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380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Cunha" userId="5c7c3e593b512cc4" providerId="LiveId" clId="{923D6AC0-E459-4C7A-AC15-D24E25AC1E30}"/>
    <pc:docChg chg="undo custSel delSld modSld">
      <pc:chgData name="José Cunha" userId="5c7c3e593b512cc4" providerId="LiveId" clId="{923D6AC0-E459-4C7A-AC15-D24E25AC1E30}" dt="2022-11-15T15:29:46.187" v="1461" actId="20577"/>
      <pc:docMkLst>
        <pc:docMk/>
      </pc:docMkLst>
      <pc:sldChg chg="modSp mod">
        <pc:chgData name="José Cunha" userId="5c7c3e593b512cc4" providerId="LiveId" clId="{923D6AC0-E459-4C7A-AC15-D24E25AC1E30}" dt="2022-11-15T15:19:16.699" v="722" actId="12"/>
        <pc:sldMkLst>
          <pc:docMk/>
          <pc:sldMk cId="290710196" sldId="261"/>
        </pc:sldMkLst>
        <pc:spChg chg="mod">
          <ac:chgData name="José Cunha" userId="5c7c3e593b512cc4" providerId="LiveId" clId="{923D6AC0-E459-4C7A-AC15-D24E25AC1E30}" dt="2022-11-15T15:19:16.699" v="722" actId="12"/>
          <ac:spMkLst>
            <pc:docMk/>
            <pc:sldMk cId="290710196" sldId="261"/>
            <ac:spMk id="3" creationId="{63AB845E-EA3F-D384-B26F-633FD0A8D1A4}"/>
          </ac:spMkLst>
        </pc:spChg>
      </pc:sldChg>
      <pc:sldChg chg="modSp mod">
        <pc:chgData name="José Cunha" userId="5c7c3e593b512cc4" providerId="LiveId" clId="{923D6AC0-E459-4C7A-AC15-D24E25AC1E30}" dt="2022-11-15T15:29:46.187" v="1461" actId="20577"/>
        <pc:sldMkLst>
          <pc:docMk/>
          <pc:sldMk cId="2188363534" sldId="262"/>
        </pc:sldMkLst>
        <pc:spChg chg="mod">
          <ac:chgData name="José Cunha" userId="5c7c3e593b512cc4" providerId="LiveId" clId="{923D6AC0-E459-4C7A-AC15-D24E25AC1E30}" dt="2022-11-15T15:29:46.187" v="1461" actId="20577"/>
          <ac:spMkLst>
            <pc:docMk/>
            <pc:sldMk cId="2188363534" sldId="262"/>
            <ac:spMk id="3" creationId="{7ACC77AA-D5CD-E033-29BA-EE8AAF58FF83}"/>
          </ac:spMkLst>
        </pc:spChg>
      </pc:sldChg>
      <pc:sldChg chg="del">
        <pc:chgData name="José Cunha" userId="5c7c3e593b512cc4" providerId="LiveId" clId="{923D6AC0-E459-4C7A-AC15-D24E25AC1E30}" dt="2022-11-15T15:14:33.157" v="611" actId="2696"/>
        <pc:sldMkLst>
          <pc:docMk/>
          <pc:sldMk cId="321247639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951A7-A3C1-6491-9FC0-B76B5D37B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07DB8-24B5-F15F-9279-5D96F9D99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11823-39AE-4273-3D78-7B759183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B85C-6569-41A4-B9C5-12C5B76A02A0}" type="datetimeFigureOut">
              <a:rPr lang="pt-PT" smtClean="0"/>
              <a:t>15/11/2022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E5CA9-23F5-118C-2AF2-3A55BD2F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DF1B5-1501-737C-7686-7C5E8C50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1A87-C80B-4C08-AF06-F5AC55E4D3C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336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05C9-44C8-8A20-1C10-35896EBF8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92355-E6E7-1CC6-4394-35ED954B6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00968-2664-6256-2FC3-8FC9F901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B85C-6569-41A4-B9C5-12C5B76A02A0}" type="datetimeFigureOut">
              <a:rPr lang="pt-PT" smtClean="0"/>
              <a:t>15/11/2022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ABAD6-D358-6F98-EB83-CC750281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CAE16-81AD-5434-BFC3-F708706F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1A87-C80B-4C08-AF06-F5AC55E4D3C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735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06E33-AAFF-252F-2363-A9906BEDA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67524-F52C-A814-A277-3291A2D6C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F6AFE-BC8E-D88A-BA58-9367ED96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B85C-6569-41A4-B9C5-12C5B76A02A0}" type="datetimeFigureOut">
              <a:rPr lang="pt-PT" smtClean="0"/>
              <a:t>15/11/2022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B6C62-198D-EB95-B48A-1B795445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9C5BD-0758-54D3-AFD4-B9FD858B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1A87-C80B-4C08-AF06-F5AC55E4D3C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825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C8EF-F68E-D043-CD32-C7F9EAF6A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6CACC-5E5C-030F-4E1A-866A57B86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85FB9-214C-456B-68A2-FC8AEED5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B85C-6569-41A4-B9C5-12C5B76A02A0}" type="datetimeFigureOut">
              <a:rPr lang="pt-PT" smtClean="0"/>
              <a:t>15/11/2022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07368-9C53-E8E6-DA75-B877B9816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3E1B1-438F-1F9A-3548-59A9DB92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1A87-C80B-4C08-AF06-F5AC55E4D3C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871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13E7-9038-9BCD-F9AC-4DA4EE4C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90AF3-DD10-F349-8952-B8FDF3AF9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CA782-CF95-C111-8D6F-D1C68E91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B85C-6569-41A4-B9C5-12C5B76A02A0}" type="datetimeFigureOut">
              <a:rPr lang="pt-PT" smtClean="0"/>
              <a:t>15/11/2022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BC42F-43D9-D839-EF1C-CDA79CC6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8BC36-21F1-63B0-70FD-71C569B6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1A87-C80B-4C08-AF06-F5AC55E4D3C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36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5A47-C000-EE1D-6792-35C57045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1E2E6-28D2-2B27-D55E-5FDA24A01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F4B83-7090-FAFF-18BB-F338A875F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40ABA-26A9-DFE9-E0F2-EF8BF1FA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B85C-6569-41A4-B9C5-12C5B76A02A0}" type="datetimeFigureOut">
              <a:rPr lang="pt-PT" smtClean="0"/>
              <a:t>15/11/2022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A3ED9-A2A9-CFB4-C3EA-0954107D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4B4C4-3A15-700D-CD96-06EC7989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1A87-C80B-4C08-AF06-F5AC55E4D3C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568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44C9-AEED-858C-DCBA-5A03AA94F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11663-C04B-DE46-3C7E-68672852D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8A4A1-5C5B-38D3-0259-718765F54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839DE-005D-91A5-27D0-1FD5198C5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91E1B-98D0-C5C9-04AA-DF43CB5C4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3A739-DFEC-D834-D4F1-34356B8C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B85C-6569-41A4-B9C5-12C5B76A02A0}" type="datetimeFigureOut">
              <a:rPr lang="pt-PT" smtClean="0"/>
              <a:t>15/11/2022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6F195-4C8A-836D-488B-E69EF8F0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9019CC-5101-281C-9AA1-C225D2E9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1A87-C80B-4C08-AF06-F5AC55E4D3C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370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ABAA-1489-7702-175E-9F0F9F96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B606C-806C-0F52-F077-C06FA06B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B85C-6569-41A4-B9C5-12C5B76A02A0}" type="datetimeFigureOut">
              <a:rPr lang="pt-PT" smtClean="0"/>
              <a:t>15/11/2022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E2C95-260F-650A-C0C9-D8FCCA17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EC6DB-5EDE-32B5-196A-778CD5AB0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1A87-C80B-4C08-AF06-F5AC55E4D3C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956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C8A077-2379-5B73-2AC9-85EAF8D6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B85C-6569-41A4-B9C5-12C5B76A02A0}" type="datetimeFigureOut">
              <a:rPr lang="pt-PT" smtClean="0"/>
              <a:t>15/11/2022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42F7B-BBC5-9E0E-966A-F4B843AA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EE3E6-8261-EC8F-284F-0432F433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1A87-C80B-4C08-AF06-F5AC55E4D3C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996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0FE5-7E33-4BFC-BFDD-8340A8D3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F58D9-4506-BCD7-D07A-5D4C9DCAB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01E52-8BBF-6D4A-C419-28927E2D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04BDE-DC71-249A-8585-2398D30F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B85C-6569-41A4-B9C5-12C5B76A02A0}" type="datetimeFigureOut">
              <a:rPr lang="pt-PT" smtClean="0"/>
              <a:t>15/11/2022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2FB4A-CD8B-7247-4156-2ABA5468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BA907-6FE4-F789-563E-E7F7558B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1A87-C80B-4C08-AF06-F5AC55E4D3C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695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66DA-C2EC-D723-5E94-84A1DCD90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623991-A4EA-7981-473A-E7437DDD4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5F15D-85D5-0397-BE95-4A97DE1D3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80D8-0FB6-0987-1385-9E15808B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B85C-6569-41A4-B9C5-12C5B76A02A0}" type="datetimeFigureOut">
              <a:rPr lang="pt-PT" smtClean="0"/>
              <a:t>15/11/2022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5D2E7-75A6-FD29-3E92-9FA7252A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47728-C785-0255-BB9C-15F50B0B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1A87-C80B-4C08-AF06-F5AC55E4D3C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27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DA1448-2405-B64B-D63F-79AD8791D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FA264-B78E-3BFC-C673-6098753D8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50C44-AE09-02F5-2944-674D0A13D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8B85C-6569-41A4-B9C5-12C5B76A02A0}" type="datetimeFigureOut">
              <a:rPr lang="pt-PT" smtClean="0"/>
              <a:t>15/11/2022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2140A-9DD5-3316-6833-1B9034F11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79F72-F2B3-0FE8-576E-955B3B5E6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E1A87-C80B-4C08-AF06-F5AC55E4D3C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505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5FE6-4E2D-0D8A-FCBD-B40C194F6B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EVENTIVE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B3D54-2AE8-322A-627A-F9D40C6E13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Turma 3 - Grupo 3</a:t>
            </a:r>
          </a:p>
        </p:txBody>
      </p:sp>
    </p:spTree>
    <p:extLst>
      <p:ext uri="{BB962C8B-B14F-4D97-AF65-F5344CB8AC3E}">
        <p14:creationId xmlns:p14="http://schemas.microsoft.com/office/powerpoint/2010/main" val="309201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379F-BD62-E716-292A-539C5E9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Principais Funcionalidades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C4212-DEF0-917C-E3CC-B050ABD32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Create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edit</a:t>
            </a:r>
            <a:r>
              <a:rPr lang="pt-PT" dirty="0"/>
              <a:t> </a:t>
            </a:r>
            <a:r>
              <a:rPr lang="pt-PT" dirty="0" err="1"/>
              <a:t>events</a:t>
            </a:r>
            <a:r>
              <a:rPr lang="pt-PT" dirty="0"/>
              <a:t>.</a:t>
            </a:r>
          </a:p>
          <a:p>
            <a:r>
              <a:rPr lang="pt-PT" dirty="0" err="1"/>
              <a:t>Create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edit</a:t>
            </a:r>
            <a:r>
              <a:rPr lang="pt-PT" dirty="0"/>
              <a:t> notes.</a:t>
            </a:r>
          </a:p>
          <a:p>
            <a:r>
              <a:rPr lang="pt-PT" dirty="0" err="1"/>
              <a:t>Create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edit</a:t>
            </a:r>
            <a:r>
              <a:rPr lang="pt-PT" dirty="0"/>
              <a:t> </a:t>
            </a:r>
            <a:r>
              <a:rPr lang="pt-PT" dirty="0" err="1"/>
              <a:t>alarms</a:t>
            </a:r>
            <a:r>
              <a:rPr lang="pt-PT" dirty="0"/>
              <a:t>.</a:t>
            </a:r>
          </a:p>
          <a:p>
            <a:r>
              <a:rPr lang="pt-PT" dirty="0" err="1"/>
              <a:t>Select</a:t>
            </a:r>
            <a:r>
              <a:rPr lang="pt-PT" dirty="0"/>
              <a:t> </a:t>
            </a:r>
            <a:r>
              <a:rPr lang="pt-PT" dirty="0" err="1"/>
              <a:t>interests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events</a:t>
            </a:r>
            <a:r>
              <a:rPr lang="pt-PT" dirty="0"/>
              <a:t> </a:t>
            </a:r>
            <a:r>
              <a:rPr lang="pt-PT" dirty="0" err="1"/>
              <a:t>based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them</a:t>
            </a:r>
            <a:r>
              <a:rPr lang="pt-PT" dirty="0"/>
              <a:t>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018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BF15B-29FB-A908-6F07-35DB365D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Wireflow</a:t>
            </a:r>
            <a:r>
              <a:rPr lang="pt-PT" dirty="0"/>
              <a:t> – </a:t>
            </a:r>
            <a:r>
              <a:rPr lang="pt-PT" dirty="0" err="1"/>
              <a:t>Create</a:t>
            </a:r>
            <a:r>
              <a:rPr lang="pt-PT" dirty="0"/>
              <a:t> </a:t>
            </a:r>
            <a:r>
              <a:rPr lang="pt-PT" dirty="0" err="1"/>
              <a:t>Events</a:t>
            </a:r>
            <a:endParaRPr lang="pt-P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426E36-F664-6819-85ED-45C730EA9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074" y="1839804"/>
            <a:ext cx="1915076" cy="41691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65B2C8-E710-85EC-5E6D-2A65EED9C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851" y="1839804"/>
            <a:ext cx="1915077" cy="416915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D4AC9DC-7EC1-1F39-20AF-930400B22A7C}"/>
              </a:ext>
            </a:extLst>
          </p:cNvPr>
          <p:cNvSpPr/>
          <p:nvPr/>
        </p:nvSpPr>
        <p:spPr>
          <a:xfrm>
            <a:off x="3975234" y="5043637"/>
            <a:ext cx="510139" cy="481263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30235B-48F8-63A1-D28B-32C8428A0C3B}"/>
              </a:ext>
            </a:extLst>
          </p:cNvPr>
          <p:cNvCxnSpPr>
            <a:cxnSpLocks/>
            <a:stCxn id="16" idx="6"/>
            <a:endCxn id="13" idx="1"/>
          </p:cNvCxnSpPr>
          <p:nvPr/>
        </p:nvCxnSpPr>
        <p:spPr>
          <a:xfrm flipV="1">
            <a:off x="4485373" y="3924383"/>
            <a:ext cx="2492478" cy="135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55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332A-204D-7B57-F993-4F91EB0F1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Wireflow</a:t>
            </a:r>
            <a:r>
              <a:rPr lang="pt-PT" dirty="0"/>
              <a:t> – </a:t>
            </a:r>
            <a:r>
              <a:rPr lang="pt-PT" dirty="0" err="1"/>
              <a:t>Create</a:t>
            </a:r>
            <a:r>
              <a:rPr lang="pt-PT" dirty="0"/>
              <a:t> Notes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1FC5A-32C0-164D-2512-8D550F436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751" y="1975318"/>
            <a:ext cx="1914310" cy="4170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816BCE-BD42-D415-5BE5-4AA558952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089" y="1975318"/>
            <a:ext cx="1927821" cy="41700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92646C-914B-4E02-047C-85D4607A0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938" y="1975318"/>
            <a:ext cx="1927821" cy="418390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3D5C4C4-931E-15F4-9815-53179E51060C}"/>
              </a:ext>
            </a:extLst>
          </p:cNvPr>
          <p:cNvSpPr/>
          <p:nvPr/>
        </p:nvSpPr>
        <p:spPr>
          <a:xfrm>
            <a:off x="2285999" y="5723293"/>
            <a:ext cx="489098" cy="47846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176C23-E95F-D685-FB50-7F05336610AA}"/>
              </a:ext>
            </a:extLst>
          </p:cNvPr>
          <p:cNvCxnSpPr>
            <a:stCxn id="9" idx="6"/>
            <a:endCxn id="6" idx="1"/>
          </p:cNvCxnSpPr>
          <p:nvPr/>
        </p:nvCxnSpPr>
        <p:spPr>
          <a:xfrm flipV="1">
            <a:off x="2775097" y="4060331"/>
            <a:ext cx="2356992" cy="190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A9DB83C-552B-F621-1424-BA8366EA5F96}"/>
              </a:ext>
            </a:extLst>
          </p:cNvPr>
          <p:cNvSpPr/>
          <p:nvPr/>
        </p:nvSpPr>
        <p:spPr>
          <a:xfrm>
            <a:off x="5828452" y="5179726"/>
            <a:ext cx="489098" cy="47846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F4B308-EC99-4416-2B5E-356C4A40CCAF}"/>
              </a:ext>
            </a:extLst>
          </p:cNvPr>
          <p:cNvCxnSpPr>
            <a:stCxn id="13" idx="6"/>
            <a:endCxn id="8" idx="1"/>
          </p:cNvCxnSpPr>
          <p:nvPr/>
        </p:nvCxnSpPr>
        <p:spPr>
          <a:xfrm flipV="1">
            <a:off x="6317550" y="4067273"/>
            <a:ext cx="2117388" cy="1351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149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9789-33B2-D92C-78E1-D02BAA58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Wireflow</a:t>
            </a:r>
            <a:r>
              <a:rPr lang="pt-PT" dirty="0"/>
              <a:t> – </a:t>
            </a:r>
            <a:r>
              <a:rPr lang="pt-PT" dirty="0" err="1"/>
              <a:t>Update</a:t>
            </a:r>
            <a:r>
              <a:rPr lang="pt-PT" dirty="0"/>
              <a:t> </a:t>
            </a:r>
            <a:r>
              <a:rPr lang="pt-PT" dirty="0" err="1"/>
              <a:t>Interests</a:t>
            </a:r>
            <a:endParaRPr lang="pt-PT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B7358C-FB63-3E2A-1728-B2CE53B20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754" y="1829655"/>
            <a:ext cx="1914310" cy="4170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719C7C-DC4C-2659-0977-817DA591F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078" y="1829654"/>
            <a:ext cx="1901843" cy="41700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72EDB4-E945-B49E-FAEC-ABCF245C9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935" y="1829654"/>
            <a:ext cx="1947996" cy="425673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CFEB8C0-A877-B4DB-172C-0521DB9FF587}"/>
              </a:ext>
            </a:extLst>
          </p:cNvPr>
          <p:cNvSpPr/>
          <p:nvPr/>
        </p:nvSpPr>
        <p:spPr>
          <a:xfrm>
            <a:off x="3262591" y="5582266"/>
            <a:ext cx="489098" cy="47846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588AC7E-DA5D-6ACD-EF3E-0215BBA50D1A}"/>
              </a:ext>
            </a:extLst>
          </p:cNvPr>
          <p:cNvSpPr/>
          <p:nvPr/>
        </p:nvSpPr>
        <p:spPr>
          <a:xfrm>
            <a:off x="5465544" y="5091765"/>
            <a:ext cx="1251285" cy="461626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626162-AF4C-535B-A290-BAC699FDE24C}"/>
              </a:ext>
            </a:extLst>
          </p:cNvPr>
          <p:cNvCxnSpPr>
            <a:stCxn id="9" idx="6"/>
            <a:endCxn id="6" idx="1"/>
          </p:cNvCxnSpPr>
          <p:nvPr/>
        </p:nvCxnSpPr>
        <p:spPr>
          <a:xfrm flipV="1">
            <a:off x="3751689" y="3914667"/>
            <a:ext cx="1393389" cy="190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56F0A2-B1E6-E8BE-1F8E-144FDFFA3229}"/>
              </a:ext>
            </a:extLst>
          </p:cNvPr>
          <p:cNvCxnSpPr>
            <a:stCxn id="11" idx="3"/>
            <a:endCxn id="8" idx="1"/>
          </p:cNvCxnSpPr>
          <p:nvPr/>
        </p:nvCxnSpPr>
        <p:spPr>
          <a:xfrm flipV="1">
            <a:off x="6716829" y="3958021"/>
            <a:ext cx="1733106" cy="136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90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BC01-A2A0-A351-AED1-88FF5F85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Heuristic</a:t>
            </a:r>
            <a:r>
              <a:rPr lang="pt-PT" dirty="0"/>
              <a:t> </a:t>
            </a:r>
            <a:r>
              <a:rPr lang="pt-PT" dirty="0" err="1"/>
              <a:t>Evaluation</a:t>
            </a:r>
            <a:r>
              <a:rPr lang="pt-PT" dirty="0"/>
              <a:t> </a:t>
            </a:r>
            <a:r>
              <a:rPr lang="pt-PT" dirty="0" err="1"/>
              <a:t>Results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B845E-EA3F-D384-B26F-633FD0A8D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problems</a:t>
            </a:r>
            <a:r>
              <a:rPr lang="pt-PT" dirty="0"/>
              <a:t> </a:t>
            </a:r>
            <a:r>
              <a:rPr lang="pt-PT" dirty="0" err="1"/>
              <a:t>identified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prototype</a:t>
            </a:r>
            <a:r>
              <a:rPr lang="pt-PT" dirty="0"/>
              <a:t> </a:t>
            </a:r>
            <a:r>
              <a:rPr lang="pt-PT" dirty="0" err="1"/>
              <a:t>were</a:t>
            </a:r>
            <a:r>
              <a:rPr lang="pt-PT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err="1"/>
              <a:t>Lack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clarity</a:t>
            </a:r>
            <a:r>
              <a:rPr lang="pt-PT" dirty="0"/>
              <a:t> </a:t>
            </a:r>
            <a:r>
              <a:rPr lang="pt-PT" dirty="0" err="1"/>
              <a:t>regarding</a:t>
            </a:r>
            <a:r>
              <a:rPr lang="pt-PT" dirty="0"/>
              <a:t> some </a:t>
            </a:r>
            <a:r>
              <a:rPr lang="pt-PT" dirty="0" err="1"/>
              <a:t>buttons</a:t>
            </a:r>
            <a:r>
              <a:rPr lang="pt-PT" dirty="0"/>
              <a:t> </a:t>
            </a:r>
            <a:r>
              <a:rPr lang="pt-PT" dirty="0" err="1"/>
              <a:t>functinalities</a:t>
            </a:r>
            <a:r>
              <a:rPr lang="pt-PT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intuitive</a:t>
            </a:r>
            <a:r>
              <a:rPr lang="pt-PT" dirty="0"/>
              <a:t> </a:t>
            </a:r>
            <a:r>
              <a:rPr lang="pt-PT" dirty="0" err="1"/>
              <a:t>button</a:t>
            </a:r>
            <a:r>
              <a:rPr lang="pt-PT" dirty="0"/>
              <a:t> </a:t>
            </a:r>
            <a:r>
              <a:rPr lang="pt-PT" dirty="0" err="1"/>
              <a:t>usage</a:t>
            </a:r>
            <a:r>
              <a:rPr lang="pt-PT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err="1"/>
              <a:t>Mismatched</a:t>
            </a:r>
            <a:r>
              <a:rPr lang="pt-PT" dirty="0"/>
              <a:t> app </a:t>
            </a:r>
            <a:r>
              <a:rPr lang="pt-PT" dirty="0" err="1"/>
              <a:t>navigation</a:t>
            </a:r>
            <a:r>
              <a:rPr lang="pt-PT" dirty="0"/>
              <a:t>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avarage</a:t>
            </a:r>
            <a:r>
              <a:rPr lang="pt-PT" dirty="0"/>
              <a:t> </a:t>
            </a:r>
            <a:r>
              <a:rPr lang="pt-PT" dirty="0" err="1"/>
              <a:t>severity</a:t>
            </a:r>
            <a:r>
              <a:rPr lang="pt-PT" dirty="0"/>
              <a:t> </a:t>
            </a:r>
            <a:r>
              <a:rPr lang="pt-PT" dirty="0" err="1"/>
              <a:t>was</a:t>
            </a:r>
            <a:r>
              <a:rPr lang="pt-PT" dirty="0"/>
              <a:t> 2,1.</a:t>
            </a:r>
          </a:p>
        </p:txBody>
      </p:sp>
    </p:spTree>
    <p:extLst>
      <p:ext uri="{BB962C8B-B14F-4D97-AF65-F5344CB8AC3E}">
        <p14:creationId xmlns:p14="http://schemas.microsoft.com/office/powerpoint/2010/main" val="29071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766B-339C-0EB8-4581-CDF034C08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Corrections</a:t>
            </a:r>
            <a:r>
              <a:rPr lang="pt-PT" dirty="0"/>
              <a:t> to </a:t>
            </a:r>
            <a:r>
              <a:rPr lang="pt-PT" dirty="0" err="1"/>
              <a:t>Perform</a:t>
            </a:r>
            <a:r>
              <a:rPr lang="pt-PT" dirty="0"/>
              <a:t> in </a:t>
            </a:r>
            <a:r>
              <a:rPr lang="pt-PT" dirty="0" err="1"/>
              <a:t>Phase</a:t>
            </a:r>
            <a:r>
              <a:rPr lang="pt-PT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C77AA-D5CD-E033-29BA-EE8AAF58F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focus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problema 1 </a:t>
            </a:r>
            <a:r>
              <a:rPr lang="pt-PT" dirty="0" err="1"/>
              <a:t>was</a:t>
            </a:r>
            <a:r>
              <a:rPr lang="pt-PT" dirty="0"/>
              <a:t> </a:t>
            </a:r>
            <a:r>
              <a:rPr lang="pt-PT" dirty="0" err="1"/>
              <a:t>returning</a:t>
            </a:r>
            <a:r>
              <a:rPr lang="pt-PT" dirty="0"/>
              <a:t> to </a:t>
            </a:r>
            <a:r>
              <a:rPr lang="pt-PT" dirty="0" err="1"/>
              <a:t>previous</a:t>
            </a:r>
            <a:r>
              <a:rPr lang="pt-PT" dirty="0"/>
              <a:t> </a:t>
            </a:r>
            <a:r>
              <a:rPr lang="pt-PT" dirty="0" err="1"/>
              <a:t>pages</a:t>
            </a:r>
            <a:r>
              <a:rPr lang="pt-PT" dirty="0"/>
              <a:t> </a:t>
            </a:r>
            <a:r>
              <a:rPr lang="pt-PT" dirty="0" err="1"/>
              <a:t>so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added</a:t>
            </a:r>
            <a:r>
              <a:rPr lang="pt-PT" dirty="0"/>
              <a:t> “</a:t>
            </a:r>
            <a:r>
              <a:rPr lang="pt-PT" dirty="0" err="1"/>
              <a:t>go</a:t>
            </a:r>
            <a:r>
              <a:rPr lang="pt-PT" dirty="0"/>
              <a:t> </a:t>
            </a:r>
            <a:r>
              <a:rPr lang="pt-PT" dirty="0" err="1"/>
              <a:t>back</a:t>
            </a:r>
            <a:r>
              <a:rPr lang="pt-PT" dirty="0"/>
              <a:t>” </a:t>
            </a:r>
            <a:r>
              <a:rPr lang="pt-PT" dirty="0" err="1"/>
              <a:t>buttons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/>
              <a:t>ones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was</a:t>
            </a:r>
            <a:r>
              <a:rPr lang="pt-PT" dirty="0"/>
              <a:t> </a:t>
            </a:r>
            <a:r>
              <a:rPr lang="pt-PT" dirty="0" err="1"/>
              <a:t>needed</a:t>
            </a:r>
            <a:r>
              <a:rPr lang="pt-PT" dirty="0"/>
              <a:t>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 2,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made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entire</a:t>
            </a:r>
            <a:r>
              <a:rPr lang="pt-PT" dirty="0"/>
              <a:t> </a:t>
            </a:r>
            <a:r>
              <a:rPr lang="pt-PT" dirty="0" err="1"/>
              <a:t>button</a:t>
            </a:r>
            <a:r>
              <a:rPr lang="pt-PT" dirty="0"/>
              <a:t> </a:t>
            </a:r>
            <a:r>
              <a:rPr lang="pt-PT" dirty="0" err="1"/>
              <a:t>section</a:t>
            </a:r>
            <a:r>
              <a:rPr lang="pt-PT" dirty="0"/>
              <a:t> </a:t>
            </a:r>
            <a:r>
              <a:rPr lang="pt-PT" dirty="0" err="1"/>
              <a:t>clickable</a:t>
            </a:r>
            <a:r>
              <a:rPr lang="pt-PT" dirty="0"/>
              <a:t> </a:t>
            </a:r>
            <a:r>
              <a:rPr lang="pt-PT" dirty="0" err="1"/>
              <a:t>instead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arrow</a:t>
            </a:r>
            <a:r>
              <a:rPr lang="pt-PT" dirty="0"/>
              <a:t>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To solve </a:t>
            </a:r>
            <a:r>
              <a:rPr lang="pt-PT" dirty="0" err="1"/>
              <a:t>problem</a:t>
            </a:r>
            <a:r>
              <a:rPr lang="pt-PT" dirty="0"/>
              <a:t> 3,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simply</a:t>
            </a:r>
            <a:r>
              <a:rPr lang="pt-PT" dirty="0"/>
              <a:t> </a:t>
            </a:r>
            <a:r>
              <a:rPr lang="pt-PT" dirty="0" err="1"/>
              <a:t>made</a:t>
            </a:r>
            <a:r>
              <a:rPr lang="pt-PT" dirty="0"/>
              <a:t> </a:t>
            </a:r>
            <a:r>
              <a:rPr lang="pt-PT" dirty="0" err="1"/>
              <a:t>sure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buttons</a:t>
            </a:r>
            <a:r>
              <a:rPr lang="pt-PT" dirty="0"/>
              <a:t> </a:t>
            </a:r>
            <a:r>
              <a:rPr lang="pt-PT" dirty="0" err="1"/>
              <a:t>navigate</a:t>
            </a:r>
            <a:r>
              <a:rPr lang="pt-PT" dirty="0"/>
              <a:t> to </a:t>
            </a:r>
            <a:r>
              <a:rPr lang="pt-PT" dirty="0" err="1"/>
              <a:t>where</a:t>
            </a:r>
            <a:r>
              <a:rPr lang="pt-PT" dirty="0"/>
              <a:t> </a:t>
            </a:r>
            <a:r>
              <a:rPr lang="pt-PT" dirty="0" err="1"/>
              <a:t>they</a:t>
            </a:r>
            <a:r>
              <a:rPr lang="pt-PT" dirty="0"/>
              <a:t> are </a:t>
            </a:r>
            <a:r>
              <a:rPr lang="pt-PT" dirty="0" err="1"/>
              <a:t>supposed</a:t>
            </a:r>
            <a:r>
              <a:rPr lang="pt-PT" dirty="0"/>
              <a:t> to.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To </a:t>
            </a:r>
            <a:r>
              <a:rPr lang="pt-PT" dirty="0" err="1"/>
              <a:t>manage</a:t>
            </a:r>
            <a:r>
              <a:rPr lang="pt-PT" dirty="0"/>
              <a:t> </a:t>
            </a:r>
            <a:r>
              <a:rPr lang="pt-PT" dirty="0" err="1"/>
              <a:t>other</a:t>
            </a:r>
            <a:r>
              <a:rPr lang="pt-PT" dirty="0"/>
              <a:t> </a:t>
            </a:r>
            <a:r>
              <a:rPr lang="pt-PT" dirty="0" err="1"/>
              <a:t>existing</a:t>
            </a:r>
            <a:r>
              <a:rPr lang="pt-PT" dirty="0"/>
              <a:t> </a:t>
            </a:r>
            <a:r>
              <a:rPr lang="pt-PT" dirty="0" err="1"/>
              <a:t>problems</a:t>
            </a:r>
            <a:r>
              <a:rPr lang="pt-PT" dirty="0"/>
              <a:t>,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encourage</a:t>
            </a:r>
            <a:r>
              <a:rPr lang="pt-PT" dirty="0"/>
              <a:t> </a:t>
            </a:r>
            <a:r>
              <a:rPr lang="pt-PT" dirty="0" err="1"/>
              <a:t>users</a:t>
            </a:r>
            <a:r>
              <a:rPr lang="pt-PT" dirty="0"/>
              <a:t> to </a:t>
            </a:r>
            <a:r>
              <a:rPr lang="pt-PT" dirty="0" err="1"/>
              <a:t>read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tutorial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provided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836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163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EVENTIVE</vt:lpstr>
      <vt:lpstr>Principais Funcionalidades</vt:lpstr>
      <vt:lpstr>Wireflow – Create Events</vt:lpstr>
      <vt:lpstr>Wireflow – Create Notes</vt:lpstr>
      <vt:lpstr>Wireflow – Update Interests</vt:lpstr>
      <vt:lpstr>Heuristic Evaluation Results</vt:lpstr>
      <vt:lpstr>Corrections to Perform in Phase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EVENTIVE</dc:title>
  <dc:creator>José Cunha</dc:creator>
  <cp:lastModifiedBy>José Cunha</cp:lastModifiedBy>
  <cp:revision>1</cp:revision>
  <dcterms:created xsi:type="dcterms:W3CDTF">2022-11-15T10:46:43Z</dcterms:created>
  <dcterms:modified xsi:type="dcterms:W3CDTF">2022-11-15T15:29:52Z</dcterms:modified>
</cp:coreProperties>
</file>