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A23-37FA-4A4E-B63B-47650ADA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A3D3B-CA1C-4EC4-8C7B-235171CF5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5566-1EAF-4439-9C47-64B49899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CCE4-5F84-4F5F-BD0D-C340D67A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3DAD-AF8E-426A-B61D-EDEA7DD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F18-B3D2-438C-BFBF-ABCDFBB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08488-9799-4899-8FCC-045B72E9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FE2F-12AE-4CA0-BE89-F9180C3F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3AB4-270E-4C59-9720-46175C7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98C6-719A-48DF-9562-0ED46E86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8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2E93C-2B90-4F83-9A88-940557C09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007AA-4885-40B8-93B7-1A426BA2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A977-29E9-4DA5-9094-C413D1DF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5AEA-0324-4FD0-8BFD-5288173E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58CF-7BC8-462C-B54E-9B39B10B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F8FC-3858-4C4F-9C05-CFCB657E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821B-8E0E-435C-AA54-DEC19341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3AB5-FDA5-403C-91F3-8BDC5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7E47-283A-4AE8-A1C6-A9FEA2C3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F2A6-AE2D-4155-8A39-9E050093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9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B9B-677C-4176-9C03-C5A886E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7BF1-C8F0-4D41-AB8F-476A2A31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9864-D645-4503-AD01-BDC2377C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4963-309B-4DA3-A7A1-449F2668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491E-B2DA-4BF1-A78D-59100148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F6FB-DF2C-415F-A267-431ADEEE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9D96-5F37-453B-B995-024D60005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11EA-0FEF-4F3E-A96E-B7413161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59ED-12C2-4124-8E2B-5F0BD65E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3A13-2814-45E3-BDA3-0DDA2B6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F0D-2B59-46C7-9378-15643F1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DCE-4E87-4FD9-8051-DAF7506D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E4CDE-A895-4724-AB7D-0C70606E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260B-E282-49CE-B55A-5F238BE0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6D79C-1EAB-47E2-8C8B-CF67FE581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7B0CC-FD97-4032-A15D-9E9759AE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AF6D7-0F87-4D25-AFDE-1E0651A7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1A139-26E9-43FE-A58C-C8D5E347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6E9A2-12BE-48FC-9969-BA5E88F9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668B-3452-4255-BFC7-15AB91E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B8836-70B6-4973-9565-ABE53D48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BD4F0-9701-4F58-8783-9CC8AA74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D3853-2E03-4BDA-8E66-AE35F24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F2AA3-F78E-4458-91CD-E3F247BE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8012C-2AEB-491D-80CC-58406CA4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8BDD-B98E-47D2-BE1E-42769163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9B6C-5CB9-416E-9F5B-C723ACB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F2B4-E110-472E-88F8-002D65A4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B39FC-6698-45E6-9D6C-02D9918A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633E-5853-4688-AB17-3436F7B4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43AC8-3AC9-4BFE-B2D9-7ABEBD2D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434F-7F0B-47FC-9F15-70D7E1A2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806-39D6-4660-8479-2DE2C9C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0A70-B326-4135-BFA7-300655C7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458C-24BF-4FD6-A8A8-213F1EEC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A8C5-2272-4467-ADF5-D79D1E85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8A4E-B6CB-4649-A0D9-6E01C97D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2AEF6-D255-4099-AD33-A874420F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A34D-B13A-477E-9610-7696159F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0BCC-FF5C-48B7-A9E2-2B9BEFC3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253B-5F22-4764-B53F-C726BE8E9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8F41-3026-4B27-ACAB-10EB2DEB7867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8B5C-4D10-4460-BFB3-76D6DD74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CE8-CAA8-4A47-B582-D801C3F5C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C9CD-C862-4CEC-9F7E-53CC8576F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96CE0-84E9-421D-AEFA-F049378D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386"/>
            <a:ext cx="12192000" cy="53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62439-14BE-4081-85FC-066585B7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7" y="1765407"/>
            <a:ext cx="3686175" cy="3629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C8FBC-A4B9-4E22-AF73-048468C3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42" y="1784457"/>
            <a:ext cx="3648075" cy="3609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22BB2-C8DB-480F-9F65-ED3ACF8B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317" y="1822556"/>
            <a:ext cx="3638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 Renjith</dc:creator>
  <cp:lastModifiedBy>Shini Renjith</cp:lastModifiedBy>
  <cp:revision>4</cp:revision>
  <dcterms:created xsi:type="dcterms:W3CDTF">2020-10-03T17:14:41Z</dcterms:created>
  <dcterms:modified xsi:type="dcterms:W3CDTF">2020-10-04T10:02:29Z</dcterms:modified>
</cp:coreProperties>
</file>