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147838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CB9"/>
    <a:srgbClr val="30CF37"/>
    <a:srgbClr val="30FFFF"/>
    <a:srgbClr val="FFFFFF"/>
    <a:srgbClr val="66FF33"/>
    <a:srgbClr val="007A37"/>
    <a:srgbClr val="90A721"/>
    <a:srgbClr val="3B5D71"/>
    <a:srgbClr val="52809C"/>
    <a:srgbClr val="90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246" autoAdjust="0"/>
    <p:restoredTop sz="99883" autoAdjust="0"/>
  </p:normalViewPr>
  <p:slideViewPr>
    <p:cSldViewPr snapToGrid="0">
      <p:cViewPr>
        <p:scale>
          <a:sx n="100" d="100"/>
          <a:sy n="100" d="100"/>
        </p:scale>
        <p:origin x="-72" y="-354"/>
      </p:cViewPr>
      <p:guideLst>
        <p:guide orient="horz" pos="2160"/>
        <p:guide pos="8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27147838" cy="3381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64357" y="4791314"/>
            <a:ext cx="362932" cy="542499"/>
            <a:chOff x="258916" y="2604558"/>
            <a:chExt cx="366277" cy="542499"/>
          </a:xfrm>
        </p:grpSpPr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258916" y="2839280"/>
              <a:ext cx="344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INT</a:t>
              </a:r>
              <a:endParaRPr lang="pt-BR" sz="1400" dirty="0"/>
            </a:p>
          </p:txBody>
        </p:sp>
        <p:pic>
          <p:nvPicPr>
            <p:cNvPr id="11" name="Picture 4" descr="http://jenkins-ci.org/sites/default/files/images/headshot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90" y="2604558"/>
              <a:ext cx="299303" cy="300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498532" y="1400452"/>
            <a:ext cx="426133" cy="580471"/>
            <a:chOff x="222155" y="1591732"/>
            <a:chExt cx="445097" cy="580471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22155" y="1910593"/>
              <a:ext cx="439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LOCAL</a:t>
              </a:r>
              <a:endParaRPr lang="pt-BR" sz="1100" dirty="0"/>
            </a:p>
          </p:txBody>
        </p:sp>
        <p:pic>
          <p:nvPicPr>
            <p:cNvPr id="14" name="Picture 6" descr="http://icons.iconarchive.com/icons/visualpharm/icons8-metro-style/512/It-Infrastructure-Workstation-icon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95" y="1591732"/>
              <a:ext cx="352157" cy="35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949" y="379834"/>
            <a:ext cx="1190313" cy="47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>
            <a:spLocks/>
          </p:cNvSpPr>
          <p:nvPr userDrawn="1"/>
        </p:nvSpPr>
        <p:spPr>
          <a:xfrm>
            <a:off x="23508199" y="956529"/>
            <a:ext cx="2918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dirty="0" smtClean="0"/>
              <a:t>Infra Interface</a:t>
            </a:r>
            <a:endParaRPr lang="pt-BR" sz="1050" dirty="0"/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24833357" y="824420"/>
            <a:ext cx="1552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 smtClean="0"/>
              <a:t>SAC 2.0</a:t>
            </a:r>
            <a:endParaRPr lang="pt-BR" sz="1100" b="1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3929583" y="792374"/>
            <a:ext cx="6138845" cy="1508837"/>
          </a:xfrm>
          <a:prstGeom prst="roundRect">
            <a:avLst>
              <a:gd name="adj" fmla="val 5547"/>
            </a:avLst>
          </a:prstGeom>
          <a:gradFill flip="none" rotWithShape="1">
            <a:gsLst>
              <a:gs pos="30000">
                <a:srgbClr val="90C53F"/>
              </a:gs>
              <a:gs pos="82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7661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5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82183" y="274643"/>
            <a:ext cx="610826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7393" y="274643"/>
            <a:ext cx="178723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0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3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492" y="4406905"/>
            <a:ext cx="2307566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4492" y="2906713"/>
            <a:ext cx="2307566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73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7392" y="1600205"/>
            <a:ext cx="119902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00151" y="1600205"/>
            <a:ext cx="119902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3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393" y="1535113"/>
            <a:ext cx="119950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7393" y="2174875"/>
            <a:ext cx="119950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90729" y="1535113"/>
            <a:ext cx="119997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90729" y="2174875"/>
            <a:ext cx="119997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6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8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0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94" y="273050"/>
            <a:ext cx="89314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4053" y="273055"/>
            <a:ext cx="151763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7394" y="1435103"/>
            <a:ext cx="89314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4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168" y="4800600"/>
            <a:ext cx="162887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21168" y="612775"/>
            <a:ext cx="162887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21168" y="5367338"/>
            <a:ext cx="162887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62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394" y="274638"/>
            <a:ext cx="244330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394" y="1600205"/>
            <a:ext cx="244330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7393" y="6356355"/>
            <a:ext cx="633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1980-191B-4789-ABDA-F2DE7C10A753}" type="datetimeFigureOut">
              <a:rPr lang="pt-BR" smtClean="0"/>
              <a:t>28/05/2014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5514" y="6356355"/>
            <a:ext cx="8596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55950" y="6356355"/>
            <a:ext cx="633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92DD-6861-444D-BB55-B47E6FA3A8B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Straight Connector 326"/>
          <p:cNvCxnSpPr>
            <a:endCxn id="528" idx="2"/>
          </p:cNvCxnSpPr>
          <p:nvPr/>
        </p:nvCxnSpPr>
        <p:spPr>
          <a:xfrm flipV="1">
            <a:off x="22741090" y="5391715"/>
            <a:ext cx="1425210" cy="11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endCxn id="526" idx="2"/>
          </p:cNvCxnSpPr>
          <p:nvPr/>
        </p:nvCxnSpPr>
        <p:spPr>
          <a:xfrm flipV="1">
            <a:off x="22742161" y="4792606"/>
            <a:ext cx="1424139" cy="128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360" idx="4"/>
            <a:endCxn id="143" idx="4"/>
          </p:cNvCxnSpPr>
          <p:nvPr/>
        </p:nvCxnSpPr>
        <p:spPr>
          <a:xfrm>
            <a:off x="2967626" y="5048175"/>
            <a:ext cx="18209875" cy="39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 noChangeAspect="1"/>
            <a:stCxn id="393" idx="4"/>
            <a:endCxn id="342" idx="1"/>
          </p:cNvCxnSpPr>
          <p:nvPr/>
        </p:nvCxnSpPr>
        <p:spPr>
          <a:xfrm flipV="1">
            <a:off x="11374688" y="1803396"/>
            <a:ext cx="288987" cy="128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/>
          <p:cNvGrpSpPr>
            <a:grpSpLocks noChangeAspect="1"/>
          </p:cNvGrpSpPr>
          <p:nvPr/>
        </p:nvGrpSpPr>
        <p:grpSpPr>
          <a:xfrm>
            <a:off x="11663675" y="1502513"/>
            <a:ext cx="1490537" cy="601766"/>
            <a:chOff x="10485416" y="1625991"/>
            <a:chExt cx="1305901" cy="601766"/>
          </a:xfrm>
        </p:grpSpPr>
        <p:sp>
          <p:nvSpPr>
            <p:cNvPr id="342" name="Flowchart: Display 341"/>
            <p:cNvSpPr>
              <a:spLocks/>
            </p:cNvSpPr>
            <p:nvPr/>
          </p:nvSpPr>
          <p:spPr>
            <a:xfrm>
              <a:off x="10485416" y="1625991"/>
              <a:ext cx="1305901" cy="601766"/>
            </a:xfrm>
            <a:prstGeom prst="flowChartDispla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Browser</a:t>
              </a:r>
              <a:endParaRPr lang="pt-BR" sz="1200" dirty="0"/>
            </a:p>
          </p:txBody>
        </p:sp>
        <p:pic>
          <p:nvPicPr>
            <p:cNvPr id="343" name="Picture 8" descr="http://icons.iconarchive.com/icons/cornmanthe3rd/metronome/512/Internet-chrome-canary-icon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145" y="1813001"/>
              <a:ext cx="229982" cy="23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7" name="TextBox 346"/>
          <p:cNvSpPr txBox="1">
            <a:spLocks noChangeAspect="1"/>
          </p:cNvSpPr>
          <p:nvPr/>
        </p:nvSpPr>
        <p:spPr>
          <a:xfrm rot="16200000">
            <a:off x="2257306" y="2592978"/>
            <a:ext cx="753578" cy="17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Git  Push</a:t>
            </a:r>
            <a:endParaRPr lang="pt-BR" sz="1200" dirty="0"/>
          </a:p>
        </p:txBody>
      </p:sp>
      <p:cxnSp>
        <p:nvCxnSpPr>
          <p:cNvPr id="349" name="Straight Arrow Connector 348"/>
          <p:cNvCxnSpPr>
            <a:cxnSpLocks noChangeAspect="1"/>
            <a:endCxn id="360" idx="1"/>
          </p:cNvCxnSpPr>
          <p:nvPr/>
        </p:nvCxnSpPr>
        <p:spPr>
          <a:xfrm>
            <a:off x="2476861" y="2301211"/>
            <a:ext cx="10149" cy="246367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>
            <a:spLocks noChangeAspect="1"/>
          </p:cNvSpPr>
          <p:nvPr/>
        </p:nvSpPr>
        <p:spPr>
          <a:xfrm>
            <a:off x="2006393" y="2024212"/>
            <a:ext cx="53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Branch-xxx</a:t>
            </a:r>
            <a:endParaRPr lang="pt-BR" sz="1200" dirty="0"/>
          </a:p>
        </p:txBody>
      </p:sp>
      <p:grpSp>
        <p:nvGrpSpPr>
          <p:cNvPr id="357" name="Group 356"/>
          <p:cNvGrpSpPr/>
          <p:nvPr/>
        </p:nvGrpSpPr>
        <p:grpSpPr>
          <a:xfrm>
            <a:off x="1990231" y="4764881"/>
            <a:ext cx="1129621" cy="793155"/>
            <a:chOff x="1990231" y="2811219"/>
            <a:chExt cx="1129621" cy="793155"/>
          </a:xfrm>
        </p:grpSpPr>
        <p:sp>
          <p:nvSpPr>
            <p:cNvPr id="358" name="TextBox 357"/>
            <p:cNvSpPr txBox="1">
              <a:spLocks noChangeAspect="1"/>
            </p:cNvSpPr>
            <p:nvPr/>
          </p:nvSpPr>
          <p:spPr>
            <a:xfrm>
              <a:off x="1990231" y="3327375"/>
              <a:ext cx="1129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Development</a:t>
              </a:r>
              <a:endParaRPr lang="pt-BR" sz="1200" dirty="0"/>
            </a:p>
          </p:txBody>
        </p:sp>
        <p:grpSp>
          <p:nvGrpSpPr>
            <p:cNvPr id="359" name="Group 358"/>
            <p:cNvGrpSpPr>
              <a:grpSpLocks noChangeAspect="1"/>
            </p:cNvGrpSpPr>
            <p:nvPr/>
          </p:nvGrpSpPr>
          <p:grpSpPr>
            <a:xfrm>
              <a:off x="2006393" y="2811219"/>
              <a:ext cx="961233" cy="566587"/>
              <a:chOff x="11277534" y="3892735"/>
              <a:chExt cx="842163" cy="566587"/>
            </a:xfrm>
          </p:grpSpPr>
          <p:sp>
            <p:nvSpPr>
              <p:cNvPr id="360" name="Flowchart: Magnetic Disk 359"/>
              <p:cNvSpPr>
                <a:spLocks/>
              </p:cNvSpPr>
              <p:nvPr/>
            </p:nvSpPr>
            <p:spPr>
              <a:xfrm>
                <a:off x="11277534" y="3892735"/>
                <a:ext cx="842163" cy="566587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/>
                  <a:t>   </a:t>
                </a:r>
                <a:r>
                  <a:rPr lang="pt-B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Git</a:t>
                </a:r>
                <a:endParaRPr lang="pt-B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61" name="Picture 1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8687" y="4128928"/>
                <a:ext cx="257042" cy="240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3" name="Group 362"/>
          <p:cNvGrpSpPr>
            <a:grpSpLocks noChangeAspect="1"/>
          </p:cNvGrpSpPr>
          <p:nvPr/>
        </p:nvGrpSpPr>
        <p:grpSpPr>
          <a:xfrm>
            <a:off x="1995396" y="1528821"/>
            <a:ext cx="961233" cy="566587"/>
            <a:chOff x="11277534" y="3892735"/>
            <a:chExt cx="842163" cy="566587"/>
          </a:xfrm>
        </p:grpSpPr>
        <p:sp>
          <p:nvSpPr>
            <p:cNvPr id="370" name="Flowchart: Magnetic Disk 369"/>
            <p:cNvSpPr>
              <a:spLocks/>
            </p:cNvSpPr>
            <p:nvPr/>
          </p:nvSpPr>
          <p:spPr>
            <a:xfrm>
              <a:off x="11277534" y="3892735"/>
              <a:ext cx="842163" cy="566587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/>
                <a:t>   </a:t>
              </a:r>
              <a:r>
                <a:rPr lang="pt-BR" sz="1400" dirty="0" smtClean="0">
                  <a:solidFill>
                    <a:schemeClr val="accent6">
                      <a:lumMod val="75000"/>
                    </a:schemeClr>
                  </a:solidFill>
                </a:rPr>
                <a:t>Git</a:t>
              </a:r>
              <a:endParaRPr lang="pt-BR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385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8687" y="4128928"/>
              <a:ext cx="257042" cy="240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2" name="Group 391"/>
          <p:cNvGrpSpPr/>
          <p:nvPr/>
        </p:nvGrpSpPr>
        <p:grpSpPr>
          <a:xfrm>
            <a:off x="10336920" y="1232139"/>
            <a:ext cx="1037768" cy="855834"/>
            <a:chOff x="9091976" y="709664"/>
            <a:chExt cx="1037768" cy="855834"/>
          </a:xfrm>
        </p:grpSpPr>
        <p:sp>
          <p:nvSpPr>
            <p:cNvPr id="393" name="Flowchart: Magnetic Disk 392"/>
            <p:cNvSpPr>
              <a:spLocks noChangeAspect="1"/>
            </p:cNvSpPr>
            <p:nvPr/>
          </p:nvSpPr>
          <p:spPr>
            <a:xfrm>
              <a:off x="9091976" y="998911"/>
              <a:ext cx="1037768" cy="566587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Skin</a:t>
              </a:r>
              <a:r>
                <a:rPr lang="pt-BR" sz="1200" dirty="0"/>
                <a:t> Ready</a:t>
              </a:r>
            </a:p>
          </p:txBody>
        </p:sp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350" y="709664"/>
              <a:ext cx="265528" cy="263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roup 426"/>
          <p:cNvGrpSpPr/>
          <p:nvPr/>
        </p:nvGrpSpPr>
        <p:grpSpPr>
          <a:xfrm>
            <a:off x="12829801" y="4783330"/>
            <a:ext cx="961233" cy="801510"/>
            <a:chOff x="15123627" y="2826328"/>
            <a:chExt cx="961233" cy="801510"/>
          </a:xfrm>
        </p:grpSpPr>
        <p:sp>
          <p:nvSpPr>
            <p:cNvPr id="430" name="TextBox 429"/>
            <p:cNvSpPr txBox="1">
              <a:spLocks noChangeAspect="1"/>
            </p:cNvSpPr>
            <p:nvPr/>
          </p:nvSpPr>
          <p:spPr>
            <a:xfrm>
              <a:off x="15305315" y="3350839"/>
              <a:ext cx="674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Master</a:t>
              </a:r>
              <a:endParaRPr lang="pt-BR" sz="1200" dirty="0"/>
            </a:p>
          </p:txBody>
        </p:sp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15123627" y="2826328"/>
              <a:ext cx="961233" cy="566587"/>
              <a:chOff x="11277534" y="3892735"/>
              <a:chExt cx="842163" cy="566587"/>
            </a:xfrm>
          </p:grpSpPr>
          <p:sp>
            <p:nvSpPr>
              <p:cNvPr id="433" name="Flowchart: Magnetic Disk 432"/>
              <p:cNvSpPr>
                <a:spLocks/>
              </p:cNvSpPr>
              <p:nvPr/>
            </p:nvSpPr>
            <p:spPr>
              <a:xfrm>
                <a:off x="11277534" y="3892735"/>
                <a:ext cx="842163" cy="566587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/>
                  <a:t>   </a:t>
                </a:r>
                <a:r>
                  <a:rPr lang="pt-B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Git</a:t>
                </a:r>
                <a:endParaRPr lang="pt-B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34" name="Picture 1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8687" y="4128928"/>
                <a:ext cx="257042" cy="240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59" name="Group 458"/>
          <p:cNvGrpSpPr/>
          <p:nvPr/>
        </p:nvGrpSpPr>
        <p:grpSpPr>
          <a:xfrm>
            <a:off x="4807275" y="5853809"/>
            <a:ext cx="931872" cy="653804"/>
            <a:chOff x="4877889" y="3112417"/>
            <a:chExt cx="931872" cy="653804"/>
          </a:xfrm>
        </p:grpSpPr>
        <p:sp>
          <p:nvSpPr>
            <p:cNvPr id="460" name="Flowchart: Magnetic Disk 459"/>
            <p:cNvSpPr>
              <a:spLocks noChangeAspect="1"/>
            </p:cNvSpPr>
            <p:nvPr/>
          </p:nvSpPr>
          <p:spPr>
            <a:xfrm>
              <a:off x="4877889" y="3372183"/>
              <a:ext cx="931872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Code Quality</a:t>
              </a:r>
              <a:endParaRPr lang="pt-BR" sz="1050" dirty="0"/>
            </a:p>
          </p:txBody>
        </p:sp>
        <p:pic>
          <p:nvPicPr>
            <p:cNvPr id="462" name="Picture 461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9" t="27721" r="-1" b="27633"/>
            <a:stretch/>
          </p:blipFill>
          <p:spPr>
            <a:xfrm>
              <a:off x="5090240" y="3112417"/>
              <a:ext cx="523549" cy="214845"/>
            </a:xfrm>
            <a:prstGeom prst="rect">
              <a:avLst/>
            </a:prstGeom>
          </p:spPr>
        </p:pic>
      </p:grpSp>
      <p:grpSp>
        <p:nvGrpSpPr>
          <p:cNvPr id="463" name="Group 462"/>
          <p:cNvGrpSpPr/>
          <p:nvPr/>
        </p:nvGrpSpPr>
        <p:grpSpPr>
          <a:xfrm>
            <a:off x="5877107" y="5857253"/>
            <a:ext cx="952096" cy="659946"/>
            <a:chOff x="5961348" y="3096811"/>
            <a:chExt cx="952096" cy="659946"/>
          </a:xfrm>
        </p:grpSpPr>
        <p:sp>
          <p:nvSpPr>
            <p:cNvPr id="464" name="Flowchart: Magnetic Disk 463"/>
            <p:cNvSpPr>
              <a:spLocks noChangeAspect="1"/>
            </p:cNvSpPr>
            <p:nvPr/>
          </p:nvSpPr>
          <p:spPr>
            <a:xfrm>
              <a:off x="5962161" y="3362719"/>
              <a:ext cx="931872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Parse Meta</a:t>
              </a:r>
              <a:endParaRPr lang="pt-BR" sz="1050" dirty="0"/>
            </a:p>
          </p:txBody>
        </p:sp>
        <p:grpSp>
          <p:nvGrpSpPr>
            <p:cNvPr id="465" name="Group 464"/>
            <p:cNvGrpSpPr>
              <a:grpSpLocks noChangeAspect="1"/>
            </p:cNvGrpSpPr>
            <p:nvPr/>
          </p:nvGrpSpPr>
          <p:grpSpPr>
            <a:xfrm>
              <a:off x="5961348" y="3096811"/>
              <a:ext cx="952096" cy="347442"/>
              <a:chOff x="5431016" y="860190"/>
              <a:chExt cx="834160" cy="347442"/>
            </a:xfrm>
          </p:grpSpPr>
          <p:sp>
            <p:nvSpPr>
              <p:cNvPr id="466" name="TextBox 465"/>
              <p:cNvSpPr txBox="1">
                <a:spLocks/>
              </p:cNvSpPr>
              <p:nvPr/>
            </p:nvSpPr>
            <p:spPr>
              <a:xfrm>
                <a:off x="5851397" y="860190"/>
                <a:ext cx="4137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JAR</a:t>
                </a:r>
                <a:endParaRPr lang="pt-BR" sz="1200" dirty="0"/>
              </a:p>
            </p:txBody>
          </p:sp>
          <p:pic>
            <p:nvPicPr>
              <p:cNvPr id="468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41401">
                <a:off x="5431016" y="904771"/>
                <a:ext cx="415352" cy="302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69" name="Group 468"/>
          <p:cNvGrpSpPr/>
          <p:nvPr/>
        </p:nvGrpSpPr>
        <p:grpSpPr>
          <a:xfrm>
            <a:off x="3950429" y="5918950"/>
            <a:ext cx="714988" cy="586421"/>
            <a:chOff x="3965233" y="3177558"/>
            <a:chExt cx="714988" cy="586421"/>
          </a:xfrm>
        </p:grpSpPr>
        <p:sp>
          <p:nvSpPr>
            <p:cNvPr id="470" name="Flowchart: Magnetic Disk 469"/>
            <p:cNvSpPr>
              <a:spLocks noChangeAspect="1"/>
            </p:cNvSpPr>
            <p:nvPr/>
          </p:nvSpPr>
          <p:spPr>
            <a:xfrm>
              <a:off x="3965233" y="3369941"/>
              <a:ext cx="714988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Unit Test</a:t>
              </a:r>
              <a:endParaRPr lang="pt-BR" sz="1050" dirty="0"/>
            </a:p>
          </p:txBody>
        </p:sp>
        <p:pic>
          <p:nvPicPr>
            <p:cNvPr id="47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226" y="3177558"/>
              <a:ext cx="673181" cy="174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2" name="Group 481"/>
          <p:cNvGrpSpPr/>
          <p:nvPr/>
        </p:nvGrpSpPr>
        <p:grpSpPr>
          <a:xfrm>
            <a:off x="3174183" y="5880539"/>
            <a:ext cx="677295" cy="625105"/>
            <a:chOff x="3174183" y="3139147"/>
            <a:chExt cx="677295" cy="625105"/>
          </a:xfrm>
        </p:grpSpPr>
        <p:sp>
          <p:nvSpPr>
            <p:cNvPr id="483" name="Flowchart: Magnetic Disk 482"/>
            <p:cNvSpPr>
              <a:spLocks noChangeAspect="1"/>
            </p:cNvSpPr>
            <p:nvPr/>
          </p:nvSpPr>
          <p:spPr>
            <a:xfrm>
              <a:off x="3240800" y="3370214"/>
              <a:ext cx="505963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00" dirty="0" smtClean="0"/>
                <a:t>Build</a:t>
              </a:r>
              <a:endParaRPr lang="pt-BR" sz="1000" dirty="0"/>
            </a:p>
          </p:txBody>
        </p:sp>
        <p:pic>
          <p:nvPicPr>
            <p:cNvPr id="48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183" y="3139147"/>
              <a:ext cx="677295" cy="185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5" name="Flowchart: Magnetic Disk 484"/>
          <p:cNvSpPr>
            <a:spLocks noChangeAspect="1"/>
          </p:cNvSpPr>
          <p:nvPr/>
        </p:nvSpPr>
        <p:spPr>
          <a:xfrm>
            <a:off x="6944481" y="6123161"/>
            <a:ext cx="673581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Maven</a:t>
            </a:r>
            <a:endParaRPr lang="pt-BR" sz="1050" dirty="0"/>
          </a:p>
        </p:txBody>
      </p:sp>
      <p:sp>
        <p:nvSpPr>
          <p:cNvPr id="488" name="Flowchart: Magnetic Disk 487"/>
          <p:cNvSpPr>
            <a:spLocks noChangeAspect="1"/>
          </p:cNvSpPr>
          <p:nvPr/>
        </p:nvSpPr>
        <p:spPr>
          <a:xfrm>
            <a:off x="10485967" y="4875655"/>
            <a:ext cx="828587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Smoke Test</a:t>
            </a:r>
            <a:endParaRPr lang="pt-BR" sz="1050" dirty="0"/>
          </a:p>
        </p:txBody>
      </p:sp>
      <p:sp>
        <p:nvSpPr>
          <p:cNvPr id="489" name="Flowchart: Magnetic Disk 488"/>
          <p:cNvSpPr>
            <a:spLocks noChangeAspect="1"/>
          </p:cNvSpPr>
          <p:nvPr/>
        </p:nvSpPr>
        <p:spPr>
          <a:xfrm>
            <a:off x="11416692" y="4871363"/>
            <a:ext cx="1087382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Integration Test</a:t>
            </a:r>
            <a:endParaRPr lang="pt-BR" sz="1050" dirty="0"/>
          </a:p>
        </p:txBody>
      </p:sp>
      <p:grpSp>
        <p:nvGrpSpPr>
          <p:cNvPr id="490" name="Group 489"/>
          <p:cNvGrpSpPr/>
          <p:nvPr/>
        </p:nvGrpSpPr>
        <p:grpSpPr>
          <a:xfrm>
            <a:off x="16586740" y="4609238"/>
            <a:ext cx="931872" cy="653804"/>
            <a:chOff x="4877889" y="3112417"/>
            <a:chExt cx="931872" cy="653804"/>
          </a:xfrm>
        </p:grpSpPr>
        <p:sp>
          <p:nvSpPr>
            <p:cNvPr id="491" name="Flowchart: Magnetic Disk 490"/>
            <p:cNvSpPr>
              <a:spLocks noChangeAspect="1"/>
            </p:cNvSpPr>
            <p:nvPr/>
          </p:nvSpPr>
          <p:spPr>
            <a:xfrm>
              <a:off x="4877889" y="3372183"/>
              <a:ext cx="931872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Code Quality</a:t>
              </a:r>
              <a:endParaRPr lang="pt-BR" sz="1050" dirty="0"/>
            </a:p>
          </p:txBody>
        </p:sp>
        <p:pic>
          <p:nvPicPr>
            <p:cNvPr id="492" name="Picture 491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9" t="27721" r="-1" b="27633"/>
            <a:stretch/>
          </p:blipFill>
          <p:spPr>
            <a:xfrm>
              <a:off x="5090240" y="3112417"/>
              <a:ext cx="523549" cy="214845"/>
            </a:xfrm>
            <a:prstGeom prst="rect">
              <a:avLst/>
            </a:prstGeom>
          </p:spPr>
        </p:pic>
      </p:grpSp>
      <p:grpSp>
        <p:nvGrpSpPr>
          <p:cNvPr id="493" name="Group 492"/>
          <p:cNvGrpSpPr/>
          <p:nvPr/>
        </p:nvGrpSpPr>
        <p:grpSpPr>
          <a:xfrm>
            <a:off x="15777519" y="4674379"/>
            <a:ext cx="714988" cy="586421"/>
            <a:chOff x="3965233" y="3177558"/>
            <a:chExt cx="714988" cy="586421"/>
          </a:xfrm>
        </p:grpSpPr>
        <p:sp>
          <p:nvSpPr>
            <p:cNvPr id="497" name="Flowchart: Magnetic Disk 496"/>
            <p:cNvSpPr>
              <a:spLocks noChangeAspect="1"/>
            </p:cNvSpPr>
            <p:nvPr/>
          </p:nvSpPr>
          <p:spPr>
            <a:xfrm>
              <a:off x="3965233" y="3369941"/>
              <a:ext cx="714988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Unit Test</a:t>
              </a:r>
              <a:endParaRPr lang="pt-BR" sz="1050" dirty="0"/>
            </a:p>
          </p:txBody>
        </p:sp>
        <p:pic>
          <p:nvPicPr>
            <p:cNvPr id="498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226" y="3177558"/>
              <a:ext cx="673181" cy="174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4" name="Group 503"/>
          <p:cNvGrpSpPr/>
          <p:nvPr/>
        </p:nvGrpSpPr>
        <p:grpSpPr>
          <a:xfrm>
            <a:off x="13849890" y="4635968"/>
            <a:ext cx="677295" cy="625105"/>
            <a:chOff x="3174183" y="3139147"/>
            <a:chExt cx="677295" cy="625105"/>
          </a:xfrm>
        </p:grpSpPr>
        <p:sp>
          <p:nvSpPr>
            <p:cNvPr id="505" name="Flowchart: Magnetic Disk 504"/>
            <p:cNvSpPr>
              <a:spLocks noChangeAspect="1"/>
            </p:cNvSpPr>
            <p:nvPr/>
          </p:nvSpPr>
          <p:spPr>
            <a:xfrm>
              <a:off x="3240800" y="3370214"/>
              <a:ext cx="505963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Build</a:t>
              </a:r>
              <a:endParaRPr lang="pt-BR" sz="1050" dirty="0"/>
            </a:p>
          </p:txBody>
        </p:sp>
        <p:pic>
          <p:nvPicPr>
            <p:cNvPr id="506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183" y="3139147"/>
              <a:ext cx="677295" cy="185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5" name="Flowchart: Magnetic Disk 524"/>
          <p:cNvSpPr>
            <a:spLocks noChangeAspect="1"/>
          </p:cNvSpPr>
          <p:nvPr/>
        </p:nvSpPr>
        <p:spPr>
          <a:xfrm>
            <a:off x="23120099" y="4583935"/>
            <a:ext cx="828587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Unity  Test</a:t>
            </a:r>
            <a:endParaRPr lang="pt-BR" sz="1050" dirty="0"/>
          </a:p>
        </p:txBody>
      </p:sp>
      <p:sp>
        <p:nvSpPr>
          <p:cNvPr id="526" name="Flowchart: Magnetic Disk 525"/>
          <p:cNvSpPr>
            <a:spLocks noChangeAspect="1"/>
          </p:cNvSpPr>
          <p:nvPr/>
        </p:nvSpPr>
        <p:spPr>
          <a:xfrm>
            <a:off x="24166300" y="4595587"/>
            <a:ext cx="1087382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Integration Test</a:t>
            </a:r>
            <a:endParaRPr lang="pt-BR" sz="1050" dirty="0"/>
          </a:p>
        </p:txBody>
      </p:sp>
      <p:sp>
        <p:nvSpPr>
          <p:cNvPr id="527" name="Flowchart: Magnetic Disk 526"/>
          <p:cNvSpPr>
            <a:spLocks noChangeAspect="1"/>
          </p:cNvSpPr>
          <p:nvPr/>
        </p:nvSpPr>
        <p:spPr>
          <a:xfrm>
            <a:off x="23152128" y="5232744"/>
            <a:ext cx="828587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Stress Test</a:t>
            </a:r>
            <a:endParaRPr lang="pt-BR" sz="1050" dirty="0"/>
          </a:p>
        </p:txBody>
      </p:sp>
      <p:sp>
        <p:nvSpPr>
          <p:cNvPr id="528" name="Flowchart: Magnetic Disk 527"/>
          <p:cNvSpPr>
            <a:spLocks noChangeAspect="1"/>
          </p:cNvSpPr>
          <p:nvPr/>
        </p:nvSpPr>
        <p:spPr>
          <a:xfrm>
            <a:off x="24166300" y="5194696"/>
            <a:ext cx="1087382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/>
              <a:t>Teste Selennium</a:t>
            </a:r>
            <a:endParaRPr lang="pt-BR" sz="1050" dirty="0" smtClean="0"/>
          </a:p>
        </p:txBody>
      </p:sp>
      <p:grpSp>
        <p:nvGrpSpPr>
          <p:cNvPr id="536" name="Group 535"/>
          <p:cNvGrpSpPr/>
          <p:nvPr/>
        </p:nvGrpSpPr>
        <p:grpSpPr>
          <a:xfrm>
            <a:off x="8924951" y="4862954"/>
            <a:ext cx="1439041" cy="429923"/>
            <a:chOff x="9137129" y="3254361"/>
            <a:chExt cx="1721943" cy="514442"/>
          </a:xfrm>
        </p:grpSpPr>
        <p:sp>
          <p:nvSpPr>
            <p:cNvPr id="537" name="Flowchart: Process 536"/>
            <p:cNvSpPr/>
            <p:nvPr/>
          </p:nvSpPr>
          <p:spPr>
            <a:xfrm>
              <a:off x="9137129" y="3254361"/>
              <a:ext cx="1705473" cy="514442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52809C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grpSp>
          <p:nvGrpSpPr>
            <p:cNvPr id="538" name="Group 537"/>
            <p:cNvGrpSpPr>
              <a:grpSpLocks noChangeAspect="1"/>
            </p:cNvGrpSpPr>
            <p:nvPr/>
          </p:nvGrpSpPr>
          <p:grpSpPr>
            <a:xfrm>
              <a:off x="9179190" y="3290865"/>
              <a:ext cx="1679882" cy="473114"/>
              <a:chOff x="8638491" y="217140"/>
              <a:chExt cx="1471792" cy="473114"/>
            </a:xfrm>
          </p:grpSpPr>
          <p:sp>
            <p:nvSpPr>
              <p:cNvPr id="539" name="TextBox 538"/>
              <p:cNvSpPr txBox="1">
                <a:spLocks/>
              </p:cNvSpPr>
              <p:nvPr/>
            </p:nvSpPr>
            <p:spPr>
              <a:xfrm>
                <a:off x="8638491" y="310542"/>
                <a:ext cx="1248982" cy="31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>
                    <a:solidFill>
                      <a:srgbClr val="3B5D71"/>
                    </a:solidFill>
                  </a:rPr>
                  <a:t>A1-HUM-S-PLA4</a:t>
                </a:r>
                <a:endParaRPr lang="pt-BR" sz="1100" dirty="0">
                  <a:solidFill>
                    <a:srgbClr val="3B5D71"/>
                  </a:solidFill>
                </a:endParaRPr>
              </a:p>
            </p:txBody>
          </p:sp>
          <p:pic>
            <p:nvPicPr>
              <p:cNvPr id="540" name="Picture 1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988" y="217140"/>
                <a:ext cx="378295" cy="473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541" name="Group 540"/>
          <p:cNvGrpSpPr/>
          <p:nvPr/>
        </p:nvGrpSpPr>
        <p:grpSpPr>
          <a:xfrm>
            <a:off x="12571243" y="4960692"/>
            <a:ext cx="197060" cy="192004"/>
            <a:chOff x="12590293" y="3481067"/>
            <a:chExt cx="197060" cy="192004"/>
          </a:xfrm>
        </p:grpSpPr>
        <p:sp>
          <p:nvSpPr>
            <p:cNvPr id="542" name="Oval 541"/>
            <p:cNvSpPr/>
            <p:nvPr/>
          </p:nvSpPr>
          <p:spPr>
            <a:xfrm>
              <a:off x="12599819" y="3481067"/>
              <a:ext cx="187534" cy="187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pic>
          <p:nvPicPr>
            <p:cNvPr id="543" name="Picture 1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590293" y="3496366"/>
              <a:ext cx="187534" cy="17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2" name="Group 1031"/>
          <p:cNvGrpSpPr/>
          <p:nvPr/>
        </p:nvGrpSpPr>
        <p:grpSpPr>
          <a:xfrm>
            <a:off x="18308878" y="4635244"/>
            <a:ext cx="1153507" cy="1110434"/>
            <a:chOff x="17671012" y="4635244"/>
            <a:chExt cx="1153507" cy="1110434"/>
          </a:xfrm>
        </p:grpSpPr>
        <p:grpSp>
          <p:nvGrpSpPr>
            <p:cNvPr id="127" name="Group 126"/>
            <p:cNvGrpSpPr/>
            <p:nvPr/>
          </p:nvGrpSpPr>
          <p:grpSpPr>
            <a:xfrm>
              <a:off x="17671012" y="4778185"/>
              <a:ext cx="1153507" cy="967493"/>
              <a:chOff x="7886631" y="5841066"/>
              <a:chExt cx="1153507" cy="967493"/>
            </a:xfrm>
          </p:grpSpPr>
          <p:sp>
            <p:nvSpPr>
              <p:cNvPr id="529" name="TextBox 528"/>
              <p:cNvSpPr txBox="1">
                <a:spLocks noChangeAspect="1"/>
              </p:cNvSpPr>
              <p:nvPr/>
            </p:nvSpPr>
            <p:spPr>
              <a:xfrm>
                <a:off x="7886631" y="6377672"/>
                <a:ext cx="11535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 smtClean="0"/>
                  <a:t>Master Camaleão</a:t>
                </a:r>
                <a:endParaRPr lang="pt-BR" sz="1100" dirty="0"/>
              </a:p>
            </p:txBody>
          </p:sp>
          <p:grpSp>
            <p:nvGrpSpPr>
              <p:cNvPr id="530" name="Group 529"/>
              <p:cNvGrpSpPr>
                <a:grpSpLocks noChangeAspect="1"/>
              </p:cNvGrpSpPr>
              <p:nvPr/>
            </p:nvGrpSpPr>
            <p:grpSpPr>
              <a:xfrm>
                <a:off x="7980225" y="5841066"/>
                <a:ext cx="961233" cy="566587"/>
                <a:chOff x="11277534" y="3892735"/>
                <a:chExt cx="842163" cy="566587"/>
              </a:xfrm>
            </p:grpSpPr>
            <p:sp>
              <p:nvSpPr>
                <p:cNvPr id="531" name="Flowchart: Magnetic Disk 530"/>
                <p:cNvSpPr>
                  <a:spLocks/>
                </p:cNvSpPr>
                <p:nvPr/>
              </p:nvSpPr>
              <p:spPr>
                <a:xfrm>
                  <a:off x="11277534" y="3892735"/>
                  <a:ext cx="842163" cy="566587"/>
                </a:xfrm>
                <a:prstGeom prst="flowChartMagneticDisk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/>
                    <a:t>   </a:t>
                  </a:r>
                  <a:r>
                    <a:rPr lang="pt-BR" sz="14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Git</a:t>
                  </a:r>
                  <a:endParaRPr lang="pt-BR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532" name="Picture 1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788687" y="4128928"/>
                  <a:ext cx="257042" cy="240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55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41401">
              <a:off x="17789104" y="4635244"/>
              <a:ext cx="474076" cy="302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9" name="Group 1038"/>
          <p:cNvGrpSpPr/>
          <p:nvPr/>
        </p:nvGrpSpPr>
        <p:grpSpPr>
          <a:xfrm>
            <a:off x="25548046" y="4812431"/>
            <a:ext cx="723118" cy="566587"/>
            <a:chOff x="24937309" y="4812431"/>
            <a:chExt cx="723118" cy="566587"/>
          </a:xfrm>
        </p:grpSpPr>
        <p:sp>
          <p:nvSpPr>
            <p:cNvPr id="554" name="Flowchart: Magnetic Disk 553"/>
            <p:cNvSpPr>
              <a:spLocks noChangeAspect="1"/>
            </p:cNvSpPr>
            <p:nvPr/>
          </p:nvSpPr>
          <p:spPr>
            <a:xfrm>
              <a:off x="24937309" y="4812431"/>
              <a:ext cx="723118" cy="5665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rgbClr val="B0431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r>
                <a:rPr lang="pt-BR" dirty="0" smtClean="0">
                  <a:solidFill>
                    <a:srgbClr val="B04318"/>
                  </a:solidFill>
                </a:rPr>
                <a:t>ITIL</a:t>
              </a:r>
              <a:endParaRPr lang="pt-BR" dirty="0">
                <a:solidFill>
                  <a:srgbClr val="B04318"/>
                </a:solidFill>
              </a:endParaRPr>
            </a:p>
          </p:txBody>
        </p:sp>
        <p:pic>
          <p:nvPicPr>
            <p:cNvPr id="555" name="Picture 16"/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397811" y="5055710"/>
              <a:ext cx="255108" cy="243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56" name="Straight Connector 555"/>
          <p:cNvCxnSpPr>
            <a:stCxn id="554" idx="2"/>
            <a:endCxn id="526" idx="4"/>
          </p:cNvCxnSpPr>
          <p:nvPr/>
        </p:nvCxnSpPr>
        <p:spPr>
          <a:xfrm flipH="1" flipV="1">
            <a:off x="25253682" y="4792606"/>
            <a:ext cx="294364" cy="303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554" idx="2"/>
            <a:endCxn id="528" idx="4"/>
          </p:cNvCxnSpPr>
          <p:nvPr/>
        </p:nvCxnSpPr>
        <p:spPr>
          <a:xfrm flipH="1">
            <a:off x="25253682" y="5095725"/>
            <a:ext cx="294364" cy="295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8" name="Group 557"/>
          <p:cNvGrpSpPr>
            <a:grpSpLocks noChangeAspect="1"/>
          </p:cNvGrpSpPr>
          <p:nvPr/>
        </p:nvGrpSpPr>
        <p:grpSpPr>
          <a:xfrm>
            <a:off x="26456418" y="4568588"/>
            <a:ext cx="459010" cy="786527"/>
            <a:chOff x="11512459" y="5144385"/>
            <a:chExt cx="402151" cy="786527"/>
          </a:xfrm>
        </p:grpSpPr>
        <p:pic>
          <p:nvPicPr>
            <p:cNvPr id="559" name="Picture 9"/>
            <p:cNvPicPr>
              <a:picLocks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2459" y="5144385"/>
              <a:ext cx="402151" cy="278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0" name="TextBox 559"/>
            <p:cNvSpPr txBox="1">
              <a:spLocks/>
            </p:cNvSpPr>
            <p:nvPr/>
          </p:nvSpPr>
          <p:spPr>
            <a:xfrm>
              <a:off x="11576047" y="5407692"/>
              <a:ext cx="31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POOL</a:t>
              </a:r>
              <a:br>
                <a:rPr lang="pt-BR" sz="1400" dirty="0" smtClean="0"/>
              </a:br>
              <a:r>
                <a:rPr lang="pt-BR" sz="1400" dirty="0" smtClean="0"/>
                <a:t>HUN</a:t>
              </a:r>
              <a:endParaRPr lang="pt-BR" sz="1400" dirty="0"/>
            </a:p>
          </p:txBody>
        </p:sp>
      </p:grpSp>
      <p:cxnSp>
        <p:nvCxnSpPr>
          <p:cNvPr id="561" name="Straight Arrow Connector 560"/>
          <p:cNvCxnSpPr>
            <a:cxnSpLocks noChangeAspect="1"/>
            <a:stCxn id="554" idx="4"/>
            <a:endCxn id="560" idx="1"/>
          </p:cNvCxnSpPr>
          <p:nvPr/>
        </p:nvCxnSpPr>
        <p:spPr>
          <a:xfrm flipV="1">
            <a:off x="26271164" y="5093505"/>
            <a:ext cx="257833" cy="222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9455212" y="4618637"/>
            <a:ext cx="1048708" cy="668711"/>
            <a:chOff x="5961346" y="3088046"/>
            <a:chExt cx="1048708" cy="668711"/>
          </a:xfrm>
        </p:grpSpPr>
        <p:sp>
          <p:nvSpPr>
            <p:cNvPr id="139" name="Flowchart: Magnetic Disk 138"/>
            <p:cNvSpPr>
              <a:spLocks noChangeAspect="1"/>
            </p:cNvSpPr>
            <p:nvPr/>
          </p:nvSpPr>
          <p:spPr>
            <a:xfrm>
              <a:off x="5962161" y="3362719"/>
              <a:ext cx="931872" cy="394038"/>
            </a:xfrm>
            <a:prstGeom prst="flowChartMagneticDisk">
              <a:avLst/>
            </a:prstGeom>
            <a:solidFill>
              <a:srgbClr val="3B5D71"/>
            </a:solidFill>
            <a:ln>
              <a:solidFill>
                <a:srgbClr val="5280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pt-BR" sz="1050" dirty="0" smtClean="0"/>
                <a:t>Parse Meta</a:t>
              </a:r>
              <a:endParaRPr lang="pt-BR" sz="1050" dirty="0"/>
            </a:p>
          </p:txBody>
        </p:sp>
        <p:grpSp>
          <p:nvGrpSpPr>
            <p:cNvPr id="140" name="Group 139"/>
            <p:cNvGrpSpPr>
              <a:grpSpLocks noChangeAspect="1"/>
            </p:cNvGrpSpPr>
            <p:nvPr/>
          </p:nvGrpSpPr>
          <p:grpSpPr>
            <a:xfrm>
              <a:off x="5961346" y="3088046"/>
              <a:ext cx="1048708" cy="356207"/>
              <a:chOff x="5431016" y="851425"/>
              <a:chExt cx="918805" cy="356207"/>
            </a:xfrm>
          </p:grpSpPr>
          <p:sp>
            <p:nvSpPr>
              <p:cNvPr id="141" name="TextBox 140"/>
              <p:cNvSpPr txBox="1">
                <a:spLocks/>
              </p:cNvSpPr>
              <p:nvPr/>
            </p:nvSpPr>
            <p:spPr>
              <a:xfrm>
                <a:off x="5776291" y="851425"/>
                <a:ext cx="573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i="1" dirty="0" smtClean="0"/>
                  <a:t>*</a:t>
                </a:r>
                <a:r>
                  <a:rPr lang="pt-BR" sz="1200" b="1" i="1" dirty="0" smtClean="0">
                    <a:solidFill>
                      <a:srgbClr val="90A721"/>
                    </a:solidFill>
                  </a:rPr>
                  <a:t>W</a:t>
                </a:r>
                <a:r>
                  <a:rPr lang="pt-BR" sz="1200" b="1" i="1" dirty="0" smtClean="0">
                    <a:solidFill>
                      <a:srgbClr val="007A37"/>
                    </a:solidFill>
                  </a:rPr>
                  <a:t>E</a:t>
                </a:r>
                <a:r>
                  <a:rPr lang="pt-BR" sz="12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B</a:t>
                </a:r>
                <a:endParaRPr lang="pt-BR" sz="1200" b="1" i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42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41401">
                <a:off x="5431016" y="904771"/>
                <a:ext cx="415352" cy="302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43" name="Flowchart: Magnetic Disk 142"/>
          <p:cNvSpPr>
            <a:spLocks noChangeAspect="1"/>
          </p:cNvSpPr>
          <p:nvPr/>
        </p:nvSpPr>
        <p:spPr>
          <a:xfrm>
            <a:off x="20503920" y="4890413"/>
            <a:ext cx="673581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Maven</a:t>
            </a:r>
            <a:endParaRPr lang="pt-BR" sz="105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21493835" y="5187789"/>
            <a:ext cx="1441989" cy="447863"/>
            <a:chOff x="9133591" y="3254361"/>
            <a:chExt cx="1725471" cy="535906"/>
          </a:xfrm>
        </p:grpSpPr>
        <p:sp>
          <p:nvSpPr>
            <p:cNvPr id="150" name="Flowchart: Process 149"/>
            <p:cNvSpPr/>
            <p:nvPr/>
          </p:nvSpPr>
          <p:spPr>
            <a:xfrm>
              <a:off x="9137129" y="3254361"/>
              <a:ext cx="1705473" cy="514442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52809C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grpSp>
          <p:nvGrpSpPr>
            <p:cNvPr id="151" name="Group 150"/>
            <p:cNvGrpSpPr>
              <a:grpSpLocks noChangeAspect="1"/>
            </p:cNvGrpSpPr>
            <p:nvPr/>
          </p:nvGrpSpPr>
          <p:grpSpPr>
            <a:xfrm>
              <a:off x="9133591" y="3290865"/>
              <a:ext cx="1725471" cy="499402"/>
              <a:chOff x="8598548" y="217140"/>
              <a:chExt cx="1511735" cy="499402"/>
            </a:xfrm>
          </p:grpSpPr>
          <p:sp>
            <p:nvSpPr>
              <p:cNvPr id="152" name="TextBox 151"/>
              <p:cNvSpPr txBox="1">
                <a:spLocks/>
              </p:cNvSpPr>
              <p:nvPr/>
            </p:nvSpPr>
            <p:spPr>
              <a:xfrm>
                <a:off x="8598548" y="219362"/>
                <a:ext cx="1323714" cy="49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rgbClr val="3B5D71"/>
                    </a:solidFill>
                  </a:rPr>
                  <a:t>A1-DEPLOYCADF-S-PLA1</a:t>
                </a:r>
              </a:p>
            </p:txBody>
          </p:sp>
          <p:pic>
            <p:nvPicPr>
              <p:cNvPr id="153" name="Picture 1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988" y="217140"/>
                <a:ext cx="378295" cy="473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54" name="Group 153"/>
          <p:cNvGrpSpPr/>
          <p:nvPr/>
        </p:nvGrpSpPr>
        <p:grpSpPr>
          <a:xfrm>
            <a:off x="21497859" y="4590518"/>
            <a:ext cx="1439041" cy="429923"/>
            <a:chOff x="9137129" y="3254361"/>
            <a:chExt cx="1721943" cy="514442"/>
          </a:xfrm>
        </p:grpSpPr>
        <p:sp>
          <p:nvSpPr>
            <p:cNvPr id="155" name="Flowchart: Process 154"/>
            <p:cNvSpPr/>
            <p:nvPr/>
          </p:nvSpPr>
          <p:spPr>
            <a:xfrm>
              <a:off x="9137129" y="3254361"/>
              <a:ext cx="1705473" cy="514442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52809C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grpSp>
          <p:nvGrpSpPr>
            <p:cNvPr id="156" name="Group 155"/>
            <p:cNvGrpSpPr>
              <a:grpSpLocks noChangeAspect="1"/>
            </p:cNvGrpSpPr>
            <p:nvPr/>
          </p:nvGrpSpPr>
          <p:grpSpPr>
            <a:xfrm>
              <a:off x="9179190" y="3290865"/>
              <a:ext cx="1679882" cy="473114"/>
              <a:chOff x="8638491" y="217140"/>
              <a:chExt cx="1471792" cy="473114"/>
            </a:xfrm>
          </p:grpSpPr>
          <p:sp>
            <p:nvSpPr>
              <p:cNvPr id="157" name="TextBox 156"/>
              <p:cNvSpPr txBox="1">
                <a:spLocks/>
              </p:cNvSpPr>
              <p:nvPr/>
            </p:nvSpPr>
            <p:spPr>
              <a:xfrm>
                <a:off x="8638491" y="310542"/>
                <a:ext cx="1248982" cy="31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solidFill>
                      <a:srgbClr val="3B5D71"/>
                    </a:solidFill>
                  </a:rPr>
                  <a:t>A1-HUNF-Q-PLA1</a:t>
                </a:r>
              </a:p>
            </p:txBody>
          </p:sp>
          <p:pic>
            <p:nvPicPr>
              <p:cNvPr id="158" name="Picture 1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988" y="217140"/>
                <a:ext cx="378295" cy="473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162" name="Straight Connector 161"/>
          <p:cNvCxnSpPr>
            <a:stCxn id="143" idx="4"/>
            <a:endCxn id="155" idx="1"/>
          </p:cNvCxnSpPr>
          <p:nvPr/>
        </p:nvCxnSpPr>
        <p:spPr>
          <a:xfrm flipV="1">
            <a:off x="21177501" y="4805480"/>
            <a:ext cx="320358" cy="2819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3" idx="4"/>
            <a:endCxn id="152" idx="1"/>
          </p:cNvCxnSpPr>
          <p:nvPr/>
        </p:nvCxnSpPr>
        <p:spPr>
          <a:xfrm>
            <a:off x="21177501" y="5087432"/>
            <a:ext cx="316334" cy="340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541077" y="4907588"/>
            <a:ext cx="158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a1-integcadf-s-pla1</a:t>
            </a:r>
          </a:p>
        </p:txBody>
      </p:sp>
      <p:sp>
        <p:nvSpPr>
          <p:cNvPr id="145" name="Flowchart: Magnetic Disk 144"/>
          <p:cNvSpPr>
            <a:spLocks noChangeAspect="1"/>
          </p:cNvSpPr>
          <p:nvPr/>
        </p:nvSpPr>
        <p:spPr>
          <a:xfrm>
            <a:off x="17594812" y="4879536"/>
            <a:ext cx="714988" cy="394038"/>
          </a:xfrm>
          <a:prstGeom prst="flowChartMagneticDisk">
            <a:avLst/>
          </a:prstGeom>
          <a:solidFill>
            <a:srgbClr val="3B5D71"/>
          </a:solidFill>
          <a:ln>
            <a:solidFill>
              <a:srgbClr val="528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pt-BR" sz="1050" dirty="0" smtClean="0"/>
              <a:t>JSdoc</a:t>
            </a:r>
            <a:endParaRPr lang="pt-BR" sz="1050" dirty="0"/>
          </a:p>
        </p:txBody>
      </p:sp>
      <p:sp>
        <p:nvSpPr>
          <p:cNvPr id="401" name="Flowchart: Magnetic Disk 400"/>
          <p:cNvSpPr>
            <a:spLocks/>
          </p:cNvSpPr>
          <p:nvPr/>
        </p:nvSpPr>
        <p:spPr>
          <a:xfrm>
            <a:off x="7880611" y="1550821"/>
            <a:ext cx="961233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Code Quality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2" name="Flowchart: Magnetic Disk 401"/>
          <p:cNvSpPr>
            <a:spLocks/>
          </p:cNvSpPr>
          <p:nvPr/>
        </p:nvSpPr>
        <p:spPr>
          <a:xfrm>
            <a:off x="6778197" y="1557396"/>
            <a:ext cx="961233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Unity Test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3" name="Flowchart: Magnetic Disk 402"/>
          <p:cNvSpPr>
            <a:spLocks/>
          </p:cNvSpPr>
          <p:nvPr/>
        </p:nvSpPr>
        <p:spPr>
          <a:xfrm>
            <a:off x="4509279" y="1553827"/>
            <a:ext cx="961233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Bower Install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69" y="1228964"/>
            <a:ext cx="372312" cy="28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" name="Flowchart: Magnetic Disk 405"/>
          <p:cNvSpPr>
            <a:spLocks/>
          </p:cNvSpPr>
          <p:nvPr/>
        </p:nvSpPr>
        <p:spPr>
          <a:xfrm>
            <a:off x="5607131" y="1548337"/>
            <a:ext cx="1033920" cy="5665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SASS Compile 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7" name="Picture 40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88" y="1247312"/>
            <a:ext cx="330881" cy="289894"/>
          </a:xfrm>
          <a:prstGeom prst="rect">
            <a:avLst/>
          </a:prstGeom>
        </p:spPr>
      </p:pic>
      <p:pic>
        <p:nvPicPr>
          <p:cNvPr id="409" name="Picture 408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27721" r="-1" b="27633"/>
          <a:stretch/>
        </p:blipFill>
        <p:spPr>
          <a:xfrm>
            <a:off x="8140630" y="1297193"/>
            <a:ext cx="523549" cy="214845"/>
          </a:xfrm>
          <a:prstGeom prst="rect">
            <a:avLst/>
          </a:prstGeom>
        </p:spPr>
      </p:pic>
      <p:pic>
        <p:nvPicPr>
          <p:cNvPr id="410" name="Picture 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01" y="1306639"/>
            <a:ext cx="828741" cy="21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2" name="Straight Arrow Connector 411"/>
          <p:cNvCxnSpPr>
            <a:cxnSpLocks/>
            <a:endCxn id="403" idx="3"/>
          </p:cNvCxnSpPr>
          <p:nvPr/>
        </p:nvCxnSpPr>
        <p:spPr>
          <a:xfrm flipH="1" flipV="1">
            <a:off x="4989905" y="2120414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cxnSpLocks/>
          </p:cNvCxnSpPr>
          <p:nvPr/>
        </p:nvCxnSpPr>
        <p:spPr>
          <a:xfrm flipH="1" flipV="1">
            <a:off x="6119111" y="2113805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cxnSpLocks/>
          </p:cNvCxnSpPr>
          <p:nvPr/>
        </p:nvCxnSpPr>
        <p:spPr>
          <a:xfrm flipH="1" flipV="1">
            <a:off x="7270229" y="2120414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cxnSpLocks/>
          </p:cNvCxnSpPr>
          <p:nvPr/>
        </p:nvCxnSpPr>
        <p:spPr>
          <a:xfrm flipH="1" flipV="1">
            <a:off x="8376950" y="2116020"/>
            <a:ext cx="116" cy="2192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6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226" y="817541"/>
            <a:ext cx="929768" cy="3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968499" y="1324681"/>
            <a:ext cx="996857" cy="802841"/>
            <a:chOff x="8835149" y="1324681"/>
            <a:chExt cx="996857" cy="802841"/>
          </a:xfrm>
        </p:grpSpPr>
        <p:sp>
          <p:nvSpPr>
            <p:cNvPr id="144" name="Flowchart: Magnetic Disk 143"/>
            <p:cNvSpPr>
              <a:spLocks/>
            </p:cNvSpPr>
            <p:nvPr/>
          </p:nvSpPr>
          <p:spPr>
            <a:xfrm>
              <a:off x="8870773" y="1560935"/>
              <a:ext cx="961233" cy="56658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</a:rPr>
                <a:t>Code Quality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7" name="TextBox 146"/>
            <p:cNvSpPr txBox="1">
              <a:spLocks/>
            </p:cNvSpPr>
            <p:nvPr/>
          </p:nvSpPr>
          <p:spPr>
            <a:xfrm>
              <a:off x="9331255" y="1324681"/>
              <a:ext cx="455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JAR</a:t>
              </a:r>
              <a:endParaRPr lang="pt-BR" sz="1100" dirty="0"/>
            </a:p>
          </p:txBody>
        </p:sp>
        <p:pic>
          <p:nvPicPr>
            <p:cNvPr id="14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5893">
              <a:off x="8835149" y="1402396"/>
              <a:ext cx="474077" cy="302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91" name="Elbow Connector 390"/>
          <p:cNvCxnSpPr>
            <a:cxnSpLocks noChangeAspect="1"/>
          </p:cNvCxnSpPr>
          <p:nvPr/>
        </p:nvCxnSpPr>
        <p:spPr>
          <a:xfrm>
            <a:off x="2956629" y="1840690"/>
            <a:ext cx="6534117" cy="275429"/>
          </a:xfrm>
          <a:prstGeom prst="bentConnector4">
            <a:avLst>
              <a:gd name="adj1" fmla="val 8810"/>
              <a:gd name="adj2" fmla="val 18299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Group 416"/>
          <p:cNvGrpSpPr>
            <a:grpSpLocks noChangeAspect="1"/>
          </p:cNvGrpSpPr>
          <p:nvPr/>
        </p:nvGrpSpPr>
        <p:grpSpPr>
          <a:xfrm>
            <a:off x="3829167" y="1737290"/>
            <a:ext cx="828034" cy="590864"/>
            <a:chOff x="2157328" y="1305731"/>
            <a:chExt cx="725463" cy="590864"/>
          </a:xfrm>
        </p:grpSpPr>
        <p:sp>
          <p:nvSpPr>
            <p:cNvPr id="418" name="TextBox 417"/>
            <p:cNvSpPr txBox="1">
              <a:spLocks/>
            </p:cNvSpPr>
            <p:nvPr/>
          </p:nvSpPr>
          <p:spPr>
            <a:xfrm>
              <a:off x="2157328" y="1619596"/>
              <a:ext cx="725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Grunt</a:t>
              </a:r>
              <a:endParaRPr lang="pt-BR" sz="1200" dirty="0"/>
            </a:p>
          </p:txBody>
        </p:sp>
        <p:pic>
          <p:nvPicPr>
            <p:cNvPr id="425" name="Picture 10"/>
            <p:cNvPicPr>
              <a:picLocks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2753" y="1305731"/>
              <a:ext cx="234612" cy="316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3308443" y="4552059"/>
            <a:ext cx="1972957" cy="924637"/>
            <a:chOff x="2985611" y="3902964"/>
            <a:chExt cx="1972957" cy="924637"/>
          </a:xfrm>
        </p:grpSpPr>
        <p:sp>
          <p:nvSpPr>
            <p:cNvPr id="6" name="Rounded Rectangle 5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sac-template-initial-dev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459251" y="4549538"/>
            <a:ext cx="1972957" cy="924637"/>
            <a:chOff x="2985611" y="3902964"/>
            <a:chExt cx="1972957" cy="924637"/>
          </a:xfrm>
        </p:grpSpPr>
        <p:sp>
          <p:nvSpPr>
            <p:cNvPr id="161" name="Rounded Rectangle 160"/>
            <p:cNvSpPr/>
            <p:nvPr/>
          </p:nvSpPr>
          <p:spPr>
            <a:xfrm>
              <a:off x="2985611" y="3902964"/>
              <a:ext cx="1972957" cy="924637"/>
            </a:xfrm>
            <a:prstGeom prst="roundRect">
              <a:avLst>
                <a:gd name="adj" fmla="val 5335"/>
              </a:avLst>
            </a:prstGeom>
            <a:solidFill>
              <a:srgbClr val="30CF3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63" name="Rounded Rectangle 6"/>
            <p:cNvSpPr/>
            <p:nvPr/>
          </p:nvSpPr>
          <p:spPr>
            <a:xfrm>
              <a:off x="3020951" y="3932006"/>
              <a:ext cx="1895806" cy="239078"/>
            </a:xfrm>
            <a:custGeom>
              <a:avLst/>
              <a:gdLst>
                <a:gd name="connsiteX0" fmla="*/ 0 w 1861602"/>
                <a:gd name="connsiteY0" fmla="*/ 39053 h 234315"/>
                <a:gd name="connsiteX1" fmla="*/ 39053 w 1861602"/>
                <a:gd name="connsiteY1" fmla="*/ 0 h 234315"/>
                <a:gd name="connsiteX2" fmla="*/ 1822549 w 1861602"/>
                <a:gd name="connsiteY2" fmla="*/ 0 h 234315"/>
                <a:gd name="connsiteX3" fmla="*/ 1861602 w 1861602"/>
                <a:gd name="connsiteY3" fmla="*/ 39053 h 234315"/>
                <a:gd name="connsiteX4" fmla="*/ 1861602 w 1861602"/>
                <a:gd name="connsiteY4" fmla="*/ 195262 h 234315"/>
                <a:gd name="connsiteX5" fmla="*/ 1822549 w 1861602"/>
                <a:gd name="connsiteY5" fmla="*/ 234315 h 234315"/>
                <a:gd name="connsiteX6" fmla="*/ 39053 w 1861602"/>
                <a:gd name="connsiteY6" fmla="*/ 234315 h 234315"/>
                <a:gd name="connsiteX7" fmla="*/ 0 w 1861602"/>
                <a:gd name="connsiteY7" fmla="*/ 195262 h 234315"/>
                <a:gd name="connsiteX8" fmla="*/ 0 w 1861602"/>
                <a:gd name="connsiteY8" fmla="*/ 39053 h 234315"/>
                <a:gd name="connsiteX0" fmla="*/ 12497 w 1874099"/>
                <a:gd name="connsiteY0" fmla="*/ 39053 h 239078"/>
                <a:gd name="connsiteX1" fmla="*/ 51550 w 1874099"/>
                <a:gd name="connsiteY1" fmla="*/ 0 h 239078"/>
                <a:gd name="connsiteX2" fmla="*/ 1835046 w 1874099"/>
                <a:gd name="connsiteY2" fmla="*/ 0 h 239078"/>
                <a:gd name="connsiteX3" fmla="*/ 1874099 w 1874099"/>
                <a:gd name="connsiteY3" fmla="*/ 39053 h 239078"/>
                <a:gd name="connsiteX4" fmla="*/ 1874099 w 1874099"/>
                <a:gd name="connsiteY4" fmla="*/ 195262 h 239078"/>
                <a:gd name="connsiteX5" fmla="*/ 1835046 w 1874099"/>
                <a:gd name="connsiteY5" fmla="*/ 234315 h 239078"/>
                <a:gd name="connsiteX6" fmla="*/ 8688 w 1874099"/>
                <a:gd name="connsiteY6" fmla="*/ 239078 h 239078"/>
                <a:gd name="connsiteX7" fmla="*/ 12497 w 1874099"/>
                <a:gd name="connsiteY7" fmla="*/ 195262 h 239078"/>
                <a:gd name="connsiteX8" fmla="*/ 12497 w 1874099"/>
                <a:gd name="connsiteY8" fmla="*/ 39053 h 239078"/>
                <a:gd name="connsiteX0" fmla="*/ 866 w 1862468"/>
                <a:gd name="connsiteY0" fmla="*/ 39053 h 234315"/>
                <a:gd name="connsiteX1" fmla="*/ 39919 w 1862468"/>
                <a:gd name="connsiteY1" fmla="*/ 0 h 234315"/>
                <a:gd name="connsiteX2" fmla="*/ 1823415 w 1862468"/>
                <a:gd name="connsiteY2" fmla="*/ 0 h 234315"/>
                <a:gd name="connsiteX3" fmla="*/ 1862468 w 1862468"/>
                <a:gd name="connsiteY3" fmla="*/ 39053 h 234315"/>
                <a:gd name="connsiteX4" fmla="*/ 1862468 w 1862468"/>
                <a:gd name="connsiteY4" fmla="*/ 195262 h 234315"/>
                <a:gd name="connsiteX5" fmla="*/ 1823415 w 1862468"/>
                <a:gd name="connsiteY5" fmla="*/ 234315 h 234315"/>
                <a:gd name="connsiteX6" fmla="*/ 16107 w 1862468"/>
                <a:gd name="connsiteY6" fmla="*/ 234315 h 234315"/>
                <a:gd name="connsiteX7" fmla="*/ 866 w 1862468"/>
                <a:gd name="connsiteY7" fmla="*/ 195262 h 234315"/>
                <a:gd name="connsiteX8" fmla="*/ 866 w 1862468"/>
                <a:gd name="connsiteY8" fmla="*/ 39053 h 234315"/>
                <a:gd name="connsiteX0" fmla="*/ 866 w 1878816"/>
                <a:gd name="connsiteY0" fmla="*/ 39053 h 239078"/>
                <a:gd name="connsiteX1" fmla="*/ 39919 w 1878816"/>
                <a:gd name="connsiteY1" fmla="*/ 0 h 239078"/>
                <a:gd name="connsiteX2" fmla="*/ 1823415 w 1878816"/>
                <a:gd name="connsiteY2" fmla="*/ 0 h 239078"/>
                <a:gd name="connsiteX3" fmla="*/ 1862468 w 1878816"/>
                <a:gd name="connsiteY3" fmla="*/ 39053 h 239078"/>
                <a:gd name="connsiteX4" fmla="*/ 1862468 w 1878816"/>
                <a:gd name="connsiteY4" fmla="*/ 195262 h 239078"/>
                <a:gd name="connsiteX5" fmla="*/ 1871040 w 1878816"/>
                <a:gd name="connsiteY5" fmla="*/ 239078 h 239078"/>
                <a:gd name="connsiteX6" fmla="*/ 16107 w 1878816"/>
                <a:gd name="connsiteY6" fmla="*/ 234315 h 239078"/>
                <a:gd name="connsiteX7" fmla="*/ 866 w 1878816"/>
                <a:gd name="connsiteY7" fmla="*/ 195262 h 239078"/>
                <a:gd name="connsiteX8" fmla="*/ 866 w 1878816"/>
                <a:gd name="connsiteY8" fmla="*/ 39053 h 239078"/>
                <a:gd name="connsiteX0" fmla="*/ 866 w 1865318"/>
                <a:gd name="connsiteY0" fmla="*/ 39053 h 239078"/>
                <a:gd name="connsiteX1" fmla="*/ 39919 w 1865318"/>
                <a:gd name="connsiteY1" fmla="*/ 0 h 239078"/>
                <a:gd name="connsiteX2" fmla="*/ 1823415 w 1865318"/>
                <a:gd name="connsiteY2" fmla="*/ 0 h 239078"/>
                <a:gd name="connsiteX3" fmla="*/ 1862468 w 1865318"/>
                <a:gd name="connsiteY3" fmla="*/ 39053 h 239078"/>
                <a:gd name="connsiteX4" fmla="*/ 1862468 w 1865318"/>
                <a:gd name="connsiteY4" fmla="*/ 195262 h 239078"/>
                <a:gd name="connsiteX5" fmla="*/ 1851990 w 1865318"/>
                <a:gd name="connsiteY5" fmla="*/ 239078 h 239078"/>
                <a:gd name="connsiteX6" fmla="*/ 16107 w 1865318"/>
                <a:gd name="connsiteY6" fmla="*/ 234315 h 239078"/>
                <a:gd name="connsiteX7" fmla="*/ 866 w 1865318"/>
                <a:gd name="connsiteY7" fmla="*/ 195262 h 239078"/>
                <a:gd name="connsiteX8" fmla="*/ 866 w 1865318"/>
                <a:gd name="connsiteY8" fmla="*/ 39053 h 23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318" h="239078">
                  <a:moveTo>
                    <a:pt x="866" y="39053"/>
                  </a:moveTo>
                  <a:cubicBezTo>
                    <a:pt x="866" y="17485"/>
                    <a:pt x="18351" y="0"/>
                    <a:pt x="39919" y="0"/>
                  </a:cubicBezTo>
                  <a:lnTo>
                    <a:pt x="1823415" y="0"/>
                  </a:lnTo>
                  <a:cubicBezTo>
                    <a:pt x="1844983" y="0"/>
                    <a:pt x="1862468" y="17485"/>
                    <a:pt x="1862468" y="39053"/>
                  </a:cubicBezTo>
                  <a:lnTo>
                    <a:pt x="1862468" y="195262"/>
                  </a:lnTo>
                  <a:cubicBezTo>
                    <a:pt x="1862468" y="216830"/>
                    <a:pt x="1873558" y="239078"/>
                    <a:pt x="1851990" y="239078"/>
                  </a:cubicBezTo>
                  <a:lnTo>
                    <a:pt x="16107" y="234315"/>
                  </a:lnTo>
                  <a:cubicBezTo>
                    <a:pt x="-5461" y="234315"/>
                    <a:pt x="866" y="216830"/>
                    <a:pt x="866" y="195262"/>
                  </a:cubicBezTo>
                  <a:lnTo>
                    <a:pt x="866" y="39053"/>
                  </a:lnTo>
                  <a:close/>
                </a:path>
              </a:pathLst>
            </a:custGeom>
            <a:solidFill>
              <a:srgbClr val="C1ECB9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sac-template-unit-test-dev</a:t>
              </a:r>
              <a:endPara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7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0CF37">
            <a:alpha val="0"/>
          </a:srgbClr>
        </a:solidFill>
        <a:ln>
          <a:noFill/>
        </a:ln>
        <a:effectLst>
          <a:softEdge rad="0"/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70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Infra-estrutura de Interfaces SAC 2.0</dc:title>
  <dc:creator>Romulo Euzebio Bordezani</dc:creator>
  <cp:keywords>Angular, Grunt, Jasmine, Bower, Camaleao</cp:keywords>
  <cp:lastModifiedBy>Romulo Euzebio Bordezani</cp:lastModifiedBy>
  <cp:revision>133</cp:revision>
  <dcterms:created xsi:type="dcterms:W3CDTF">2014-05-13T17:47:50Z</dcterms:created>
  <dcterms:modified xsi:type="dcterms:W3CDTF">2014-05-28T17:01:24Z</dcterms:modified>
</cp:coreProperties>
</file>