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CB9"/>
    <a:srgbClr val="30CF37"/>
    <a:srgbClr val="30FFFF"/>
    <a:srgbClr val="FFFFFF"/>
    <a:srgbClr val="66FF33"/>
    <a:srgbClr val="007A37"/>
    <a:srgbClr val="90A721"/>
    <a:srgbClr val="3B5D71"/>
    <a:srgbClr val="52809C"/>
    <a:srgbClr val="90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246" autoAdjust="0"/>
    <p:restoredTop sz="99883" autoAdjust="0"/>
  </p:normalViewPr>
  <p:slideViewPr>
    <p:cSldViewPr snapToGrid="0">
      <p:cViewPr>
        <p:scale>
          <a:sx n="100" d="100"/>
          <a:sy n="100" d="100"/>
        </p:scale>
        <p:origin x="2478" y="-354"/>
      </p:cViewPr>
      <p:guideLst>
        <p:guide orient="horz" pos="2160"/>
        <p:guide pos="16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51206400" cy="3381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31871" y="4791317"/>
            <a:ext cx="433131" cy="542499"/>
            <a:chOff x="258916" y="2604558"/>
            <a:chExt cx="366277" cy="542499"/>
          </a:xfrm>
        </p:grpSpPr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258916" y="2839280"/>
              <a:ext cx="231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INT</a:t>
              </a:r>
              <a:endParaRPr lang="pt-BR" sz="1400" dirty="0"/>
            </a:p>
          </p:txBody>
        </p:sp>
        <p:pic>
          <p:nvPicPr>
            <p:cNvPr id="11" name="Picture 4" descr="http://jenkins-ci.org/sites/default/files/images/headshot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90" y="2604558"/>
              <a:ext cx="299303" cy="300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407712" y="1400455"/>
            <a:ext cx="508557" cy="580471"/>
            <a:chOff x="222155" y="1591732"/>
            <a:chExt cx="445097" cy="580471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22155" y="1910593"/>
              <a:ext cx="3064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LOCAL</a:t>
              </a:r>
              <a:endParaRPr lang="pt-BR" sz="1100" dirty="0"/>
            </a:p>
          </p:txBody>
        </p:sp>
        <p:pic>
          <p:nvPicPr>
            <p:cNvPr id="14" name="Picture 6" descr="http://icons.iconarchive.com/icons/visualpharm/icons8-metro-style/512/It-Infrastructure-Workstation-icon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95" y="1591732"/>
              <a:ext cx="352157" cy="35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900" y="379837"/>
            <a:ext cx="1233714" cy="47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>
            <a:spLocks/>
          </p:cNvSpPr>
          <p:nvPr userDrawn="1"/>
        </p:nvSpPr>
        <p:spPr>
          <a:xfrm>
            <a:off x="45427144" y="956529"/>
            <a:ext cx="5504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 smtClean="0"/>
              <a:t>Infra Interface</a:t>
            </a:r>
            <a:endParaRPr lang="pt-BR" sz="1050" dirty="0"/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50108757" y="824420"/>
            <a:ext cx="747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 smtClean="0"/>
              <a:t>SAC 2.0</a:t>
            </a:r>
            <a:endParaRPr lang="pt-BR" sz="1100" b="1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998754" y="792377"/>
            <a:ext cx="6711304" cy="1508837"/>
          </a:xfrm>
          <a:prstGeom prst="roundRect">
            <a:avLst>
              <a:gd name="adj" fmla="val 5547"/>
            </a:avLst>
          </a:prstGeom>
          <a:gradFill flip="none" rotWithShape="1">
            <a:gsLst>
              <a:gs pos="30000">
                <a:srgbClr val="90C53F"/>
              </a:gs>
              <a:gs pos="82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>
          <a:xfrm rot="16200000">
            <a:off x="-531551" y="4907589"/>
            <a:ext cx="158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a1-integcadf-s-pla1</a:t>
            </a:r>
          </a:p>
        </p:txBody>
      </p:sp>
    </p:spTree>
    <p:extLst>
      <p:ext uri="{BB962C8B-B14F-4D97-AF65-F5344CB8AC3E}">
        <p14:creationId xmlns:p14="http://schemas.microsoft.com/office/powerpoint/2010/main" val="257661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5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1" y="274646"/>
            <a:ext cx="1152144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4" y="274646"/>
            <a:ext cx="337108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0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3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4" y="4406908"/>
            <a:ext cx="435254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4" y="2906713"/>
            <a:ext cx="435254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73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1" y="1600206"/>
            <a:ext cx="2261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1600206"/>
            <a:ext cx="2261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3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3" y="1535113"/>
            <a:ext cx="226250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3" y="2174875"/>
            <a:ext cx="226250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9" y="1535113"/>
            <a:ext cx="226339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9" y="2174875"/>
            <a:ext cx="226339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6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8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0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273050"/>
            <a:ext cx="1684655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5" y="273058"/>
            <a:ext cx="2862579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1435103"/>
            <a:ext cx="1684655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4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9" y="4800600"/>
            <a:ext cx="30723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9" y="612775"/>
            <a:ext cx="30723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9" y="5367338"/>
            <a:ext cx="30723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6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4" y="274638"/>
            <a:ext cx="46085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4" y="1600206"/>
            <a:ext cx="46085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2" y="6356358"/>
            <a:ext cx="11948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6" y="6356358"/>
            <a:ext cx="16215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19" y="6356358"/>
            <a:ext cx="11948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Straight Arrow Connector 869"/>
          <p:cNvCxnSpPr>
            <a:cxnSpLocks noChangeAspect="1"/>
            <a:stCxn id="886" idx="4"/>
            <a:endCxn id="872" idx="1"/>
          </p:cNvCxnSpPr>
          <p:nvPr/>
        </p:nvCxnSpPr>
        <p:spPr>
          <a:xfrm flipV="1">
            <a:off x="10841288" y="1803396"/>
            <a:ext cx="288987" cy="128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1" name="Group 870"/>
          <p:cNvGrpSpPr>
            <a:grpSpLocks noChangeAspect="1"/>
          </p:cNvGrpSpPr>
          <p:nvPr/>
        </p:nvGrpSpPr>
        <p:grpSpPr>
          <a:xfrm>
            <a:off x="11130275" y="1502513"/>
            <a:ext cx="1490537" cy="601766"/>
            <a:chOff x="10485416" y="1625991"/>
            <a:chExt cx="1305901" cy="601766"/>
          </a:xfrm>
        </p:grpSpPr>
        <p:sp>
          <p:nvSpPr>
            <p:cNvPr id="872" name="Flowchart: Display 871"/>
            <p:cNvSpPr>
              <a:spLocks/>
            </p:cNvSpPr>
            <p:nvPr/>
          </p:nvSpPr>
          <p:spPr>
            <a:xfrm>
              <a:off x="10485416" y="1625991"/>
              <a:ext cx="1305901" cy="601766"/>
            </a:xfrm>
            <a:prstGeom prst="flowChartDispla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Browser</a:t>
              </a:r>
              <a:endParaRPr lang="pt-BR" sz="1200" dirty="0"/>
            </a:p>
          </p:txBody>
        </p:sp>
        <p:pic>
          <p:nvPicPr>
            <p:cNvPr id="873" name="Picture 8" descr="http://icons.iconarchive.com/icons/cornmanthe3rd/metronome/512/Internet-chrome-canary-icon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145" y="1813001"/>
              <a:ext cx="229982" cy="2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4" name="TextBox 873"/>
          <p:cNvSpPr txBox="1">
            <a:spLocks noChangeAspect="1"/>
          </p:cNvSpPr>
          <p:nvPr/>
        </p:nvSpPr>
        <p:spPr>
          <a:xfrm rot="16200000">
            <a:off x="1723906" y="2592978"/>
            <a:ext cx="753578" cy="17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Git  Push</a:t>
            </a:r>
            <a:endParaRPr lang="pt-BR" sz="1200" dirty="0"/>
          </a:p>
        </p:txBody>
      </p:sp>
      <p:cxnSp>
        <p:nvCxnSpPr>
          <p:cNvPr id="875" name="Straight Arrow Connector 874"/>
          <p:cNvCxnSpPr>
            <a:cxnSpLocks noChangeAspect="1"/>
            <a:endCxn id="880" idx="1"/>
          </p:cNvCxnSpPr>
          <p:nvPr/>
        </p:nvCxnSpPr>
        <p:spPr>
          <a:xfrm>
            <a:off x="1943461" y="2301211"/>
            <a:ext cx="10149" cy="246367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TextBox 875"/>
          <p:cNvSpPr txBox="1">
            <a:spLocks noChangeAspect="1"/>
          </p:cNvSpPr>
          <p:nvPr/>
        </p:nvSpPr>
        <p:spPr>
          <a:xfrm>
            <a:off x="1472993" y="2024212"/>
            <a:ext cx="53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Branch-xxx</a:t>
            </a:r>
            <a:endParaRPr lang="pt-BR" sz="1200" dirty="0"/>
          </a:p>
        </p:txBody>
      </p:sp>
      <p:grpSp>
        <p:nvGrpSpPr>
          <p:cNvPr id="877" name="Group 876"/>
          <p:cNvGrpSpPr/>
          <p:nvPr/>
        </p:nvGrpSpPr>
        <p:grpSpPr>
          <a:xfrm>
            <a:off x="1456831" y="4764881"/>
            <a:ext cx="1129621" cy="793155"/>
            <a:chOff x="1990231" y="2811219"/>
            <a:chExt cx="1129621" cy="793155"/>
          </a:xfrm>
        </p:grpSpPr>
        <p:sp>
          <p:nvSpPr>
            <p:cNvPr id="878" name="TextBox 877"/>
            <p:cNvSpPr txBox="1">
              <a:spLocks noChangeAspect="1"/>
            </p:cNvSpPr>
            <p:nvPr/>
          </p:nvSpPr>
          <p:spPr>
            <a:xfrm>
              <a:off x="1990231" y="3327375"/>
              <a:ext cx="1129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Development</a:t>
              </a:r>
              <a:endParaRPr lang="pt-BR" sz="1200" dirty="0"/>
            </a:p>
          </p:txBody>
        </p:sp>
        <p:grpSp>
          <p:nvGrpSpPr>
            <p:cNvPr id="879" name="Group 878"/>
            <p:cNvGrpSpPr>
              <a:grpSpLocks noChangeAspect="1"/>
            </p:cNvGrpSpPr>
            <p:nvPr/>
          </p:nvGrpSpPr>
          <p:grpSpPr>
            <a:xfrm>
              <a:off x="2006393" y="2811219"/>
              <a:ext cx="961233" cy="566587"/>
              <a:chOff x="11277534" y="3892735"/>
              <a:chExt cx="842163" cy="566587"/>
            </a:xfrm>
          </p:grpSpPr>
          <p:sp>
            <p:nvSpPr>
              <p:cNvPr id="880" name="Flowchart: Magnetic Disk 879"/>
              <p:cNvSpPr>
                <a:spLocks/>
              </p:cNvSpPr>
              <p:nvPr/>
            </p:nvSpPr>
            <p:spPr>
              <a:xfrm>
                <a:off x="11277534" y="3892735"/>
                <a:ext cx="842163" cy="566587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/>
                  <a:t>   </a:t>
                </a:r>
                <a:r>
                  <a:rPr lang="pt-B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Git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81" name="Picture 1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8687" y="4128928"/>
                <a:ext cx="257042" cy="240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82" name="Group 881"/>
          <p:cNvGrpSpPr>
            <a:grpSpLocks noChangeAspect="1"/>
          </p:cNvGrpSpPr>
          <p:nvPr/>
        </p:nvGrpSpPr>
        <p:grpSpPr>
          <a:xfrm>
            <a:off x="1461996" y="1528821"/>
            <a:ext cx="961233" cy="566587"/>
            <a:chOff x="11277534" y="3892735"/>
            <a:chExt cx="842163" cy="566587"/>
          </a:xfrm>
        </p:grpSpPr>
        <p:sp>
          <p:nvSpPr>
            <p:cNvPr id="883" name="Flowchart: Magnetic Disk 882"/>
            <p:cNvSpPr>
              <a:spLocks/>
            </p:cNvSpPr>
            <p:nvPr/>
          </p:nvSpPr>
          <p:spPr>
            <a:xfrm>
              <a:off x="11277534" y="3892735"/>
              <a:ext cx="842163" cy="566587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/>
                <a:t>   </a:t>
              </a:r>
              <a:r>
                <a:rPr lang="pt-BR" sz="1400" dirty="0" smtClean="0">
                  <a:solidFill>
                    <a:schemeClr val="accent6">
                      <a:lumMod val="75000"/>
                    </a:schemeClr>
                  </a:solidFill>
                </a:rPr>
                <a:t>Git</a:t>
              </a:r>
              <a:endParaRPr lang="pt-BR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88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8687" y="4128928"/>
              <a:ext cx="257042" cy="240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85" name="Group 884"/>
          <p:cNvGrpSpPr/>
          <p:nvPr/>
        </p:nvGrpSpPr>
        <p:grpSpPr>
          <a:xfrm>
            <a:off x="9803520" y="1232139"/>
            <a:ext cx="1037768" cy="855834"/>
            <a:chOff x="9091976" y="709664"/>
            <a:chExt cx="1037768" cy="855834"/>
          </a:xfrm>
        </p:grpSpPr>
        <p:sp>
          <p:nvSpPr>
            <p:cNvPr id="886" name="Flowchart: Magnetic Disk 885"/>
            <p:cNvSpPr>
              <a:spLocks noChangeAspect="1"/>
            </p:cNvSpPr>
            <p:nvPr/>
          </p:nvSpPr>
          <p:spPr>
            <a:xfrm>
              <a:off x="9091976" y="998911"/>
              <a:ext cx="1037768" cy="566587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Skin</a:t>
              </a:r>
              <a:r>
                <a:rPr lang="pt-BR" sz="1200" dirty="0"/>
                <a:t> Ready</a:t>
              </a:r>
            </a:p>
          </p:txBody>
        </p:sp>
        <p:pic>
          <p:nvPicPr>
            <p:cNvPr id="887" name="Picture 8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350" y="709664"/>
              <a:ext cx="265528" cy="263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4" name="Group 913"/>
          <p:cNvGrpSpPr>
            <a:grpSpLocks noChangeAspect="1"/>
          </p:cNvGrpSpPr>
          <p:nvPr/>
        </p:nvGrpSpPr>
        <p:grpSpPr>
          <a:xfrm>
            <a:off x="50171848" y="4607412"/>
            <a:ext cx="459010" cy="786527"/>
            <a:chOff x="11512459" y="5144385"/>
            <a:chExt cx="402151" cy="786527"/>
          </a:xfrm>
        </p:grpSpPr>
        <p:pic>
          <p:nvPicPr>
            <p:cNvPr id="915" name="Picture 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2459" y="5144385"/>
              <a:ext cx="402151" cy="278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6" name="TextBox 915"/>
            <p:cNvSpPr txBox="1">
              <a:spLocks/>
            </p:cNvSpPr>
            <p:nvPr/>
          </p:nvSpPr>
          <p:spPr>
            <a:xfrm>
              <a:off x="11576047" y="5407692"/>
              <a:ext cx="31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POOL</a:t>
              </a:r>
              <a:br>
                <a:rPr lang="pt-BR" sz="1400" dirty="0" smtClean="0"/>
              </a:br>
              <a:r>
                <a:rPr lang="pt-BR" sz="1400" dirty="0" smtClean="0"/>
                <a:t>HUN</a:t>
              </a:r>
              <a:endParaRPr lang="pt-BR" sz="1400" dirty="0"/>
            </a:p>
          </p:txBody>
        </p:sp>
      </p:grpSp>
      <p:sp>
        <p:nvSpPr>
          <p:cNvPr id="933" name="Flowchart: Magnetic Disk 932"/>
          <p:cNvSpPr>
            <a:spLocks/>
          </p:cNvSpPr>
          <p:nvPr/>
        </p:nvSpPr>
        <p:spPr>
          <a:xfrm>
            <a:off x="7347211" y="1550821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Code Quality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4" name="Flowchart: Magnetic Disk 933"/>
          <p:cNvSpPr>
            <a:spLocks/>
          </p:cNvSpPr>
          <p:nvPr/>
        </p:nvSpPr>
        <p:spPr>
          <a:xfrm>
            <a:off x="6244797" y="1557396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Unity Test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5" name="Flowchart: Magnetic Disk 934"/>
          <p:cNvSpPr>
            <a:spLocks/>
          </p:cNvSpPr>
          <p:nvPr/>
        </p:nvSpPr>
        <p:spPr>
          <a:xfrm>
            <a:off x="3975879" y="1553827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Bower Install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69" y="1228964"/>
            <a:ext cx="372312" cy="28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7" name="Flowchart: Magnetic Disk 936"/>
          <p:cNvSpPr>
            <a:spLocks/>
          </p:cNvSpPr>
          <p:nvPr/>
        </p:nvSpPr>
        <p:spPr>
          <a:xfrm>
            <a:off x="5073731" y="1548337"/>
            <a:ext cx="1033920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SASS Compile 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38" name="Picture 9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88" y="1247312"/>
            <a:ext cx="330881" cy="289894"/>
          </a:xfrm>
          <a:prstGeom prst="rect">
            <a:avLst/>
          </a:prstGeom>
        </p:spPr>
      </p:pic>
      <p:pic>
        <p:nvPicPr>
          <p:cNvPr id="939" name="Picture 938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7721" r="-1" b="27633"/>
          <a:stretch/>
        </p:blipFill>
        <p:spPr>
          <a:xfrm>
            <a:off x="7607230" y="1297193"/>
            <a:ext cx="523549" cy="214845"/>
          </a:xfrm>
          <a:prstGeom prst="rect">
            <a:avLst/>
          </a:prstGeom>
        </p:spPr>
      </p:pic>
      <p:pic>
        <p:nvPicPr>
          <p:cNvPr id="940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01" y="1306639"/>
            <a:ext cx="828741" cy="21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41" name="Straight Arrow Connector 940"/>
          <p:cNvCxnSpPr>
            <a:cxnSpLocks/>
            <a:endCxn id="935" idx="3"/>
          </p:cNvCxnSpPr>
          <p:nvPr/>
        </p:nvCxnSpPr>
        <p:spPr>
          <a:xfrm flipH="1" flipV="1">
            <a:off x="4456505" y="2120414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>
            <a:cxnSpLocks/>
          </p:cNvCxnSpPr>
          <p:nvPr/>
        </p:nvCxnSpPr>
        <p:spPr>
          <a:xfrm flipH="1" flipV="1">
            <a:off x="5585711" y="2113805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/>
          <p:cNvCxnSpPr>
            <a:cxnSpLocks/>
          </p:cNvCxnSpPr>
          <p:nvPr/>
        </p:nvCxnSpPr>
        <p:spPr>
          <a:xfrm flipH="1" flipV="1">
            <a:off x="6736829" y="2120414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Arrow Connector 943"/>
          <p:cNvCxnSpPr>
            <a:cxnSpLocks/>
          </p:cNvCxnSpPr>
          <p:nvPr/>
        </p:nvCxnSpPr>
        <p:spPr>
          <a:xfrm flipH="1" flipV="1">
            <a:off x="7843550" y="2116020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5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92" y="936570"/>
            <a:ext cx="929768" cy="3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6" name="Group 945"/>
          <p:cNvGrpSpPr/>
          <p:nvPr/>
        </p:nvGrpSpPr>
        <p:grpSpPr>
          <a:xfrm>
            <a:off x="8470723" y="1324681"/>
            <a:ext cx="961233" cy="802841"/>
            <a:chOff x="8870773" y="1324681"/>
            <a:chExt cx="961233" cy="802841"/>
          </a:xfrm>
        </p:grpSpPr>
        <p:sp>
          <p:nvSpPr>
            <p:cNvPr id="947" name="Flowchart: Magnetic Disk 946"/>
            <p:cNvSpPr>
              <a:spLocks/>
            </p:cNvSpPr>
            <p:nvPr/>
          </p:nvSpPr>
          <p:spPr>
            <a:xfrm>
              <a:off x="8870773" y="1560935"/>
              <a:ext cx="961233" cy="56658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</a:rPr>
                <a:t>Code Quality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8" name="TextBox 947"/>
            <p:cNvSpPr txBox="1">
              <a:spLocks/>
            </p:cNvSpPr>
            <p:nvPr/>
          </p:nvSpPr>
          <p:spPr>
            <a:xfrm>
              <a:off x="9331255" y="1324681"/>
              <a:ext cx="455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JAR</a:t>
              </a:r>
              <a:endParaRPr lang="pt-BR" sz="1100" dirty="0"/>
            </a:p>
          </p:txBody>
        </p:sp>
      </p:grpSp>
      <p:cxnSp>
        <p:nvCxnSpPr>
          <p:cNvPr id="950" name="Elbow Connector 949"/>
          <p:cNvCxnSpPr>
            <a:cxnSpLocks noChangeAspect="1"/>
          </p:cNvCxnSpPr>
          <p:nvPr/>
        </p:nvCxnSpPr>
        <p:spPr>
          <a:xfrm>
            <a:off x="2423229" y="1840690"/>
            <a:ext cx="6534117" cy="275429"/>
          </a:xfrm>
          <a:prstGeom prst="bentConnector4">
            <a:avLst>
              <a:gd name="adj1" fmla="val 8810"/>
              <a:gd name="adj2" fmla="val 1829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Group 950"/>
          <p:cNvGrpSpPr>
            <a:grpSpLocks noChangeAspect="1"/>
          </p:cNvGrpSpPr>
          <p:nvPr/>
        </p:nvGrpSpPr>
        <p:grpSpPr>
          <a:xfrm>
            <a:off x="2627691" y="2162711"/>
            <a:ext cx="828034" cy="590864"/>
            <a:chOff x="2157328" y="1305731"/>
            <a:chExt cx="725463" cy="590864"/>
          </a:xfrm>
        </p:grpSpPr>
        <p:sp>
          <p:nvSpPr>
            <p:cNvPr id="952" name="TextBox 951"/>
            <p:cNvSpPr txBox="1">
              <a:spLocks/>
            </p:cNvSpPr>
            <p:nvPr/>
          </p:nvSpPr>
          <p:spPr>
            <a:xfrm>
              <a:off x="2157328" y="1619596"/>
              <a:ext cx="72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Grunt</a:t>
              </a:r>
              <a:endParaRPr lang="pt-BR" sz="1200" dirty="0"/>
            </a:p>
          </p:txBody>
        </p:sp>
        <p:pic>
          <p:nvPicPr>
            <p:cNvPr id="953" name="Picture 10"/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2753" y="1305731"/>
              <a:ext cx="234612" cy="316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54" name="Group 953"/>
          <p:cNvGrpSpPr/>
          <p:nvPr/>
        </p:nvGrpSpPr>
        <p:grpSpPr>
          <a:xfrm>
            <a:off x="2775043" y="4552059"/>
            <a:ext cx="1972957" cy="924637"/>
            <a:chOff x="2985611" y="3902964"/>
            <a:chExt cx="1972957" cy="924637"/>
          </a:xfrm>
        </p:grpSpPr>
        <p:sp>
          <p:nvSpPr>
            <p:cNvPr id="955" name="Rounded Rectangle 954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56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sac-template-initial-dev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7" name="Group 956"/>
          <p:cNvGrpSpPr/>
          <p:nvPr/>
        </p:nvGrpSpPr>
        <p:grpSpPr>
          <a:xfrm>
            <a:off x="5040151" y="4549538"/>
            <a:ext cx="1972957" cy="924637"/>
            <a:chOff x="2985611" y="3902964"/>
            <a:chExt cx="1972957" cy="924637"/>
          </a:xfrm>
        </p:grpSpPr>
        <p:sp>
          <p:nvSpPr>
            <p:cNvPr id="958" name="Rounded Rectangle 957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59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sac-template-unit-test-dev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60" name="Group 959"/>
          <p:cNvGrpSpPr/>
          <p:nvPr/>
        </p:nvGrpSpPr>
        <p:grpSpPr>
          <a:xfrm>
            <a:off x="7329180" y="4562305"/>
            <a:ext cx="2224395" cy="924637"/>
            <a:chOff x="2985611" y="3902964"/>
            <a:chExt cx="1972957" cy="924637"/>
          </a:xfrm>
        </p:grpSpPr>
        <p:sp>
          <p:nvSpPr>
            <p:cNvPr id="961" name="Rounded Rectangle 960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62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sac-template-code-quality-dev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9869800" y="4559530"/>
            <a:ext cx="1850559" cy="924637"/>
            <a:chOff x="2985611" y="3902964"/>
            <a:chExt cx="1972957" cy="924637"/>
          </a:xfrm>
        </p:grpSpPr>
        <p:sp>
          <p:nvSpPr>
            <p:cNvPr id="964" name="Rounded Rectangle 963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65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sac-template-dist-dev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66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25" y="4947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7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87" y="48957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8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30" y="49566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9" name="Group 968"/>
          <p:cNvGrpSpPr/>
          <p:nvPr/>
        </p:nvGrpSpPr>
        <p:grpSpPr>
          <a:xfrm>
            <a:off x="12037843" y="4559530"/>
            <a:ext cx="1850559" cy="924637"/>
            <a:chOff x="2985611" y="3902964"/>
            <a:chExt cx="1972957" cy="924637"/>
          </a:xfrm>
        </p:grpSpPr>
        <p:sp>
          <p:nvSpPr>
            <p:cNvPr id="970" name="Rounded Rectangle 969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71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sac-template-deploy-stg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72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43" y="4928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3" name="Group 972"/>
          <p:cNvGrpSpPr/>
          <p:nvPr/>
        </p:nvGrpSpPr>
        <p:grpSpPr>
          <a:xfrm>
            <a:off x="19735517" y="4553010"/>
            <a:ext cx="2342820" cy="924637"/>
            <a:chOff x="2846340" y="3893736"/>
            <a:chExt cx="1972957" cy="924637"/>
          </a:xfrm>
        </p:grpSpPr>
        <p:sp>
          <p:nvSpPr>
            <p:cNvPr id="974" name="Rounded Rectangle 973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75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template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-merge-</a:t>
              </a:r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76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695" y="49185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7" name="Group 976"/>
          <p:cNvGrpSpPr/>
          <p:nvPr/>
        </p:nvGrpSpPr>
        <p:grpSpPr>
          <a:xfrm>
            <a:off x="14175976" y="4540310"/>
            <a:ext cx="2342823" cy="924637"/>
            <a:chOff x="2985611" y="3902964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978" name="Rounded Rectangle 977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 w="6350">
              <a:noFill/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79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 w="6350">
              <a:noFill/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sac-template-smoke-test-stg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16914019" y="4559529"/>
            <a:ext cx="2518247" cy="924637"/>
            <a:chOff x="2985611" y="3902964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981" name="Rounded Rectangle 980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 w="6350">
              <a:noFill/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82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 w="6350">
              <a:noFill/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sac-template-integration-test-stg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83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121" y="48957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4" name="Group 983"/>
          <p:cNvGrpSpPr/>
          <p:nvPr/>
        </p:nvGrpSpPr>
        <p:grpSpPr>
          <a:xfrm>
            <a:off x="22304092" y="4549538"/>
            <a:ext cx="2342820" cy="924637"/>
            <a:chOff x="2846340" y="3893736"/>
            <a:chExt cx="1972957" cy="924637"/>
          </a:xfrm>
        </p:grpSpPr>
        <p:sp>
          <p:nvSpPr>
            <p:cNvPr id="985" name="Rounded Rectangle 984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86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sac-template-initial-master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24982505" y="4569352"/>
            <a:ext cx="2342820" cy="924637"/>
            <a:chOff x="2846340" y="3893736"/>
            <a:chExt cx="1972957" cy="924637"/>
          </a:xfrm>
        </p:grpSpPr>
        <p:sp>
          <p:nvSpPr>
            <p:cNvPr id="988" name="Rounded Rectangle 987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89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sac-template-unit-test-master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27697130" y="4578580"/>
            <a:ext cx="2579670" cy="924637"/>
            <a:chOff x="2846340" y="3893736"/>
            <a:chExt cx="1972957" cy="924637"/>
          </a:xfrm>
        </p:grpSpPr>
        <p:sp>
          <p:nvSpPr>
            <p:cNvPr id="991" name="Rounded Rectangle 990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92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sac-template-code-quality-master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30608606" y="4587808"/>
            <a:ext cx="2001176" cy="924637"/>
            <a:chOff x="2846340" y="3893736"/>
            <a:chExt cx="1972957" cy="924637"/>
          </a:xfrm>
        </p:grpSpPr>
        <p:sp>
          <p:nvSpPr>
            <p:cNvPr id="994" name="Rounded Rectangle 993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95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sac-template-dist-master</a:t>
              </a: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6" name="Group 995"/>
          <p:cNvGrpSpPr/>
          <p:nvPr/>
        </p:nvGrpSpPr>
        <p:grpSpPr>
          <a:xfrm>
            <a:off x="32888256" y="4587978"/>
            <a:ext cx="2609900" cy="924637"/>
            <a:chOff x="2838120" y="3893736"/>
            <a:chExt cx="1972957" cy="924637"/>
          </a:xfrm>
        </p:grpSpPr>
        <p:sp>
          <p:nvSpPr>
            <p:cNvPr id="997" name="Rounded Rectangle 996"/>
            <p:cNvSpPr/>
            <p:nvPr/>
          </p:nvSpPr>
          <p:spPr>
            <a:xfrm>
              <a:off x="283812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98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sac-template-push-camaleao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9" name="Group 998"/>
          <p:cNvGrpSpPr/>
          <p:nvPr/>
        </p:nvGrpSpPr>
        <p:grpSpPr>
          <a:xfrm>
            <a:off x="43856325" y="4601502"/>
            <a:ext cx="2286266" cy="924637"/>
            <a:chOff x="2846340" y="3893736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000" name="Rounded Rectangle 999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01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sac-template-deploy-cadf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02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14" y="303238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52" y="4947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4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438" y="4933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5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730" y="48957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6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805" y="48867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7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730" y="48867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336" y="48649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9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081" y="48559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0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206" y="48431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1" name="Group 1010"/>
          <p:cNvGrpSpPr/>
          <p:nvPr/>
        </p:nvGrpSpPr>
        <p:grpSpPr>
          <a:xfrm>
            <a:off x="49100520" y="4686934"/>
            <a:ext cx="723118" cy="566587"/>
            <a:chOff x="24937309" y="4812431"/>
            <a:chExt cx="723118" cy="566587"/>
          </a:xfrm>
        </p:grpSpPr>
        <p:sp>
          <p:nvSpPr>
            <p:cNvPr id="1012" name="Flowchart: Magnetic Disk 1011"/>
            <p:cNvSpPr>
              <a:spLocks noChangeAspect="1"/>
            </p:cNvSpPr>
            <p:nvPr/>
          </p:nvSpPr>
          <p:spPr>
            <a:xfrm>
              <a:off x="24937309" y="4812431"/>
              <a:ext cx="723118" cy="5665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rgbClr val="B0431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r>
                <a:rPr lang="pt-BR" dirty="0" smtClean="0">
                  <a:solidFill>
                    <a:srgbClr val="B04318"/>
                  </a:solidFill>
                </a:rPr>
                <a:t>ITIL</a:t>
              </a:r>
              <a:endParaRPr lang="pt-BR" dirty="0">
                <a:solidFill>
                  <a:srgbClr val="B04318"/>
                </a:solidFill>
              </a:endParaRPr>
            </a:p>
          </p:txBody>
        </p:sp>
        <p:pic>
          <p:nvPicPr>
            <p:cNvPr id="1013" name="Picture 16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397811" y="5055710"/>
              <a:ext cx="255108" cy="243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4" name="Group 1013"/>
          <p:cNvGrpSpPr/>
          <p:nvPr/>
        </p:nvGrpSpPr>
        <p:grpSpPr>
          <a:xfrm>
            <a:off x="38331825" y="4603439"/>
            <a:ext cx="2286266" cy="924637"/>
            <a:chOff x="2846340" y="3893736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015" name="Rounded Rectangle 1014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16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sac-template-smoke-test-qa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17" name="Group 1016"/>
          <p:cNvGrpSpPr/>
          <p:nvPr/>
        </p:nvGrpSpPr>
        <p:grpSpPr>
          <a:xfrm>
            <a:off x="40986124" y="4603439"/>
            <a:ext cx="2562175" cy="924637"/>
            <a:chOff x="2846340" y="3893736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018" name="Rounded Rectangle 1017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19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sac-template-integration-test-qa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0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781" y="48559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1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206" y="48558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2" name="Group 1021"/>
          <p:cNvGrpSpPr/>
          <p:nvPr/>
        </p:nvGrpSpPr>
        <p:grpSpPr>
          <a:xfrm>
            <a:off x="35768742" y="4587807"/>
            <a:ext cx="2286266" cy="924637"/>
            <a:chOff x="2846340" y="3893736"/>
            <a:chExt cx="1972957" cy="924637"/>
          </a:xfrm>
        </p:grpSpPr>
        <p:sp>
          <p:nvSpPr>
            <p:cNvPr id="1023" name="Rounded Rectangle 1022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24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sac-template-deploy-qa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46485225" y="4601672"/>
            <a:ext cx="2286266" cy="924637"/>
            <a:chOff x="2846340" y="3893736"/>
            <a:chExt cx="1972957" cy="92463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027" name="Rounded Rectangle 1026"/>
            <p:cNvSpPr/>
            <p:nvPr/>
          </p:nvSpPr>
          <p:spPr>
            <a:xfrm>
              <a:off x="2846340" y="3893736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29" name="Rounded Rectangle 6"/>
            <p:cNvSpPr/>
            <p:nvPr/>
          </p:nvSpPr>
          <p:spPr>
            <a:xfrm>
              <a:off x="2892612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</a:t>
              </a:r>
              <a:r>
                <a:rPr lang="pt-B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template</a:t>
              </a:r>
              <a:r>
                <a:rPr lang="pt-B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-stress-</a:t>
              </a:r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</a:t>
              </a:r>
              <a:r>
                <a:rPr lang="pt-B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cadf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34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625" y="48177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216" y="48050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591" y="476648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" descr="http://a1-integcadf-s-pla1:8080/jenkins/images/24x24/n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448" y="476648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/>
          <p:cNvSpPr/>
          <p:nvPr/>
        </p:nvSpPr>
        <p:spPr>
          <a:xfrm>
            <a:off x="35940915" y="4984684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A1-HUNF-Q-PLA1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0" name="Rectangle 1039"/>
          <p:cNvSpPr/>
          <p:nvPr/>
        </p:nvSpPr>
        <p:spPr>
          <a:xfrm>
            <a:off x="44028807" y="5046163"/>
            <a:ext cx="1941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A1-DEPLOYCADF-S-PLA1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1" name="Picture 6" descr="trig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225" y="5171631"/>
            <a:ext cx="1825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 descr="trig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527" y="5287497"/>
            <a:ext cx="1825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/>
          <p:cNvSpPr txBox="1">
            <a:spLocks/>
          </p:cNvSpPr>
          <p:nvPr/>
        </p:nvSpPr>
        <p:spPr>
          <a:xfrm>
            <a:off x="33924843" y="5046725"/>
            <a:ext cx="654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*WEB</a:t>
            </a:r>
            <a:endParaRPr lang="pt-BR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4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7279">
            <a:off x="33520134" y="5063441"/>
            <a:ext cx="51593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9" descr="retr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33" y="5291612"/>
            <a:ext cx="1825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9" descr="retr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698" y="5186726"/>
            <a:ext cx="1825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7721" r="-1" b="27633"/>
          <a:stretch/>
        </p:blipFill>
        <p:spPr>
          <a:xfrm>
            <a:off x="29591166" y="5181022"/>
            <a:ext cx="523549" cy="214845"/>
          </a:xfrm>
          <a:prstGeom prst="rect">
            <a:avLst/>
          </a:prstGeom>
        </p:spPr>
      </p:pic>
      <p:pic>
        <p:nvPicPr>
          <p:cNvPr id="1048" name="Picture 1047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7721" r="-1" b="27633"/>
          <a:stretch/>
        </p:blipFill>
        <p:spPr>
          <a:xfrm>
            <a:off x="8914829" y="5200051"/>
            <a:ext cx="523549" cy="214845"/>
          </a:xfrm>
          <a:prstGeom prst="rect">
            <a:avLst/>
          </a:prstGeom>
        </p:spPr>
      </p:pic>
      <p:pic>
        <p:nvPicPr>
          <p:cNvPr id="1049" name="Picture 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98" y="5207996"/>
            <a:ext cx="673181" cy="17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73" y="5214818"/>
            <a:ext cx="673181" cy="17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10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721" y="5133004"/>
            <a:ext cx="847523" cy="252595"/>
          </a:xfrm>
          <a:prstGeom prst="rect">
            <a:avLst/>
          </a:prstGeom>
        </p:spPr>
      </p:pic>
      <p:pic>
        <p:nvPicPr>
          <p:cNvPr id="1052" name="Picture 105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6" y="5147125"/>
            <a:ext cx="847523" cy="252595"/>
          </a:xfrm>
          <a:prstGeom prst="rect">
            <a:avLst/>
          </a:prstGeom>
        </p:spPr>
      </p:pic>
      <p:pic>
        <p:nvPicPr>
          <p:cNvPr id="1053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7279">
            <a:off x="10762069" y="5118331"/>
            <a:ext cx="51593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" name="TextBox 1053"/>
          <p:cNvSpPr txBox="1">
            <a:spLocks noChangeAspect="1"/>
          </p:cNvSpPr>
          <p:nvPr/>
        </p:nvSpPr>
        <p:spPr>
          <a:xfrm>
            <a:off x="11255139" y="5139507"/>
            <a:ext cx="42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JAR</a:t>
            </a:r>
            <a:endParaRPr lang="pt-BR" sz="1200" dirty="0"/>
          </a:p>
        </p:txBody>
      </p:sp>
      <p:pic>
        <p:nvPicPr>
          <p:cNvPr id="105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196" y="4592503"/>
            <a:ext cx="293384" cy="2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937" y="4632437"/>
            <a:ext cx="293384" cy="2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7279">
            <a:off x="8428850" y="1380837"/>
            <a:ext cx="51593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7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0CF37">
            <a:alpha val="0"/>
          </a:srgbClr>
        </a:solidFill>
        <a:ln>
          <a:noFill/>
        </a:ln>
        <a:effectLst>
          <a:softEdge rad="0"/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Infra-estrutura de Interfaces SAC 2.0</dc:title>
  <dc:creator>Romulo Euzebio Bordezani</dc:creator>
  <cp:keywords>Angular, Grunt, Jasmine, Bower, Camaleao</cp:keywords>
  <cp:lastModifiedBy>Romulo Euzebio Bordezani</cp:lastModifiedBy>
  <cp:revision>149</cp:revision>
  <dcterms:created xsi:type="dcterms:W3CDTF">2014-05-13T17:47:50Z</dcterms:created>
  <dcterms:modified xsi:type="dcterms:W3CDTF">2014-05-28T18:18:10Z</dcterms:modified>
</cp:coreProperties>
</file>