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8" r:id="rId2"/>
    <p:sldMasterId id="2147483790" r:id="rId3"/>
  </p:sldMasterIdLst>
  <p:notesMasterIdLst>
    <p:notesMasterId r:id="rId22"/>
  </p:notesMasterIdLst>
  <p:sldIdLst>
    <p:sldId id="287" r:id="rId4"/>
    <p:sldId id="323" r:id="rId5"/>
    <p:sldId id="281" r:id="rId6"/>
    <p:sldId id="322" r:id="rId7"/>
    <p:sldId id="313" r:id="rId8"/>
    <p:sldId id="324" r:id="rId9"/>
    <p:sldId id="325" r:id="rId10"/>
    <p:sldId id="314" r:id="rId11"/>
    <p:sldId id="326" r:id="rId12"/>
    <p:sldId id="327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27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BC7"/>
    <a:srgbClr val="E0B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770" y="96"/>
      </p:cViewPr>
      <p:guideLst>
        <p:guide orient="horz" pos="30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호 신" userId="7b9f5920dc549331" providerId="LiveId" clId="{32970D25-7C70-4C1D-91E5-7870F1EE7D25}"/>
    <pc:docChg chg="undo custSel addSld delSld modSld modMainMaster">
      <pc:chgData name="재호 신" userId="7b9f5920dc549331" providerId="LiveId" clId="{32970D25-7C70-4C1D-91E5-7870F1EE7D25}" dt="2023-04-04T00:35:33.271" v="1539" actId="113"/>
      <pc:docMkLst>
        <pc:docMk/>
      </pc:docMkLst>
      <pc:sldChg chg="addSp delSp modSp mod">
        <pc:chgData name="재호 신" userId="7b9f5920dc549331" providerId="LiveId" clId="{32970D25-7C70-4C1D-91E5-7870F1EE7D25}" dt="2023-04-03T15:12:51.393" v="1032" actId="1076"/>
        <pc:sldMkLst>
          <pc:docMk/>
          <pc:sldMk cId="3748531715" sldId="281"/>
        </pc:sldMkLst>
        <pc:spChg chg="add del mod">
          <ac:chgData name="재호 신" userId="7b9f5920dc549331" providerId="LiveId" clId="{32970D25-7C70-4C1D-91E5-7870F1EE7D25}" dt="2023-04-03T03:25:06.091" v="240" actId="478"/>
          <ac:spMkLst>
            <pc:docMk/>
            <pc:sldMk cId="3748531715" sldId="281"/>
            <ac:spMk id="12" creationId="{E6115769-79E1-59C4-B07A-6FDD17288384}"/>
          </ac:spMkLst>
        </pc:spChg>
        <pc:spChg chg="mod topLvl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192" creationId="{F5F864F5-31CA-E5BB-0D7B-B8F56F5B32C4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195" creationId="{1A22A3F7-F20C-B7E2-EB6F-662F9D600050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0" creationId="{CF7A117C-CDFE-9CE8-A43B-59F0AE97782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5" creationId="{041144FF-9332-6A76-355D-F514BB5997E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09" creationId="{7380AB12-B33A-19F5-F1DC-162D91D972EC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11" creationId="{5B7481A7-6E9E-A8A4-1C56-77020DB599C6}"/>
          </ac:spMkLst>
        </pc:spChg>
        <pc:spChg chg="mod">
          <ac:chgData name="재호 신" userId="7b9f5920dc549331" providerId="LiveId" clId="{32970D25-7C70-4C1D-91E5-7870F1EE7D25}" dt="2023-04-03T03:20:16.720" v="35" actId="165"/>
          <ac:spMkLst>
            <pc:docMk/>
            <pc:sldMk cId="3748531715" sldId="281"/>
            <ac:spMk id="213" creationId="{818F74CE-F9F7-C05C-1CA5-BB9C51336462}"/>
          </ac:spMkLst>
        </pc:spChg>
        <pc:grpChg chg="del 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0" creationId="{E76A0BD0-8D73-A062-F4C0-739160563AF1}"/>
          </ac:grpSpMkLst>
        </pc:grpChg>
        <pc:grpChg chg="mod topLvl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1" creationId="{E8F3127B-6D3F-1C0E-1C7F-361E5390DE57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4" creationId="{CEE4BE22-77C5-4AE6-C787-11FFF9942EA1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6" creationId="{5D54D390-9B21-F886-603A-956F278D099A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7" creationId="{30B8E083-35C8-77CD-50B5-38006BED28DB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199" creationId="{48458C8E-77FB-15C5-F27C-D8B6CA9C5C3B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6" creationId="{63C3CD07-E047-4869-1923-4F0926B15D5F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7" creationId="{79F5D074-5CEA-6981-63EB-3ACEE1ADB923}"/>
          </ac:grpSpMkLst>
        </pc:grpChg>
        <pc:grpChg chg="mod">
          <ac:chgData name="재호 신" userId="7b9f5920dc549331" providerId="LiveId" clId="{32970D25-7C70-4C1D-91E5-7870F1EE7D25}" dt="2023-04-03T03:20:16.720" v="35" actId="165"/>
          <ac:grpSpMkLst>
            <pc:docMk/>
            <pc:sldMk cId="3748531715" sldId="281"/>
            <ac:grpSpMk id="208" creationId="{24BC6CD0-4ED0-2BDE-364A-604AFAB195F6}"/>
          </ac:grpSpMkLst>
        </pc:grpChg>
        <pc:cxnChg chg="add mod">
          <ac:chgData name="재호 신" userId="7b9f5920dc549331" providerId="LiveId" clId="{32970D25-7C70-4C1D-91E5-7870F1EE7D25}" dt="2023-04-03T15:12:09.239" v="1022" actId="1036"/>
          <ac:cxnSpMkLst>
            <pc:docMk/>
            <pc:sldMk cId="3748531715" sldId="281"/>
            <ac:cxnSpMk id="3" creationId="{347F5CDF-80F4-DB9E-D1DD-ABA4AFD2DA33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27" creationId="{155F84AC-083F-17EF-0BB5-3F18267969B1}"/>
          </ac:cxnSpMkLst>
        </pc:cxnChg>
        <pc:cxnChg chg="add del mod">
          <ac:chgData name="재호 신" userId="7b9f5920dc549331" providerId="LiveId" clId="{32970D25-7C70-4C1D-91E5-7870F1EE7D25}" dt="2023-04-03T15:12:25.265" v="1024" actId="478"/>
          <ac:cxnSpMkLst>
            <pc:docMk/>
            <pc:sldMk cId="3748531715" sldId="281"/>
            <ac:cxnSpMk id="27" creationId="{9B86DCE0-211D-05EB-C17A-5A036F49B7E7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28" creationId="{E5D8DBDF-7878-99BD-F308-D901F1164497}"/>
          </ac:cxnSpMkLst>
        </pc:cxnChg>
        <pc:cxnChg chg="add mod">
          <ac:chgData name="재호 신" userId="7b9f5920dc549331" providerId="LiveId" clId="{32970D25-7C70-4C1D-91E5-7870F1EE7D25}" dt="2023-04-03T15:12:51.393" v="1032" actId="1076"/>
          <ac:cxnSpMkLst>
            <pc:docMk/>
            <pc:sldMk cId="3748531715" sldId="281"/>
            <ac:cxnSpMk id="34" creationId="{59CF1CEB-B25C-972A-E8F5-2A3D3FA7EFF5}"/>
          </ac:cxnSpMkLst>
        </pc:cxnChg>
        <pc:cxnChg chg="add del mod">
          <ac:chgData name="재호 신" userId="7b9f5920dc549331" providerId="LiveId" clId="{32970D25-7C70-4C1D-91E5-7870F1EE7D25}" dt="2023-04-03T03:25:01.231" v="233"/>
          <ac:cxnSpMkLst>
            <pc:docMk/>
            <pc:sldMk cId="3748531715" sldId="281"/>
            <ac:cxnSpMk id="34" creationId="{8F946E86-A5C6-2C05-6799-075E7A56AF10}"/>
          </ac:cxnSpMkLst>
        </pc:cxnChg>
        <pc:cxnChg chg="add del mod">
          <ac:chgData name="재호 신" userId="7b9f5920dc549331" providerId="LiveId" clId="{32970D25-7C70-4C1D-91E5-7870F1EE7D25}" dt="2023-04-03T03:24:59.406" v="225" actId="11529"/>
          <ac:cxnSpMkLst>
            <pc:docMk/>
            <pc:sldMk cId="3748531715" sldId="281"/>
            <ac:cxnSpMk id="41" creationId="{3F57C678-0BC5-7509-2189-50D55DA6BBD0}"/>
          </ac:cxnSpMkLst>
        </pc:cxnChg>
        <pc:cxnChg chg="add del mod topLvl">
          <ac:chgData name="재호 신" userId="7b9f5920dc549331" providerId="LiveId" clId="{32970D25-7C70-4C1D-91E5-7870F1EE7D25}" dt="2023-04-03T03:25:01.518" v="234" actId="478"/>
          <ac:cxnSpMkLst>
            <pc:docMk/>
            <pc:sldMk cId="3748531715" sldId="281"/>
            <ac:cxnSpMk id="193" creationId="{2B5CAE7F-9BF0-BE69-2976-56CFE2E4DABA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198" creationId="{D6B6E767-D8F1-4F7B-DCC9-D90FE1BB1044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1" creationId="{3911F6E3-6150-1AA1-14B3-EED79EF2AC93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2" creationId="{7CDEF1FC-F4DF-BBAA-8CF4-F252A647CC22}"/>
          </ac:cxnSpMkLst>
        </pc:cxnChg>
        <pc:cxnChg chg="mod">
          <ac:chgData name="재호 신" userId="7b9f5920dc549331" providerId="LiveId" clId="{32970D25-7C70-4C1D-91E5-7870F1EE7D25}" dt="2023-04-03T03:20:25.265" v="36" actId="14100"/>
          <ac:cxnSpMkLst>
            <pc:docMk/>
            <pc:sldMk cId="3748531715" sldId="281"/>
            <ac:cxnSpMk id="203" creationId="{3E746D0C-77E8-9A84-4A44-7A962E379338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04" creationId="{EFC284E6-97CA-C5D7-E389-A40AE0C255C0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0" creationId="{E221631C-5E50-2A96-0DD9-C524C391573F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2" creationId="{BBF11D90-2FB6-B1E9-292A-1ECD8894C570}"/>
          </ac:cxnSpMkLst>
        </pc:cxnChg>
        <pc:cxnChg chg="mod">
          <ac:chgData name="재호 신" userId="7b9f5920dc549331" providerId="LiveId" clId="{32970D25-7C70-4C1D-91E5-7870F1EE7D25}" dt="2023-04-03T03:20:16.720" v="35" actId="165"/>
          <ac:cxnSpMkLst>
            <pc:docMk/>
            <pc:sldMk cId="3748531715" sldId="281"/>
            <ac:cxnSpMk id="214" creationId="{8DD0A1D0-8A8E-D832-E0E1-CDADF05A8D1B}"/>
          </ac:cxnSpMkLst>
        </pc:cxnChg>
      </pc:sldChg>
      <pc:sldChg chg="delSp modSp mod">
        <pc:chgData name="재호 신" userId="7b9f5920dc549331" providerId="LiveId" clId="{32970D25-7C70-4C1D-91E5-7870F1EE7D25}" dt="2023-04-03T02:40:57.357" v="32" actId="20577"/>
        <pc:sldMkLst>
          <pc:docMk/>
          <pc:sldMk cId="1635407668" sldId="287"/>
        </pc:sldMkLst>
        <pc:spChg chg="del mod">
          <ac:chgData name="재호 신" userId="7b9f5920dc549331" providerId="LiveId" clId="{32970D25-7C70-4C1D-91E5-7870F1EE7D25}" dt="2023-04-03T02:39:59.362" v="1" actId="478"/>
          <ac:spMkLst>
            <pc:docMk/>
            <pc:sldMk cId="1635407668" sldId="287"/>
            <ac:spMk id="2" creationId="{D2D3A346-A1F9-28EA-C1DD-38F8B0B25AAE}"/>
          </ac:spMkLst>
        </pc:spChg>
        <pc:spChg chg="mod">
          <ac:chgData name="재호 신" userId="7b9f5920dc549331" providerId="LiveId" clId="{32970D25-7C70-4C1D-91E5-7870F1EE7D25}" dt="2023-04-03T02:40:57.357" v="32" actId="20577"/>
          <ac:spMkLst>
            <pc:docMk/>
            <pc:sldMk cId="1635407668" sldId="287"/>
            <ac:spMk id="8" creationId="{EEC4FE5D-A2F9-67FD-2E07-BCD2193393E5}"/>
          </ac:spMkLst>
        </pc:spChg>
      </pc:sldChg>
      <pc:sldChg chg="modSp mod">
        <pc:chgData name="재호 신" userId="7b9f5920dc549331" providerId="LiveId" clId="{32970D25-7C70-4C1D-91E5-7870F1EE7D25}" dt="2023-04-03T15:37:08.314" v="1249"/>
        <pc:sldMkLst>
          <pc:docMk/>
          <pc:sldMk cId="2738132770" sldId="288"/>
        </pc:sldMkLst>
        <pc:spChg chg="mod">
          <ac:chgData name="재호 신" userId="7b9f5920dc549331" providerId="LiveId" clId="{32970D25-7C70-4C1D-91E5-7870F1EE7D25}" dt="2023-04-03T15:37:08.314" v="1249"/>
          <ac:spMkLst>
            <pc:docMk/>
            <pc:sldMk cId="2738132770" sldId="288"/>
            <ac:spMk id="12" creationId="{8F5BD2B6-38F2-AB2A-FDE1-29E3795825BD}"/>
          </ac:spMkLst>
        </pc:spChg>
      </pc:sldChg>
      <pc:sldChg chg="modSp mod">
        <pc:chgData name="재호 신" userId="7b9f5920dc549331" providerId="LiveId" clId="{32970D25-7C70-4C1D-91E5-7870F1EE7D25}" dt="2023-04-03T03:50:40.978" v="320"/>
        <pc:sldMkLst>
          <pc:docMk/>
          <pc:sldMk cId="1322543023" sldId="291"/>
        </pc:sldMkLst>
        <pc:spChg chg="mod">
          <ac:chgData name="재호 신" userId="7b9f5920dc549331" providerId="LiveId" clId="{32970D25-7C70-4C1D-91E5-7870F1EE7D25}" dt="2023-04-03T03:50:40.978" v="320"/>
          <ac:spMkLst>
            <pc:docMk/>
            <pc:sldMk cId="1322543023" sldId="291"/>
            <ac:spMk id="4" creationId="{5A393980-3052-FDE7-DA32-0FDB18B82CAD}"/>
          </ac:spMkLst>
        </pc:spChg>
      </pc:sldChg>
      <pc:sldChg chg="addSp delSp modSp mod">
        <pc:chgData name="재호 신" userId="7b9f5920dc549331" providerId="LiveId" clId="{32970D25-7C70-4C1D-91E5-7870F1EE7D25}" dt="2023-04-03T08:05:38.266" v="1009" actId="1076"/>
        <pc:sldMkLst>
          <pc:docMk/>
          <pc:sldMk cId="4040998842" sldId="306"/>
        </pc:sldMkLst>
        <pc:spChg chg="mod">
          <ac:chgData name="재호 신" userId="7b9f5920dc549331" providerId="LiveId" clId="{32970D25-7C70-4C1D-91E5-7870F1EE7D25}" dt="2023-04-03T08:04:26.527" v="880" actId="1036"/>
          <ac:spMkLst>
            <pc:docMk/>
            <pc:sldMk cId="4040998842" sldId="306"/>
            <ac:spMk id="5" creationId="{68CFF62C-F090-4D86-E748-06E1C0A9BDE7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7" creationId="{9BE5DC8B-EAC4-58B5-418C-9BF6304A5E2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4" creationId="{5090EEAB-0D13-AA6E-3F2A-E57F122F68DB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5" creationId="{C5F5B95E-7D9B-7F54-F422-9DB79CC443AC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6" creationId="{64018716-2080-C3E3-9FF2-AFF3BE80D6A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7" creationId="{7FD35D87-BB78-CB8B-258C-289B170C6813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18" creationId="{74002567-AEB4-3C43-466A-97B0C4185284}"/>
          </ac:spMkLst>
        </pc:spChg>
        <pc:spChg chg="mod topLvl">
          <ac:chgData name="재호 신" userId="7b9f5920dc549331" providerId="LiveId" clId="{32970D25-7C70-4C1D-91E5-7870F1EE7D25}" dt="2023-04-03T08:03:12.914" v="781" actId="165"/>
          <ac:spMkLst>
            <pc:docMk/>
            <pc:sldMk cId="4040998842" sldId="306"/>
            <ac:spMk id="20" creationId="{4102EC7A-8F1F-E6B7-A7A7-11977C896C21}"/>
          </ac:spMkLst>
        </pc:spChg>
        <pc:spChg chg="mod topLvl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24" creationId="{DBE5CD17-2892-A7C3-03D7-1912B6B1C138}"/>
          </ac:spMkLst>
        </pc:spChg>
        <pc:spChg chg="del mod">
          <ac:chgData name="재호 신" userId="7b9f5920dc549331" providerId="LiveId" clId="{32970D25-7C70-4C1D-91E5-7870F1EE7D25}" dt="2023-04-03T08:03:36.456" v="844" actId="478"/>
          <ac:spMkLst>
            <pc:docMk/>
            <pc:sldMk cId="4040998842" sldId="306"/>
            <ac:spMk id="25" creationId="{00A79B2A-9A20-E283-16C2-DEAFF4F256DA}"/>
          </ac:spMkLst>
        </pc:spChg>
        <pc:spChg chg="add del">
          <ac:chgData name="재호 신" userId="7b9f5920dc549331" providerId="LiveId" clId="{32970D25-7C70-4C1D-91E5-7870F1EE7D25}" dt="2023-04-03T07:55:09.586" v="482" actId="478"/>
          <ac:spMkLst>
            <pc:docMk/>
            <pc:sldMk cId="4040998842" sldId="306"/>
            <ac:spMk id="36" creationId="{A2CBE785-1998-8B47-60B1-5F6C0EBCD8D4}"/>
          </ac:spMkLst>
        </pc:spChg>
        <pc:spChg chg="add del">
          <ac:chgData name="재호 신" userId="7b9f5920dc549331" providerId="LiveId" clId="{32970D25-7C70-4C1D-91E5-7870F1EE7D25}" dt="2023-04-03T07:55:16.383" v="484" actId="11529"/>
          <ac:spMkLst>
            <pc:docMk/>
            <pc:sldMk cId="4040998842" sldId="306"/>
            <ac:spMk id="37" creationId="{8CA8D7F9-53BE-1F1E-92E8-27E6B0664367}"/>
          </ac:spMkLst>
        </pc:spChg>
        <pc:spChg chg="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37" creationId="{B9039D23-EF31-6C39-430F-556E0BF49273}"/>
          </ac:spMkLst>
        </pc:spChg>
        <pc:spChg chg="add mod">
          <ac:chgData name="재호 신" userId="7b9f5920dc549331" providerId="LiveId" clId="{32970D25-7C70-4C1D-91E5-7870F1EE7D25}" dt="2023-04-03T08:05:25.097" v="1007" actId="165"/>
          <ac:spMkLst>
            <pc:docMk/>
            <pc:sldMk cId="4040998842" sldId="306"/>
            <ac:spMk id="38" creationId="{15748C4E-D2D6-40A9-3654-7C0248982A9E}"/>
          </ac:spMkLst>
        </pc:spChg>
        <pc:spChg chg="add del mod">
          <ac:chgData name="재호 신" userId="7b9f5920dc549331" providerId="LiveId" clId="{32970D25-7C70-4C1D-91E5-7870F1EE7D25}" dt="2023-04-03T08:04:32.264" v="882" actId="478"/>
          <ac:spMkLst>
            <pc:docMk/>
            <pc:sldMk cId="4040998842" sldId="306"/>
            <ac:spMk id="39" creationId="{8B13513F-51B6-5C35-D4B4-6F239548455B}"/>
          </ac:spMkLst>
        </pc:spChg>
        <pc:spChg chg="add del">
          <ac:chgData name="재호 신" userId="7b9f5920dc549331" providerId="LiveId" clId="{32970D25-7C70-4C1D-91E5-7870F1EE7D25}" dt="2023-04-03T07:55:45.917" v="488" actId="478"/>
          <ac:spMkLst>
            <pc:docMk/>
            <pc:sldMk cId="4040998842" sldId="306"/>
            <ac:spMk id="40" creationId="{5ADD4E52-BD81-E7CA-38A7-7C11BF3D6AC9}"/>
          </ac:spMkLst>
        </pc:spChg>
        <pc:spChg chg="add del mod">
          <ac:chgData name="재호 신" userId="7b9f5920dc549331" providerId="LiveId" clId="{32970D25-7C70-4C1D-91E5-7870F1EE7D25}" dt="2023-04-03T08:05:02.105" v="1000" actId="478"/>
          <ac:spMkLst>
            <pc:docMk/>
            <pc:sldMk cId="4040998842" sldId="306"/>
            <ac:spMk id="41" creationId="{32AB2BFA-C6A7-1652-210D-99C37463BB20}"/>
          </ac:spMkLst>
        </pc:spChg>
        <pc:spChg chg="mod">
          <ac:chgData name="재호 신" userId="7b9f5920dc549331" providerId="LiveId" clId="{32970D25-7C70-4C1D-91E5-7870F1EE7D25}" dt="2023-04-03T08:01:51.215" v="634"/>
          <ac:spMkLst>
            <pc:docMk/>
            <pc:sldMk cId="4040998842" sldId="306"/>
            <ac:spMk id="47" creationId="{87413716-C625-72C2-4260-5272C72EBF38}"/>
          </ac:spMkLst>
        </pc:spChg>
        <pc:spChg chg="mod">
          <ac:chgData name="재호 신" userId="7b9f5920dc549331" providerId="LiveId" clId="{32970D25-7C70-4C1D-91E5-7870F1EE7D25}" dt="2023-04-03T08:01:51.215" v="634"/>
          <ac:spMkLst>
            <pc:docMk/>
            <pc:sldMk cId="4040998842" sldId="306"/>
            <ac:spMk id="48" creationId="{6B2C736B-7EEC-2E14-21ED-65B102C5F97B}"/>
          </ac:spMkLst>
        </pc:spChg>
        <pc:spChg chg="add del mod topLvl">
          <ac:chgData name="재호 신" userId="7b9f5920dc549331" providerId="LiveId" clId="{32970D25-7C70-4C1D-91E5-7870F1EE7D25}" dt="2023-04-03T08:03:55.576" v="849" actId="478"/>
          <ac:spMkLst>
            <pc:docMk/>
            <pc:sldMk cId="4040998842" sldId="306"/>
            <ac:spMk id="53" creationId="{5F248112-35AB-24E3-5205-BAB5B3C150A6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58" creationId="{0DA098D9-6EEF-759F-57F4-A1506BA33C53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62" creationId="{5D7F8A6C-77DA-1331-F929-986F91DDCCC0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65" creationId="{66590A3D-9A1F-B86E-B76F-E47DBF89C8F8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1" creationId="{2B55A570-1DF2-B10D-E556-6B41661B3B09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2" creationId="{CE3BC68D-B05A-1222-74FE-3241C497C8ED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3" creationId="{24BFA857-DE56-52EA-FE4D-3C3E7B7A80CB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4" creationId="{76E8A830-17F4-770F-6138-9C52F5D9E99D}"/>
          </ac:spMkLst>
        </pc:spChg>
        <pc:spChg chg="mod">
          <ac:chgData name="재호 신" userId="7b9f5920dc549331" providerId="LiveId" clId="{32970D25-7C70-4C1D-91E5-7870F1EE7D25}" dt="2023-04-03T08:03:52.329" v="847" actId="165"/>
          <ac:spMkLst>
            <pc:docMk/>
            <pc:sldMk cId="4040998842" sldId="306"/>
            <ac:spMk id="75" creationId="{48C36D3C-9D34-7E1F-887F-95727A434A0A}"/>
          </ac:spMkLst>
        </pc:spChg>
        <pc:spChg chg="mod">
          <ac:chgData name="재호 신" userId="7b9f5920dc549331" providerId="LiveId" clId="{32970D25-7C70-4C1D-91E5-7870F1EE7D25}" dt="2023-04-03T08:04:01.910" v="853"/>
          <ac:spMkLst>
            <pc:docMk/>
            <pc:sldMk cId="4040998842" sldId="306"/>
            <ac:spMk id="78" creationId="{51BBAE17-E37A-D62C-820B-45D1B0847753}"/>
          </ac:spMkLst>
        </pc:spChg>
        <pc:spChg chg="del mod">
          <ac:chgData name="재호 신" userId="7b9f5920dc549331" providerId="LiveId" clId="{32970D25-7C70-4C1D-91E5-7870F1EE7D25}" dt="2023-04-03T08:04:58.456" v="999" actId="478"/>
          <ac:spMkLst>
            <pc:docMk/>
            <pc:sldMk cId="4040998842" sldId="306"/>
            <ac:spMk id="83" creationId="{30346768-7DAB-4244-C652-7A6A228BE54C}"/>
          </ac:spMkLst>
        </pc:spChg>
        <pc:spChg chg="mod">
          <ac:chgData name="재호 신" userId="7b9f5920dc549331" providerId="LiveId" clId="{32970D25-7C70-4C1D-91E5-7870F1EE7D25}" dt="2023-04-03T08:04:34.704" v="883"/>
          <ac:spMkLst>
            <pc:docMk/>
            <pc:sldMk cId="4040998842" sldId="306"/>
            <ac:spMk id="84" creationId="{0E2A1FB1-21C8-4562-998B-B65FA18B1B99}"/>
          </ac:spMkLst>
        </pc:spChg>
        <pc:grpChg chg="add del mod">
          <ac:chgData name="재호 신" userId="7b9f5920dc549331" providerId="LiveId" clId="{32970D25-7C70-4C1D-91E5-7870F1EE7D25}" dt="2023-04-03T08:03:21.438" v="805" actId="1038"/>
          <ac:grpSpMkLst>
            <pc:docMk/>
            <pc:sldMk cId="4040998842" sldId="306"/>
            <ac:grpSpMk id="2" creationId="{28BBFD82-6B4D-8528-9214-C13CDF5325BB}"/>
          </ac:grpSpMkLst>
        </pc:grpChg>
        <pc:grpChg chg="add mod topLvl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" creationId="{343DBBEA-A836-9F37-91CA-7AEE2F7D5564}"/>
          </ac:grpSpMkLst>
        </pc:grpChg>
        <pc:grpChg chg="mod topLvl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6" creationId="{2489874D-0E7A-9A0C-705F-2BF36EC01376}"/>
          </ac:grpSpMkLst>
        </pc:grpChg>
        <pc:grpChg chg="mod topLvl">
          <ac:chgData name="재호 신" userId="7b9f5920dc549331" providerId="LiveId" clId="{32970D25-7C70-4C1D-91E5-7870F1EE7D25}" dt="2023-04-03T08:03:12.914" v="781" actId="165"/>
          <ac:grpSpMkLst>
            <pc:docMk/>
            <pc:sldMk cId="4040998842" sldId="306"/>
            <ac:grpSpMk id="21" creationId="{68D52E09-9CC1-D52A-CFAA-163BA17BDEA1}"/>
          </ac:grpSpMkLst>
        </pc:grpChg>
        <pc:grpChg chg="mod topLvl">
          <ac:chgData name="재호 신" userId="7b9f5920dc549331" providerId="LiveId" clId="{32970D25-7C70-4C1D-91E5-7870F1EE7D25}" dt="2023-04-03T08:03:12.914" v="781" actId="165"/>
          <ac:grpSpMkLst>
            <pc:docMk/>
            <pc:sldMk cId="4040998842" sldId="306"/>
            <ac:grpSpMk id="27" creationId="{5AB3F203-67C3-1276-960C-3E58BD7E85BD}"/>
          </ac:grpSpMkLst>
        </pc:grpChg>
        <pc:grpChg chg="add 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2" creationId="{6028A196-3834-73AE-18CB-BF5C74C04C00}"/>
          </ac:grpSpMkLst>
        </pc:grpChg>
        <pc:grpChg chg="add mod">
          <ac:chgData name="재호 신" userId="7b9f5920dc549331" providerId="LiveId" clId="{32970D25-7C70-4C1D-91E5-7870F1EE7D25}" dt="2023-04-03T07:56:19.203" v="492" actId="164"/>
          <ac:grpSpMkLst>
            <pc:docMk/>
            <pc:sldMk cId="4040998842" sldId="306"/>
            <ac:grpSpMk id="33" creationId="{5EE5D60C-CB37-077C-5768-4B6C98E35BA9}"/>
          </ac:grpSpMkLst>
        </pc:grpChg>
        <pc:grpChg chg="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36" creationId="{1D941173-31C5-87DF-65E9-BBEEDABAA115}"/>
          </ac:grpSpMkLst>
        </pc:grpChg>
        <pc:grpChg chg="add mod topLvl">
          <ac:chgData name="재호 신" userId="7b9f5920dc549331" providerId="LiveId" clId="{32970D25-7C70-4C1D-91E5-7870F1EE7D25}" dt="2023-04-03T08:05:29.634" v="1008" actId="1076"/>
          <ac:grpSpMkLst>
            <pc:docMk/>
            <pc:sldMk cId="4040998842" sldId="306"/>
            <ac:grpSpMk id="42" creationId="{889E6758-4C8E-FB8B-5232-B5DCBD494247}"/>
          </ac:grpSpMkLst>
        </pc:grpChg>
        <pc:grpChg chg="add mod">
          <ac:chgData name="재호 신" userId="7b9f5920dc549331" providerId="LiveId" clId="{32970D25-7C70-4C1D-91E5-7870F1EE7D25}" dt="2023-04-03T08:05:05.091" v="1006" actId="1037"/>
          <ac:grpSpMkLst>
            <pc:docMk/>
            <pc:sldMk cId="4040998842" sldId="306"/>
            <ac:grpSpMk id="43" creationId="{1A43A890-6B92-706A-BA73-FA2918D523D3}"/>
          </ac:grpSpMkLst>
        </pc:grpChg>
        <pc:grpChg chg="add del mod">
          <ac:chgData name="재호 신" userId="7b9f5920dc549331" providerId="LiveId" clId="{32970D25-7C70-4C1D-91E5-7870F1EE7D25}" dt="2023-04-03T08:04:21.698" v="857" actId="478"/>
          <ac:grpSpMkLst>
            <pc:docMk/>
            <pc:sldMk cId="4040998842" sldId="306"/>
            <ac:grpSpMk id="45" creationId="{1F59EB0E-DB8C-913D-0E8E-1CF852F82E6E}"/>
          </ac:grpSpMkLst>
        </pc:grpChg>
        <pc:grpChg chg="mod">
          <ac:chgData name="재호 신" userId="7b9f5920dc549331" providerId="LiveId" clId="{32970D25-7C70-4C1D-91E5-7870F1EE7D25}" dt="2023-04-03T08:01:51.215" v="634"/>
          <ac:grpSpMkLst>
            <pc:docMk/>
            <pc:sldMk cId="4040998842" sldId="306"/>
            <ac:grpSpMk id="46" creationId="{8276A3D6-A4F5-ADC3-F8FC-8FA6C092DEC4}"/>
          </ac:grpSpMkLst>
        </pc:grpChg>
        <pc:grpChg chg="add del mod">
          <ac:chgData name="재호 신" userId="7b9f5920dc549331" providerId="LiveId" clId="{32970D25-7C70-4C1D-91E5-7870F1EE7D25}" dt="2023-04-03T08:05:25.097" v="1007" actId="165"/>
          <ac:grpSpMkLst>
            <pc:docMk/>
            <pc:sldMk cId="4040998842" sldId="306"/>
            <ac:grpSpMk id="51" creationId="{387E1A69-D1D9-E167-0FC9-6E01E9D34952}"/>
          </ac:grpSpMkLst>
        </pc:grpChg>
        <pc:grpChg chg="add del 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52" creationId="{5E2DC99A-E27E-DEE0-CAAA-A7C3F9C4BD2A}"/>
          </ac:grpSpMkLst>
        </pc:grpChg>
        <pc:grpChg chg="add del mod topLvl">
          <ac:chgData name="재호 신" userId="7b9f5920dc549331" providerId="LiveId" clId="{32970D25-7C70-4C1D-91E5-7870F1EE7D25}" dt="2023-04-03T08:03:57.637" v="850" actId="478"/>
          <ac:grpSpMkLst>
            <pc:docMk/>
            <pc:sldMk cId="4040998842" sldId="306"/>
            <ac:grpSpMk id="54" creationId="{77D989D3-4EFC-A16D-B8DA-D296109FDE0D}"/>
          </ac:grpSpMkLst>
        </pc:grpChg>
        <pc:grpChg chg="add del mod topLvl">
          <ac:chgData name="재호 신" userId="7b9f5920dc549331" providerId="LiveId" clId="{32970D25-7C70-4C1D-91E5-7870F1EE7D25}" dt="2023-04-03T08:04:00.406" v="852" actId="21"/>
          <ac:grpSpMkLst>
            <pc:docMk/>
            <pc:sldMk cId="4040998842" sldId="306"/>
            <ac:grpSpMk id="55" creationId="{44D0EBDF-3DC0-C83D-6074-22B765D97AF8}"/>
          </ac:grpSpMkLst>
        </pc:grpChg>
        <pc:grpChg chg="add del mod topLvl">
          <ac:chgData name="재호 신" userId="7b9f5920dc549331" providerId="LiveId" clId="{32970D25-7C70-4C1D-91E5-7870F1EE7D25}" dt="2023-04-03T08:03:58.770" v="851" actId="478"/>
          <ac:grpSpMkLst>
            <pc:docMk/>
            <pc:sldMk cId="4040998842" sldId="306"/>
            <ac:grpSpMk id="56" creationId="{EB77B705-6643-5CB0-6DC5-C2E73826315D}"/>
          </ac:grpSpMkLst>
        </pc:grpChg>
        <pc:grpChg chg="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57" creationId="{D1AB8862-56FE-03D2-82A6-8E9BEA8B6F8E}"/>
          </ac:grpSpMkLst>
        </pc:grpChg>
        <pc:grpChg chg="mod">
          <ac:chgData name="재호 신" userId="7b9f5920dc549331" providerId="LiveId" clId="{32970D25-7C70-4C1D-91E5-7870F1EE7D25}" dt="2023-04-03T08:03:52.329" v="847" actId="165"/>
          <ac:grpSpMkLst>
            <pc:docMk/>
            <pc:sldMk cId="4040998842" sldId="306"/>
            <ac:grpSpMk id="61" creationId="{F329FBD9-7BAD-1999-73D3-30AB21C52006}"/>
          </ac:grpSpMkLst>
        </pc:grpChg>
        <pc:grpChg chg="add mod">
          <ac:chgData name="재호 신" userId="7b9f5920dc549331" providerId="LiveId" clId="{32970D25-7C70-4C1D-91E5-7870F1EE7D25}" dt="2023-04-03T08:05:38.266" v="1009" actId="1076"/>
          <ac:grpSpMkLst>
            <pc:docMk/>
            <pc:sldMk cId="4040998842" sldId="306"/>
            <ac:grpSpMk id="76" creationId="{1D296633-D943-FAEA-2B84-E3622A4E59A1}"/>
          </ac:grpSpMkLst>
        </pc:grpChg>
        <pc:grpChg chg="mod">
          <ac:chgData name="재호 신" userId="7b9f5920dc549331" providerId="LiveId" clId="{32970D25-7C70-4C1D-91E5-7870F1EE7D25}" dt="2023-04-03T08:04:01.910" v="853"/>
          <ac:grpSpMkLst>
            <pc:docMk/>
            <pc:sldMk cId="4040998842" sldId="306"/>
            <ac:grpSpMk id="77" creationId="{773C9E0F-C991-B588-007C-035A99196F0E}"/>
          </ac:grpSpMkLst>
        </pc:grpChg>
        <pc:grpChg chg="add mod">
          <ac:chgData name="재호 신" userId="7b9f5920dc549331" providerId="LiveId" clId="{32970D25-7C70-4C1D-91E5-7870F1EE7D25}" dt="2023-04-03T08:04:48.577" v="975" actId="1037"/>
          <ac:grpSpMkLst>
            <pc:docMk/>
            <pc:sldMk cId="4040998842" sldId="306"/>
            <ac:grpSpMk id="81" creationId="{449B16AC-E638-E63E-D34D-A62DEF475398}"/>
          </ac:grpSpMkLst>
        </pc:grpChg>
        <pc:grpChg chg="mod">
          <ac:chgData name="재호 신" userId="7b9f5920dc549331" providerId="LiveId" clId="{32970D25-7C70-4C1D-91E5-7870F1EE7D25}" dt="2023-04-03T08:04:34.704" v="883"/>
          <ac:grpSpMkLst>
            <pc:docMk/>
            <pc:sldMk cId="4040998842" sldId="306"/>
            <ac:grpSpMk id="82" creationId="{9CAA7736-4260-AAD8-8989-1389D2B8D5F1}"/>
          </ac:grpSpMkLst>
        </pc:grp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8" creationId="{C7173961-01DB-1826-9573-E99BE4374607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9" creationId="{1B86227D-0B28-F982-C66D-35ADF14C78A8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1" creationId="{DC9D2435-A442-1BA5-ECDE-B72B66DBD7B2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2" creationId="{0B2C73BD-C765-076F-7B77-FD21DC189C98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3" creationId="{DB595483-5C9D-1FA6-77C2-A2A181A686FA}"/>
          </ac:cxnSpMkLst>
        </pc:cxnChg>
        <pc:cxnChg chg="add 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19" creationId="{2D5DF5ED-1367-14F3-909F-958FEEAAB940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2" creationId="{18E2DAA7-BFED-207F-66ED-E8BFD4C798C8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3" creationId="{FAA65115-A57D-BE29-3D38-5322CAE7269C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6" creationId="{7D2624E4-6C23-6F27-9A0F-AFDC960F0E8D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8" creationId="{79CE880A-609F-A123-5080-1E22EF054F7E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29" creationId="{F3CFD83A-4776-1AE2-FDAE-5C1164D2C80C}"/>
          </ac:cxnSpMkLst>
        </pc:cxnChg>
        <pc:cxnChg chg="mod">
          <ac:chgData name="재호 신" userId="7b9f5920dc549331" providerId="LiveId" clId="{32970D25-7C70-4C1D-91E5-7870F1EE7D25}" dt="2023-04-03T08:03:12.914" v="781" actId="165"/>
          <ac:cxnSpMkLst>
            <pc:docMk/>
            <pc:sldMk cId="4040998842" sldId="306"/>
            <ac:cxnSpMk id="30" creationId="{95C84856-E403-0E56-581C-E2D50B1F6869}"/>
          </ac:cxnSpMkLst>
        </pc:cxnChg>
        <pc:cxnChg chg="add 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31" creationId="{486F0D75-DAAA-5C31-9CB2-3226AA44CF1E}"/>
          </ac:cxnSpMkLst>
        </pc:cxnChg>
        <pc:cxnChg chg="mod">
          <ac:chgData name="재호 신" userId="7b9f5920dc549331" providerId="LiveId" clId="{32970D25-7C70-4C1D-91E5-7870F1EE7D25}" dt="2023-04-03T07:54:57.768" v="441"/>
          <ac:cxnSpMkLst>
            <pc:docMk/>
            <pc:sldMk cId="4040998842" sldId="306"/>
            <ac:cxnSpMk id="34" creationId="{4584B833-6157-3420-5D01-0BAFA7F754E7}"/>
          </ac:cxnSpMkLst>
        </pc:cxnChg>
        <pc:cxnChg chg="mod">
          <ac:chgData name="재호 신" userId="7b9f5920dc549331" providerId="LiveId" clId="{32970D25-7C70-4C1D-91E5-7870F1EE7D25}" dt="2023-04-03T07:54:57.768" v="441"/>
          <ac:cxnSpMkLst>
            <pc:docMk/>
            <pc:sldMk cId="4040998842" sldId="306"/>
            <ac:cxnSpMk id="35" creationId="{08FD0F41-9516-4761-AB90-795E82DA374F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40" creationId="{6425E5D7-B982-787C-C797-FED4F15DB3D0}"/>
          </ac:cxnSpMkLst>
        </pc:cxnChg>
        <pc:cxnChg chg="mod">
          <ac:chgData name="재호 신" userId="7b9f5920dc549331" providerId="LiveId" clId="{32970D25-7C70-4C1D-91E5-7870F1EE7D25}" dt="2023-04-03T08:05:25.097" v="1007" actId="165"/>
          <ac:cxnSpMkLst>
            <pc:docMk/>
            <pc:sldMk cId="4040998842" sldId="306"/>
            <ac:cxnSpMk id="44" creationId="{0DD5552D-4184-8DB3-9FF1-7FC7FD670504}"/>
          </ac:cxnSpMkLst>
        </pc:cxnChg>
        <pc:cxnChg chg="mod">
          <ac:chgData name="재호 신" userId="7b9f5920dc549331" providerId="LiveId" clId="{32970D25-7C70-4C1D-91E5-7870F1EE7D25}" dt="2023-04-03T08:01:51.215" v="634"/>
          <ac:cxnSpMkLst>
            <pc:docMk/>
            <pc:sldMk cId="4040998842" sldId="306"/>
            <ac:cxnSpMk id="49" creationId="{7FBCE196-ADD1-FA45-4864-B543DC5107E7}"/>
          </ac:cxnSpMkLst>
        </pc:cxnChg>
        <pc:cxnChg chg="mod">
          <ac:chgData name="재호 신" userId="7b9f5920dc549331" providerId="LiveId" clId="{32970D25-7C70-4C1D-91E5-7870F1EE7D25}" dt="2023-04-03T08:01:51.215" v="634"/>
          <ac:cxnSpMkLst>
            <pc:docMk/>
            <pc:sldMk cId="4040998842" sldId="306"/>
            <ac:cxnSpMk id="50" creationId="{3E4EC8C9-EF58-5F74-DE6C-44C0770564DA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59" creationId="{38C8A340-ADF9-A648-3857-0035063E7AEC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0" creationId="{8462EF3D-832A-9AB0-A78F-056BDD571765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3" creationId="{9DC71FAB-5A28-7C77-5B80-AFAF39157652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4" creationId="{935979E1-28D1-F72A-BE10-2DDEEE51D54E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6" creationId="{DBDD4090-EACD-995F-6746-25235E75ABAE}"/>
          </ac:cxnSpMkLst>
        </pc:cxnChg>
        <pc:cxnChg chg="mod">
          <ac:chgData name="재호 신" userId="7b9f5920dc549331" providerId="LiveId" clId="{32970D25-7C70-4C1D-91E5-7870F1EE7D25}" dt="2023-04-03T08:03:57.637" v="850" actId="478"/>
          <ac:cxnSpMkLst>
            <pc:docMk/>
            <pc:sldMk cId="4040998842" sldId="306"/>
            <ac:cxnSpMk id="67" creationId="{AA56D9AB-C68D-7AC4-B2F5-9B325C309D4D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8" creationId="{0FC4B5C4-A0CB-9FF9-0BB3-28E5DB4D845B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69" creationId="{6310E2F2-24B7-AFE8-C136-D8E22FFE0094}"/>
          </ac:cxnSpMkLst>
        </pc:cxnChg>
        <pc:cxnChg chg="mod">
          <ac:chgData name="재호 신" userId="7b9f5920dc549331" providerId="LiveId" clId="{32970D25-7C70-4C1D-91E5-7870F1EE7D25}" dt="2023-04-03T08:03:52.329" v="847" actId="165"/>
          <ac:cxnSpMkLst>
            <pc:docMk/>
            <pc:sldMk cId="4040998842" sldId="306"/>
            <ac:cxnSpMk id="70" creationId="{F1B98E00-4CC8-A085-8C11-A71FBEAB3980}"/>
          </ac:cxnSpMkLst>
        </pc:cxnChg>
        <pc:cxnChg chg="mod">
          <ac:chgData name="재호 신" userId="7b9f5920dc549331" providerId="LiveId" clId="{32970D25-7C70-4C1D-91E5-7870F1EE7D25}" dt="2023-04-03T08:04:01.910" v="853"/>
          <ac:cxnSpMkLst>
            <pc:docMk/>
            <pc:sldMk cId="4040998842" sldId="306"/>
            <ac:cxnSpMk id="79" creationId="{9974FB4C-5288-F7C5-3BAE-38FD7F0B003B}"/>
          </ac:cxnSpMkLst>
        </pc:cxnChg>
        <pc:cxnChg chg="mod">
          <ac:chgData name="재호 신" userId="7b9f5920dc549331" providerId="LiveId" clId="{32970D25-7C70-4C1D-91E5-7870F1EE7D25}" dt="2023-04-03T08:04:01.910" v="853"/>
          <ac:cxnSpMkLst>
            <pc:docMk/>
            <pc:sldMk cId="4040998842" sldId="306"/>
            <ac:cxnSpMk id="80" creationId="{6FB61B29-F705-587F-3B61-33DAEE0639DF}"/>
          </ac:cxnSpMkLst>
        </pc:cxnChg>
        <pc:cxnChg chg="mod">
          <ac:chgData name="재호 신" userId="7b9f5920dc549331" providerId="LiveId" clId="{32970D25-7C70-4C1D-91E5-7870F1EE7D25}" dt="2023-04-03T08:04:34.704" v="883"/>
          <ac:cxnSpMkLst>
            <pc:docMk/>
            <pc:sldMk cId="4040998842" sldId="306"/>
            <ac:cxnSpMk id="85" creationId="{3A165B12-4B4A-13F8-50D8-D78F4ACF8FB9}"/>
          </ac:cxnSpMkLst>
        </pc:cxnChg>
        <pc:cxnChg chg="mod">
          <ac:chgData name="재호 신" userId="7b9f5920dc549331" providerId="LiveId" clId="{32970D25-7C70-4C1D-91E5-7870F1EE7D25}" dt="2023-04-03T08:04:34.704" v="883"/>
          <ac:cxnSpMkLst>
            <pc:docMk/>
            <pc:sldMk cId="4040998842" sldId="306"/>
            <ac:cxnSpMk id="86" creationId="{31DE8681-40AF-3D99-B158-AC50E3340FB3}"/>
          </ac:cxnSpMkLst>
        </pc:cxnChg>
      </pc:sldChg>
      <pc:sldChg chg="addSp delSp modSp">
        <pc:chgData name="재호 신" userId="7b9f5920dc549331" providerId="LiveId" clId="{32970D25-7C70-4C1D-91E5-7870F1EE7D25}" dt="2023-04-03T15:10:38.096" v="1018" actId="1076"/>
        <pc:sldMkLst>
          <pc:docMk/>
          <pc:sldMk cId="634938331" sldId="313"/>
        </pc:sldMkLst>
        <pc:picChg chg="add mod">
          <ac:chgData name="재호 신" userId="7b9f5920dc549331" providerId="LiveId" clId="{32970D25-7C70-4C1D-91E5-7870F1EE7D25}" dt="2023-04-03T15:10:38.096" v="1018" actId="1076"/>
          <ac:picMkLst>
            <pc:docMk/>
            <pc:sldMk cId="634938331" sldId="313"/>
            <ac:picMk id="3" creationId="{408924A4-67EF-1538-4357-831A891CDCE1}"/>
          </ac:picMkLst>
        </pc:picChg>
        <pc:picChg chg="del">
          <ac:chgData name="재호 신" userId="7b9f5920dc549331" providerId="LiveId" clId="{32970D25-7C70-4C1D-91E5-7870F1EE7D25}" dt="2023-04-03T15:10:21.660" v="1014" actId="21"/>
          <ac:picMkLst>
            <pc:docMk/>
            <pc:sldMk cId="634938331" sldId="313"/>
            <ac:picMk id="1026" creationId="{93BD29A2-45CD-08BB-99DD-6304B1B9F734}"/>
          </ac:picMkLst>
        </pc:picChg>
      </pc:sldChg>
      <pc:sldChg chg="modSp mod">
        <pc:chgData name="재호 신" userId="7b9f5920dc549331" providerId="LiveId" clId="{32970D25-7C70-4C1D-91E5-7870F1EE7D25}" dt="2023-04-03T15:03:27.184" v="1013" actId="20577"/>
        <pc:sldMkLst>
          <pc:docMk/>
          <pc:sldMk cId="2412631538" sldId="318"/>
        </pc:sldMkLst>
        <pc:spChg chg="mod">
          <ac:chgData name="재호 신" userId="7b9f5920dc549331" providerId="LiveId" clId="{32970D25-7C70-4C1D-91E5-7870F1EE7D25}" dt="2023-04-03T15:03:27.184" v="1013" actId="20577"/>
          <ac:spMkLst>
            <pc:docMk/>
            <pc:sldMk cId="2412631538" sldId="318"/>
            <ac:spMk id="3" creationId="{49AFC393-FF5F-7E00-181C-FC3AB6DEE163}"/>
          </ac:spMkLst>
        </pc:spChg>
      </pc:sldChg>
      <pc:sldChg chg="modSp mod">
        <pc:chgData name="재호 신" userId="7b9f5920dc549331" providerId="LiveId" clId="{32970D25-7C70-4C1D-91E5-7870F1EE7D25}" dt="2023-04-04T00:35:33.271" v="1539" actId="113"/>
        <pc:sldMkLst>
          <pc:docMk/>
          <pc:sldMk cId="3912927616" sldId="325"/>
        </pc:sldMkLst>
        <pc:spChg chg="mod">
          <ac:chgData name="재호 신" userId="7b9f5920dc549331" providerId="LiveId" clId="{32970D25-7C70-4C1D-91E5-7870F1EE7D25}" dt="2023-04-04T00:35:33.271" v="1539" actId="113"/>
          <ac:spMkLst>
            <pc:docMk/>
            <pc:sldMk cId="3912927616" sldId="325"/>
            <ac:spMk id="4" creationId="{AAEEC7B3-B109-0AC5-8E11-A3C029CC2F6A}"/>
          </ac:spMkLst>
        </pc:spChg>
      </pc:sldChg>
      <pc:sldChg chg="modSp">
        <pc:chgData name="재호 신" userId="7b9f5920dc549331" providerId="LiveId" clId="{32970D25-7C70-4C1D-91E5-7870F1EE7D25}" dt="2023-04-03T14:33:08.748" v="1012" actId="16959"/>
        <pc:sldMkLst>
          <pc:docMk/>
          <pc:sldMk cId="921781712" sldId="326"/>
        </pc:sldMkLst>
        <pc:spChg chg="mod">
          <ac:chgData name="재호 신" userId="7b9f5920dc549331" providerId="LiveId" clId="{32970D25-7C70-4C1D-91E5-7870F1EE7D25}" dt="2023-04-03T14:33:08.748" v="1012" actId="16959"/>
          <ac:spMkLst>
            <pc:docMk/>
            <pc:sldMk cId="921781712" sldId="326"/>
            <ac:spMk id="2" creationId="{B5E83649-3D64-C464-7AB4-70CB2E0F344F}"/>
          </ac:spMkLst>
        </pc:spChg>
      </pc:sldChg>
      <pc:sldChg chg="addSp delSp modSp add mod">
        <pc:chgData name="재호 신" userId="7b9f5920dc549331" providerId="LiveId" clId="{32970D25-7C70-4C1D-91E5-7870F1EE7D25}" dt="2023-04-03T15:31:15.659" v="1118"/>
        <pc:sldMkLst>
          <pc:docMk/>
          <pc:sldMk cId="366470752" sldId="328"/>
        </pc:sldMkLst>
        <pc:spChg chg="add del mod">
          <ac:chgData name="재호 신" userId="7b9f5920dc549331" providerId="LiveId" clId="{32970D25-7C70-4C1D-91E5-7870F1EE7D25}" dt="2023-04-03T15:23:19.313" v="1081" actId="21"/>
          <ac:spMkLst>
            <pc:docMk/>
            <pc:sldMk cId="366470752" sldId="328"/>
            <ac:spMk id="12" creationId="{575F9A66-889B-3222-67DD-B54FD1CD6CB9}"/>
          </ac:spMkLst>
        </pc:spChg>
        <pc:spChg chg="mod">
          <ac:chgData name="재호 신" userId="7b9f5920dc549331" providerId="LiveId" clId="{32970D25-7C70-4C1D-91E5-7870F1EE7D25}" dt="2023-04-03T15:15:21.995" v="1043" actId="208"/>
          <ac:spMkLst>
            <pc:docMk/>
            <pc:sldMk cId="366470752" sldId="328"/>
            <ac:spMk id="15" creationId="{2032E716-3661-3799-6D6D-4428AFB8F9EE}"/>
          </ac:spMkLst>
        </pc:spChg>
        <pc:spChg chg="add mod">
          <ac:chgData name="재호 신" userId="7b9f5920dc549331" providerId="LiveId" clId="{32970D25-7C70-4C1D-91E5-7870F1EE7D25}" dt="2023-04-03T15:23:23.304" v="1083"/>
          <ac:spMkLst>
            <pc:docMk/>
            <pc:sldMk cId="366470752" sldId="328"/>
            <ac:spMk id="35" creationId="{7E4DC85C-A438-4579-7538-8F3D782FF5DA}"/>
          </ac:spMkLst>
        </pc:spChg>
        <pc:spChg chg="mod">
          <ac:chgData name="재호 신" userId="7b9f5920dc549331" providerId="LiveId" clId="{32970D25-7C70-4C1D-91E5-7870F1EE7D25}" dt="2023-04-03T15:14:38.611" v="1036" actId="207"/>
          <ac:spMkLst>
            <pc:docMk/>
            <pc:sldMk cId="366470752" sldId="328"/>
            <ac:spMk id="43" creationId="{9F8E58BE-496E-2533-D747-16F0788886EF}"/>
          </ac:spMkLst>
        </pc:spChg>
        <pc:spChg chg="add del">
          <ac:chgData name="재호 신" userId="7b9f5920dc549331" providerId="LiveId" clId="{32970D25-7C70-4C1D-91E5-7870F1EE7D25}" dt="2023-04-03T15:31:10.022" v="1116" actId="21"/>
          <ac:spMkLst>
            <pc:docMk/>
            <pc:sldMk cId="366470752" sldId="328"/>
            <ac:spMk id="47" creationId="{813B2F7A-836D-7C1D-F1ED-16991B4B0E00}"/>
          </ac:spMkLst>
        </pc:spChg>
        <pc:spChg chg="mod">
          <ac:chgData name="재호 신" userId="7b9f5920dc549331" providerId="LiveId" clId="{32970D25-7C70-4C1D-91E5-7870F1EE7D25}" dt="2023-04-03T15:16:32.171" v="1064" actId="207"/>
          <ac:spMkLst>
            <pc:docMk/>
            <pc:sldMk cId="366470752" sldId="328"/>
            <ac:spMk id="48" creationId="{08CB5B5F-C0AA-5CCA-811B-B28DEFAC9010}"/>
          </ac:spMkLst>
        </pc:spChg>
        <pc:spChg chg="mod">
          <ac:chgData name="재호 신" userId="7b9f5920dc549331" providerId="LiveId" clId="{32970D25-7C70-4C1D-91E5-7870F1EE7D25}" dt="2023-04-03T15:16:00.714" v="1053" actId="207"/>
          <ac:spMkLst>
            <pc:docMk/>
            <pc:sldMk cId="366470752" sldId="328"/>
            <ac:spMk id="52" creationId="{76EE91FB-C022-6881-9B0E-AFD3CDDF2F14}"/>
          </ac:spMkLst>
        </pc:spChg>
        <pc:spChg chg="mod">
          <ac:chgData name="재호 신" userId="7b9f5920dc549331" providerId="LiveId" clId="{32970D25-7C70-4C1D-91E5-7870F1EE7D25}" dt="2023-04-03T15:16:22.770" v="1062" actId="207"/>
          <ac:spMkLst>
            <pc:docMk/>
            <pc:sldMk cId="366470752" sldId="328"/>
            <ac:spMk id="54" creationId="{29025558-6308-B15C-4719-80AA13934159}"/>
          </ac:spMkLst>
        </pc:spChg>
        <pc:spChg chg="mod">
          <ac:chgData name="재호 신" userId="7b9f5920dc549331" providerId="LiveId" clId="{32970D25-7C70-4C1D-91E5-7870F1EE7D25}" dt="2023-04-03T15:22:38.554" v="1071" actId="207"/>
          <ac:spMkLst>
            <pc:docMk/>
            <pc:sldMk cId="366470752" sldId="328"/>
            <ac:spMk id="57" creationId="{B4BFF107-B709-AA82-D269-6084496848D4}"/>
          </ac:spMkLst>
        </pc:spChg>
        <pc:spChg chg="mod">
          <ac:chgData name="재호 신" userId="7b9f5920dc549331" providerId="LiveId" clId="{32970D25-7C70-4C1D-91E5-7870F1EE7D25}" dt="2023-04-03T15:18:32.610" v="1070" actId="2085"/>
          <ac:spMkLst>
            <pc:docMk/>
            <pc:sldMk cId="366470752" sldId="328"/>
            <ac:spMk id="64" creationId="{6FC5758F-B393-33CC-758E-3E7C358D817F}"/>
          </ac:spMkLst>
        </pc:spChg>
        <pc:spChg chg="mod">
          <ac:chgData name="재호 신" userId="7b9f5920dc549331" providerId="LiveId" clId="{32970D25-7C70-4C1D-91E5-7870F1EE7D25}" dt="2023-04-03T15:18:28.678" v="1069" actId="2085"/>
          <ac:spMkLst>
            <pc:docMk/>
            <pc:sldMk cId="366470752" sldId="328"/>
            <ac:spMk id="66" creationId="{78290979-3E1C-51D8-9235-DA263833B7B2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7" creationId="{37914715-F9D5-6C31-15BF-321C38F7C4E1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8" creationId="{0D23D4BC-F701-B28A-3552-B65DE77B5818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69" creationId="{C2D473A3-4FBA-B10A-29B1-D5ED55CF5C6B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0" creationId="{3399F0D3-F299-B0D7-AA83-19F1BC25BF5B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1" creationId="{59FE0632-DA52-5AB5-B0BF-FDD412EB040E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2" creationId="{3E7192A1-F2E2-11AC-FCDE-A8DA980BFC89}"/>
          </ac:spMkLst>
        </pc:spChg>
        <pc:spChg chg="mod">
          <ac:chgData name="재호 신" userId="7b9f5920dc549331" providerId="LiveId" clId="{32970D25-7C70-4C1D-91E5-7870F1EE7D25}" dt="2023-04-03T15:18:15.963" v="1066" actId="208"/>
          <ac:spMkLst>
            <pc:docMk/>
            <pc:sldMk cId="366470752" sldId="328"/>
            <ac:spMk id="73" creationId="{12E49A99-D0C2-269F-0DFA-8C3887EEDEEE}"/>
          </ac:spMkLst>
        </pc:spChg>
        <pc:spChg chg="mod">
          <ac:chgData name="재호 신" userId="7b9f5920dc549331" providerId="LiveId" clId="{32970D25-7C70-4C1D-91E5-7870F1EE7D25}" dt="2023-04-03T15:15:39.202" v="1048" actId="208"/>
          <ac:spMkLst>
            <pc:docMk/>
            <pc:sldMk cId="366470752" sldId="328"/>
            <ac:spMk id="87" creationId="{CF5EBE85-CB19-04D4-F756-4F057CB221D6}"/>
          </ac:spMkLst>
        </pc:spChg>
        <pc:spChg chg="mod">
          <ac:chgData name="재호 신" userId="7b9f5920dc549331" providerId="LiveId" clId="{32970D25-7C70-4C1D-91E5-7870F1EE7D25}" dt="2023-04-03T15:15:34.319" v="1046" actId="207"/>
          <ac:spMkLst>
            <pc:docMk/>
            <pc:sldMk cId="366470752" sldId="328"/>
            <ac:spMk id="89" creationId="{86A28428-ECDE-54B2-A62C-E7F9375F9CD2}"/>
          </ac:spMkLst>
        </pc:spChg>
        <pc:spChg chg="add mod">
          <ac:chgData name="재호 신" userId="7b9f5920dc549331" providerId="LiveId" clId="{32970D25-7C70-4C1D-91E5-7870F1EE7D25}" dt="2023-04-03T15:31:15.659" v="1118"/>
          <ac:spMkLst>
            <pc:docMk/>
            <pc:sldMk cId="366470752" sldId="328"/>
            <ac:spMk id="90" creationId="{6A8B91CE-429B-E922-DEAC-486671C790EE}"/>
          </ac:spMkLst>
        </pc:spChg>
        <pc:spChg chg="mod">
          <ac:chgData name="재호 신" userId="7b9f5920dc549331" providerId="LiveId" clId="{32970D25-7C70-4C1D-91E5-7870F1EE7D25}" dt="2023-04-03T15:15:49.002" v="1050" actId="207"/>
          <ac:spMkLst>
            <pc:docMk/>
            <pc:sldMk cId="366470752" sldId="328"/>
            <ac:spMk id="91" creationId="{5A80DE05-5A2C-FB56-769B-2A0C2BB04804}"/>
          </ac:spMkLst>
        </pc:spChg>
        <pc:spChg chg="mod">
          <ac:chgData name="재호 신" userId="7b9f5920dc549331" providerId="LiveId" clId="{32970D25-7C70-4C1D-91E5-7870F1EE7D25}" dt="2023-04-03T15:15:51.897" v="1051" actId="207"/>
          <ac:spMkLst>
            <pc:docMk/>
            <pc:sldMk cId="366470752" sldId="328"/>
            <ac:spMk id="92" creationId="{2657656D-7665-81EB-ED1A-7D9149253618}"/>
          </ac:spMkLst>
        </pc:spChg>
        <pc:spChg chg="mod">
          <ac:chgData name="재호 신" userId="7b9f5920dc549331" providerId="LiveId" clId="{32970D25-7C70-4C1D-91E5-7870F1EE7D25}" dt="2023-04-03T15:15:44.218" v="1049" actId="208"/>
          <ac:spMkLst>
            <pc:docMk/>
            <pc:sldMk cId="366470752" sldId="328"/>
            <ac:spMk id="93" creationId="{46F55078-4316-F3FD-4A64-798E46004667}"/>
          </ac:spMkLst>
        </pc:spChg>
        <pc:spChg chg="del mod">
          <ac:chgData name="재호 신" userId="7b9f5920dc549331" providerId="LiveId" clId="{32970D25-7C70-4C1D-91E5-7870F1EE7D25}" dt="2023-04-03T15:23:06.935" v="1077" actId="21"/>
          <ac:spMkLst>
            <pc:docMk/>
            <pc:sldMk cId="366470752" sldId="328"/>
            <ac:spMk id="225" creationId="{C4868C55-14B4-7519-AD19-85B2D7DB3D8F}"/>
          </ac:spMkLst>
        </pc:spChg>
        <pc:cxnChg chg="mod">
          <ac:chgData name="재호 신" userId="7b9f5920dc549331" providerId="LiveId" clId="{32970D25-7C70-4C1D-91E5-7870F1EE7D25}" dt="2023-04-03T15:15:16.502" v="1041" actId="208"/>
          <ac:cxnSpMkLst>
            <pc:docMk/>
            <pc:sldMk cId="366470752" sldId="328"/>
            <ac:cxnSpMk id="13" creationId="{9F4391DB-2876-BD5E-970E-97C307AA9CC4}"/>
          </ac:cxnSpMkLst>
        </pc:cxnChg>
        <pc:cxnChg chg="mod">
          <ac:chgData name="재호 신" userId="7b9f5920dc549331" providerId="LiveId" clId="{32970D25-7C70-4C1D-91E5-7870F1EE7D25}" dt="2023-04-03T15:15:19.202" v="1042" actId="208"/>
          <ac:cxnSpMkLst>
            <pc:docMk/>
            <pc:sldMk cId="366470752" sldId="328"/>
            <ac:cxnSpMk id="14" creationId="{3FE73ECD-A427-D35D-1F42-E9C37C716D9B}"/>
          </ac:cxnSpMkLst>
        </pc:cxnChg>
        <pc:cxnChg chg="mod">
          <ac:chgData name="재호 신" userId="7b9f5920dc549331" providerId="LiveId" clId="{32970D25-7C70-4C1D-91E5-7870F1EE7D25}" dt="2023-04-03T15:22:46.743" v="1072" actId="208"/>
          <ac:cxnSpMkLst>
            <pc:docMk/>
            <pc:sldMk cId="366470752" sldId="328"/>
            <ac:cxnSpMk id="44" creationId="{D63EB1A2-F96B-78EC-5BEA-1213618AD80F}"/>
          </ac:cxnSpMkLst>
        </pc:cxnChg>
        <pc:cxnChg chg="mod">
          <ac:chgData name="재호 신" userId="7b9f5920dc549331" providerId="LiveId" clId="{32970D25-7C70-4C1D-91E5-7870F1EE7D25}" dt="2023-04-03T15:31:14.257" v="1117" actId="208"/>
          <ac:cxnSpMkLst>
            <pc:docMk/>
            <pc:sldMk cId="366470752" sldId="328"/>
            <ac:cxnSpMk id="45" creationId="{CAF9F77C-5F94-EA96-ED39-0593A18F9F3D}"/>
          </ac:cxnSpMkLst>
        </pc:cxnChg>
        <pc:cxnChg chg="mod">
          <ac:chgData name="재호 신" userId="7b9f5920dc549331" providerId="LiveId" clId="{32970D25-7C70-4C1D-91E5-7870F1EE7D25}" dt="2023-04-03T15:22:48.641" v="1073" actId="208"/>
          <ac:cxnSpMkLst>
            <pc:docMk/>
            <pc:sldMk cId="366470752" sldId="328"/>
            <ac:cxnSpMk id="49" creationId="{397187DC-9FA5-3B91-6143-C304A529AF55}"/>
          </ac:cxnSpMkLst>
        </pc:cxnChg>
        <pc:cxnChg chg="mod">
          <ac:chgData name="재호 신" userId="7b9f5920dc549331" providerId="LiveId" clId="{32970D25-7C70-4C1D-91E5-7870F1EE7D25}" dt="2023-04-03T15:23:32.496" v="1085" actId="14100"/>
          <ac:cxnSpMkLst>
            <pc:docMk/>
            <pc:sldMk cId="366470752" sldId="328"/>
            <ac:cxnSpMk id="50" creationId="{9F330A0F-3C1E-FF16-DCF0-C56CE70A9248}"/>
          </ac:cxnSpMkLst>
        </pc:cxnChg>
        <pc:cxnChg chg="mod">
          <ac:chgData name="재호 신" userId="7b9f5920dc549331" providerId="LiveId" clId="{32970D25-7C70-4C1D-91E5-7870F1EE7D25}" dt="2023-04-03T15:15:57.491" v="1052" actId="208"/>
          <ac:cxnSpMkLst>
            <pc:docMk/>
            <pc:sldMk cId="366470752" sldId="328"/>
            <ac:cxnSpMk id="51" creationId="{BF435E89-5147-F50F-2945-65AF740360F2}"/>
          </ac:cxnSpMkLst>
        </pc:cxnChg>
        <pc:cxnChg chg="mod">
          <ac:chgData name="재호 신" userId="7b9f5920dc549331" providerId="LiveId" clId="{32970D25-7C70-4C1D-91E5-7870F1EE7D25}" dt="2023-04-03T15:23:00.066" v="1076" actId="208"/>
          <ac:cxnSpMkLst>
            <pc:docMk/>
            <pc:sldMk cId="366470752" sldId="328"/>
            <ac:cxnSpMk id="55" creationId="{1C027CFB-9B30-7E7B-F6A9-5B28C33298BE}"/>
          </ac:cxnSpMkLst>
        </pc:cxnChg>
        <pc:cxnChg chg="mod">
          <ac:chgData name="재호 신" userId="7b9f5920dc549331" providerId="LiveId" clId="{32970D25-7C70-4C1D-91E5-7870F1EE7D25}" dt="2023-04-03T15:22:52.049" v="1074" actId="208"/>
          <ac:cxnSpMkLst>
            <pc:docMk/>
            <pc:sldMk cId="366470752" sldId="328"/>
            <ac:cxnSpMk id="58" creationId="{1B70C43B-0B9C-91CF-A575-3ADC15A86F0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63" creationId="{F2560AF1-51EA-3DD2-6114-783232CC22B3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65" creationId="{8F9E9F3F-94E4-B072-A10A-EBE83720380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4" creationId="{91A6D653-1422-AE8B-F120-5FD6B3C1280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5" creationId="{13AA593A-1D68-0185-A4E6-81ED40F3FC35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6" creationId="{7F88CFDF-BA71-E550-3B31-316B06E95751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7" creationId="{E65057D5-0E96-6639-FFEA-870E71F79C27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8" creationId="{E6C22B2E-DEAD-C599-771A-FB4984F0CB90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79" creationId="{64F3E71B-8F98-591A-F937-59DA51744DD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0" creationId="{DFD94588-2BA7-E9C5-F979-DAC20094D9B4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1" creationId="{D0CE5ECF-8CB9-E99C-485E-B7EBD74BE213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2" creationId="{D577BC6C-476B-971C-CA4D-68DD63AFBA9C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3" creationId="{A5A8A57A-F3BC-183A-96E2-537B42719810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4" creationId="{AA1F3BD8-97BA-6258-252B-827F694DD6CF}"/>
          </ac:cxnSpMkLst>
        </pc:cxnChg>
        <pc:cxnChg chg="mod">
          <ac:chgData name="재호 신" userId="7b9f5920dc549331" providerId="LiveId" clId="{32970D25-7C70-4C1D-91E5-7870F1EE7D25}" dt="2023-04-03T15:18:15.963" v="1066" actId="208"/>
          <ac:cxnSpMkLst>
            <pc:docMk/>
            <pc:sldMk cId="366470752" sldId="328"/>
            <ac:cxnSpMk id="85" creationId="{782B48F3-1C0F-BA51-64D1-BE7DC59C28A9}"/>
          </ac:cxnSpMkLst>
        </pc:cxnChg>
        <pc:cxnChg chg="mod">
          <ac:chgData name="재호 신" userId="7b9f5920dc549331" providerId="LiveId" clId="{32970D25-7C70-4C1D-91E5-7870F1EE7D25}" dt="2023-04-03T15:23:21.776" v="1082" actId="14100"/>
          <ac:cxnSpMkLst>
            <pc:docMk/>
            <pc:sldMk cId="366470752" sldId="328"/>
            <ac:cxnSpMk id="223" creationId="{63D07C61-946A-71DF-FD9B-C8D5DD8952A5}"/>
          </ac:cxnSpMkLst>
        </pc:cxnChg>
        <pc:cxnChg chg="mod">
          <ac:chgData name="재호 신" userId="7b9f5920dc549331" providerId="LiveId" clId="{32970D25-7C70-4C1D-91E5-7870F1EE7D25}" dt="2023-04-03T15:22:55.665" v="1075" actId="208"/>
          <ac:cxnSpMkLst>
            <pc:docMk/>
            <pc:sldMk cId="366470752" sldId="328"/>
            <ac:cxnSpMk id="224" creationId="{A44F9783-A25D-96D2-CE68-2511C931E3A2}"/>
          </ac:cxnSpMkLst>
        </pc:cxnChg>
      </pc:sldChg>
      <pc:sldChg chg="add del">
        <pc:chgData name="재호 신" userId="7b9f5920dc549331" providerId="LiveId" clId="{32970D25-7C70-4C1D-91E5-7870F1EE7D25}" dt="2023-04-03T15:13:32.631" v="1034" actId="47"/>
        <pc:sldMkLst>
          <pc:docMk/>
          <pc:sldMk cId="2013020127" sldId="328"/>
        </pc:sldMkLst>
      </pc:sldChg>
      <pc:sldChg chg="addSp delSp modSp add mod">
        <pc:chgData name="재호 신" userId="7b9f5920dc549331" providerId="LiveId" clId="{32970D25-7C70-4C1D-91E5-7870F1EE7D25}" dt="2023-04-03T15:30:39.898" v="1111" actId="208"/>
        <pc:sldMkLst>
          <pc:docMk/>
          <pc:sldMk cId="2601501534" sldId="329"/>
        </pc:sldMkLst>
        <pc:spChg chg="add mod">
          <ac:chgData name="재호 신" userId="7b9f5920dc549331" providerId="LiveId" clId="{32970D25-7C70-4C1D-91E5-7870F1EE7D25}" dt="2023-04-03T15:29:56.420" v="1100"/>
          <ac:spMkLst>
            <pc:docMk/>
            <pc:sldMk cId="2601501534" sldId="329"/>
            <ac:spMk id="12" creationId="{BB51B2B4-51D4-3C28-652B-63A05B7DA1E9}"/>
          </ac:spMkLst>
        </pc:spChg>
        <pc:spChg chg="mod">
          <ac:chgData name="재호 신" userId="7b9f5920dc549331" providerId="LiveId" clId="{32970D25-7C70-4C1D-91E5-7870F1EE7D25}" dt="2023-04-03T15:30:27.146" v="1106" actId="207"/>
          <ac:spMkLst>
            <pc:docMk/>
            <pc:sldMk cId="2601501534" sldId="329"/>
            <ac:spMk id="29" creationId="{3DE6DE15-9AC9-6F1C-2A51-AF2CC2A94373}"/>
          </ac:spMkLst>
        </pc:spChg>
        <pc:spChg chg="mod">
          <ac:chgData name="재호 신" userId="7b9f5920dc549331" providerId="LiveId" clId="{32970D25-7C70-4C1D-91E5-7870F1EE7D25}" dt="2023-04-03T15:29:32.926" v="1095" actId="207"/>
          <ac:spMkLst>
            <pc:docMk/>
            <pc:sldMk cId="2601501534" sldId="329"/>
            <ac:spMk id="32" creationId="{41236074-A3E4-50E0-47F3-3D57A71E0E1D}"/>
          </ac:spMkLst>
        </pc:spChg>
        <pc:spChg chg="mod">
          <ac:chgData name="재호 신" userId="7b9f5920dc549331" providerId="LiveId" clId="{32970D25-7C70-4C1D-91E5-7870F1EE7D25}" dt="2023-04-03T15:30:29.330" v="1107" actId="207"/>
          <ac:spMkLst>
            <pc:docMk/>
            <pc:sldMk cId="2601501534" sldId="329"/>
            <ac:spMk id="36" creationId="{8896B776-09F8-40A0-9809-7A1DB70516CC}"/>
          </ac:spMkLst>
        </pc:spChg>
        <pc:spChg chg="mod">
          <ac:chgData name="재호 신" userId="7b9f5920dc549331" providerId="LiveId" clId="{32970D25-7C70-4C1D-91E5-7870F1EE7D25}" dt="2023-04-03T15:30:12.444" v="1104" actId="207"/>
          <ac:spMkLst>
            <pc:docMk/>
            <pc:sldMk cId="2601501534" sldId="329"/>
            <ac:spMk id="39" creationId="{2C06DB2D-AEC2-B49C-E092-892F245457A9}"/>
          </ac:spMkLst>
        </pc:spChg>
        <pc:spChg chg="del mod">
          <ac:chgData name="재호 신" userId="7b9f5920dc549331" providerId="LiveId" clId="{32970D25-7C70-4C1D-91E5-7870F1EE7D25}" dt="2023-04-03T15:29:49.143" v="1098" actId="21"/>
          <ac:spMkLst>
            <pc:docMk/>
            <pc:sldMk cId="2601501534" sldId="329"/>
            <ac:spMk id="47" creationId="{813B2F7A-836D-7C1D-F1ED-16991B4B0E00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21" creationId="{1A269F53-A0E6-4AD3-32A8-015C2D8D5C65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26" creationId="{8FDBDAC0-058A-E03B-E49B-FD34EA94975D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0" creationId="{A39BAB5E-11F6-C913-C7EA-B4E58F8990A0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2" creationId="{DE3A4742-DD52-7AE3-3E9A-0BC8D37BB7C9}"/>
          </ac:spMkLst>
        </pc:spChg>
        <pc:spChg chg="mod">
          <ac:chgData name="재호 신" userId="7b9f5920dc549331" providerId="LiveId" clId="{32970D25-7C70-4C1D-91E5-7870F1EE7D25}" dt="2023-04-03T15:30:35.419" v="1109" actId="208"/>
          <ac:spMkLst>
            <pc:docMk/>
            <pc:sldMk cId="2601501534" sldId="329"/>
            <ac:spMk id="134" creationId="{2C7CCDCA-2C2F-907D-25ED-E35B06B46245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66" creationId="{1456146E-CC6C-00FF-F0AD-63AA33F9A12C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75" creationId="{4E49F454-0598-CA7C-E54E-F342DA055464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0" creationId="{22A0CBCC-EA53-0A79-AF51-D2E4F258974B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4" creationId="{56DD86E6-B148-C61B-2A79-59BE1C81A3D2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6" creationId="{6C5E4853-91C2-EECF-4612-A768E21B4122}"/>
          </ac:spMkLst>
        </pc:spChg>
        <pc:spChg chg="mod">
          <ac:chgData name="재호 신" userId="7b9f5920dc549331" providerId="LiveId" clId="{32970D25-7C70-4C1D-91E5-7870F1EE7D25}" dt="2023-04-03T15:30:37.211" v="1110" actId="208"/>
          <ac:spMkLst>
            <pc:docMk/>
            <pc:sldMk cId="2601501534" sldId="329"/>
            <ac:spMk id="188" creationId="{C95BFDCC-CB59-EB3F-355B-7F84CB6CCE30}"/>
          </ac:spMkLst>
        </pc:spChg>
        <pc:spChg chg="del">
          <ac:chgData name="재호 신" userId="7b9f5920dc549331" providerId="LiveId" clId="{32970D25-7C70-4C1D-91E5-7870F1EE7D25}" dt="2023-04-03T15:29:30.345" v="1094" actId="478"/>
          <ac:spMkLst>
            <pc:docMk/>
            <pc:sldMk cId="2601501534" sldId="329"/>
            <ac:spMk id="192" creationId="{F5F864F5-31CA-E5BB-0D7B-B8F56F5B32C4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195" creationId="{1A22A3F7-F20C-B7E2-EB6F-662F9D600050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0" creationId="{CF7A117C-CDFE-9CE8-A43B-59F0AE97782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5" creationId="{041144FF-9332-6A76-355D-F514BB5997E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09" creationId="{7380AB12-B33A-19F5-F1DC-162D91D972EC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11" creationId="{5B7481A7-6E9E-A8A4-1C56-77020DB599C6}"/>
          </ac:spMkLst>
        </pc:spChg>
        <pc:spChg chg="mod">
          <ac:chgData name="재호 신" userId="7b9f5920dc549331" providerId="LiveId" clId="{32970D25-7C70-4C1D-91E5-7870F1EE7D25}" dt="2023-04-03T15:30:03.275" v="1101" actId="208"/>
          <ac:spMkLst>
            <pc:docMk/>
            <pc:sldMk cId="2601501534" sldId="329"/>
            <ac:spMk id="213" creationId="{818F74CE-F9F7-C05C-1CA5-BB9C51336462}"/>
          </ac:spMkLst>
        </pc:spChg>
        <pc:cxnChg chg="mod">
          <ac:chgData name="재호 신" userId="7b9f5920dc549331" providerId="LiveId" clId="{32970D25-7C70-4C1D-91E5-7870F1EE7D25}" dt="2023-04-03T15:30:39.898" v="1111" actId="208"/>
          <ac:cxnSpMkLst>
            <pc:docMk/>
            <pc:sldMk cId="2601501534" sldId="329"/>
            <ac:cxnSpMk id="3" creationId="{347F5CDF-80F4-DB9E-D1DD-ABA4AFD2DA33}"/>
          </ac:cxnSpMkLst>
        </pc:cxnChg>
        <pc:cxnChg chg="mod">
          <ac:chgData name="재호 신" userId="7b9f5920dc549331" providerId="LiveId" clId="{32970D25-7C70-4C1D-91E5-7870F1EE7D25}" dt="2023-04-03T15:29:37.993" v="1097" actId="208"/>
          <ac:cxnSpMkLst>
            <pc:docMk/>
            <pc:sldMk cId="2601501534" sldId="329"/>
            <ac:cxnSpMk id="30" creationId="{2850893A-AD29-2605-C212-7BE9D7BEFB17}"/>
          </ac:cxnSpMkLst>
        </pc:cxnChg>
        <pc:cxnChg chg="mod">
          <ac:chgData name="재호 신" userId="7b9f5920dc549331" providerId="LiveId" clId="{32970D25-7C70-4C1D-91E5-7870F1EE7D25}" dt="2023-04-03T15:29:35.338" v="1096" actId="208"/>
          <ac:cxnSpMkLst>
            <pc:docMk/>
            <pc:sldMk cId="2601501534" sldId="329"/>
            <ac:cxnSpMk id="33" creationId="{912AED70-90D8-8B6A-5FBD-1ECF64AC13AA}"/>
          </ac:cxnSpMkLst>
        </pc:cxnChg>
        <pc:cxnChg chg="mod">
          <ac:chgData name="재호 신" userId="7b9f5920dc549331" providerId="LiveId" clId="{32970D25-7C70-4C1D-91E5-7870F1EE7D25}" dt="2023-04-03T15:30:07.866" v="1103" actId="208"/>
          <ac:cxnSpMkLst>
            <pc:docMk/>
            <pc:sldMk cId="2601501534" sldId="329"/>
            <ac:cxnSpMk id="34" creationId="{59CF1CEB-B25C-972A-E8F5-2A3D3FA7EFF5}"/>
          </ac:cxnSpMkLst>
        </pc:cxnChg>
        <pc:cxnChg chg="mod">
          <ac:chgData name="재호 신" userId="7b9f5920dc549331" providerId="LiveId" clId="{32970D25-7C70-4C1D-91E5-7870F1EE7D25}" dt="2023-04-03T15:30:21.073" v="1105" actId="208"/>
          <ac:cxnSpMkLst>
            <pc:docMk/>
            <pc:sldMk cId="2601501534" sldId="329"/>
            <ac:cxnSpMk id="37" creationId="{4431536F-B3D2-42DB-E02D-0C60343406A6}"/>
          </ac:cxnSpMkLst>
        </pc:cxnChg>
        <pc:cxnChg chg="mod">
          <ac:chgData name="재호 신" userId="7b9f5920dc549331" providerId="LiveId" clId="{32970D25-7C70-4C1D-91E5-7870F1EE7D25}" dt="2023-04-03T15:29:54.993" v="1099" actId="208"/>
          <ac:cxnSpMkLst>
            <pc:docMk/>
            <pc:sldMk cId="2601501534" sldId="329"/>
            <ac:cxnSpMk id="40" creationId="{65157117-E7CD-339B-6C65-CF0FD3C32C1C}"/>
          </ac:cxnSpMkLst>
        </pc:cxnChg>
        <pc:cxnChg chg="mod">
          <ac:chgData name="재호 신" userId="7b9f5920dc549331" providerId="LiveId" clId="{32970D25-7C70-4C1D-91E5-7870F1EE7D25}" dt="2023-04-03T15:29:22.528" v="1092" actId="208"/>
          <ac:cxnSpMkLst>
            <pc:docMk/>
            <pc:sldMk cId="2601501534" sldId="329"/>
            <ac:cxnSpMk id="46" creationId="{5715E7D6-4672-3132-5473-3177ABBE4C0A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19" creationId="{16D6D495-01CC-1A2D-BC6C-D04B237315F3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2" creationId="{AB51096A-7C6B-043D-82DC-B0EC4C25F2FC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3" creationId="{2830F6E4-C43B-44FF-217E-D8F8D8EA7B76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4" creationId="{64761784-E5ED-1916-72E6-ED894701908D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25" creationId="{C101E557-46E9-7D65-937D-86813B3F167F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1" creationId="{79E07811-0509-04B5-2E4E-95DA0726B743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3" creationId="{611C1B62-8BDD-9CEC-D6CB-38DD8573B3CA}"/>
          </ac:cxnSpMkLst>
        </pc:cxnChg>
        <pc:cxnChg chg="mod">
          <ac:chgData name="재호 신" userId="7b9f5920dc549331" providerId="LiveId" clId="{32970D25-7C70-4C1D-91E5-7870F1EE7D25}" dt="2023-04-03T15:30:35.419" v="1109" actId="208"/>
          <ac:cxnSpMkLst>
            <pc:docMk/>
            <pc:sldMk cId="2601501534" sldId="329"/>
            <ac:cxnSpMk id="135" creationId="{2A49C6C4-D8AD-4F20-512D-BECFEB2E5987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68" creationId="{516AE740-2353-8F6E-C658-12EBA8D1490E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69" creationId="{6D760D3C-D50D-1541-AD7A-15BADABECBEA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0" creationId="{41C49B64-099F-A6A8-F0FD-030EE9661440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3" creationId="{E90E2A51-F040-004D-35E0-768EC68B46C3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6" creationId="{EC08AE37-28FB-D1B3-357B-B12ACDFD2EE3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7" creationId="{A7ED26EF-79DF-9512-2930-7A899CC9F6E2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8" creationId="{6D976D9D-7DD6-FE22-1977-B8F847DC0B36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79" creationId="{62662DCC-15B3-53AF-6050-99E9FCA6C270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5" creationId="{8258537B-556F-2BFE-9B52-11C1F6278E14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7" creationId="{95491E0D-9B9A-F97F-B7B3-29B602E34D77}"/>
          </ac:cxnSpMkLst>
        </pc:cxnChg>
        <pc:cxnChg chg="mod">
          <ac:chgData name="재호 신" userId="7b9f5920dc549331" providerId="LiveId" clId="{32970D25-7C70-4C1D-91E5-7870F1EE7D25}" dt="2023-04-03T15:30:37.211" v="1110" actId="208"/>
          <ac:cxnSpMkLst>
            <pc:docMk/>
            <pc:sldMk cId="2601501534" sldId="329"/>
            <ac:cxnSpMk id="189" creationId="{3CDF65F0-E8DD-34C0-44FA-76EA362B39C0}"/>
          </ac:cxnSpMkLst>
        </pc:cxnChg>
        <pc:cxnChg chg="mod">
          <ac:chgData name="재호 신" userId="7b9f5920dc549331" providerId="LiveId" clId="{32970D25-7C70-4C1D-91E5-7870F1EE7D25}" dt="2023-04-03T15:30:05.993" v="1102" actId="208"/>
          <ac:cxnSpMkLst>
            <pc:docMk/>
            <pc:sldMk cId="2601501534" sldId="329"/>
            <ac:cxnSpMk id="193" creationId="{2B5CAE7F-9BF0-BE69-2976-56CFE2E4DABA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198" creationId="{D6B6E767-D8F1-4F7B-DCC9-D90FE1BB1044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1" creationId="{3911F6E3-6150-1AA1-14B3-EED79EF2AC93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2" creationId="{7CDEF1FC-F4DF-BBAA-8CF4-F252A647CC22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3" creationId="{3E746D0C-77E8-9A84-4A44-7A962E379338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04" creationId="{EFC284E6-97CA-C5D7-E389-A40AE0C255C0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0" creationId="{E221631C-5E50-2A96-0DD9-C524C391573F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2" creationId="{BBF11D90-2FB6-B1E9-292A-1ECD8894C570}"/>
          </ac:cxnSpMkLst>
        </pc:cxnChg>
        <pc:cxnChg chg="mod">
          <ac:chgData name="재호 신" userId="7b9f5920dc549331" providerId="LiveId" clId="{32970D25-7C70-4C1D-91E5-7870F1EE7D25}" dt="2023-04-03T15:30:03.275" v="1101" actId="208"/>
          <ac:cxnSpMkLst>
            <pc:docMk/>
            <pc:sldMk cId="2601501534" sldId="329"/>
            <ac:cxnSpMk id="214" creationId="{8DD0A1D0-8A8E-D832-E0E1-CDADF05A8D1B}"/>
          </ac:cxnSpMkLst>
        </pc:cxnChg>
      </pc:sldChg>
      <pc:sldChg chg="add del">
        <pc:chgData name="재호 신" userId="7b9f5920dc549331" providerId="LiveId" clId="{32970D25-7C70-4C1D-91E5-7870F1EE7D25}" dt="2023-04-03T15:23:53.213" v="1088" actId="47"/>
        <pc:sldMkLst>
          <pc:docMk/>
          <pc:sldMk cId="2657455139" sldId="329"/>
        </pc:sldMkLst>
      </pc:sldChg>
      <pc:sldMasterChg chg="modSldLayout">
        <pc:chgData name="재호 신" userId="7b9f5920dc549331" providerId="LiveId" clId="{32970D25-7C70-4C1D-91E5-7870F1EE7D25}" dt="2023-04-03T15:31:52.265" v="1120" actId="20577"/>
        <pc:sldMasterMkLst>
          <pc:docMk/>
          <pc:sldMasterMk cId="1808267158" sldId="2147483778"/>
        </pc:sldMasterMkLst>
        <pc:sldLayoutChg chg="modSp mod">
          <pc:chgData name="재호 신" userId="7b9f5920dc549331" providerId="LiveId" clId="{32970D25-7C70-4C1D-91E5-7870F1EE7D25}" dt="2023-04-03T15:31:52.265" v="1120" actId="20577"/>
          <pc:sldLayoutMkLst>
            <pc:docMk/>
            <pc:sldMasterMk cId="1808267158" sldId="2147483778"/>
            <pc:sldLayoutMk cId="1529426862" sldId="2147483785"/>
          </pc:sldLayoutMkLst>
          <pc:spChg chg="mod">
            <ac:chgData name="재호 신" userId="7b9f5920dc549331" providerId="LiveId" clId="{32970D25-7C70-4C1D-91E5-7870F1EE7D25}" dt="2023-04-03T15:31:52.265" v="1120" actId="20577"/>
            <ac:spMkLst>
              <pc:docMk/>
              <pc:sldMasterMk cId="1808267158" sldId="2147483778"/>
              <pc:sldLayoutMk cId="1529426862" sldId="2147483785"/>
              <ac:spMk id="2" creationId="{852C357B-58BE-F07C-5B3D-BCD9E8ED956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8B72-B176-4380-B107-740611757495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6322-23A2-4FC1-A6B9-7EDCDA2A3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1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2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78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4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59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48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95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25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9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4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6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7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3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8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7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B6322-23A2-4FC1-A6B9-7EDCDA2A3C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8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02AD-AFF8-41C4-9D6F-0031B4B0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12EF1-740A-4A8D-92E6-9BDD37F3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FB1C5-A902-4A83-833F-2F2617BE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8CAC9-58AF-4147-BF71-B8C833F6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45F5C-6A1C-4743-971C-74C3A1DA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8D2C-074F-45BC-84FD-D1B8FD39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824FF-0FE2-464B-B35D-A03B78AAB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A0FB-F905-4D94-BF89-0527EA9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A5DBC-DBE3-4A75-978B-84839A62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26B3-3AD6-42BA-B30C-FBE3C3DC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2300E-C108-4F17-B788-A5C63B414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4F69D-C473-4E13-8F7A-2CAB804A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CDB84-0DE1-4263-975C-7D03B15B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3E1F-D798-49F1-ABCF-9277F1DB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085F6-092A-4524-B512-6A7886AA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6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8872-4B11-40AB-A5E7-90077A12D348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8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4A8C-4C10-421C-BB7E-9875459877E5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23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026B-5544-4500-B1E9-4FD295FCC1DF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7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2321-DAC5-4492-A929-083B9B299CCE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94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94D6-F214-4C56-A02C-FA08E95A8A7C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4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FD6-12C4-41C7-9283-DD5D56DD6B69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83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7F-0AD7-4313-AFF2-CF53627E6106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C357B-58BE-F07C-5B3D-BCD9E8ED956B}"/>
              </a:ext>
            </a:extLst>
          </p:cNvPr>
          <p:cNvSpPr txBox="1"/>
          <p:nvPr userDrawn="1"/>
        </p:nvSpPr>
        <p:spPr>
          <a:xfrm>
            <a:off x="8229600" y="6525118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/18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426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3BDB032-5E1A-49E8-A542-A63953ABFD1E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E3352-E3A9-490A-A8F3-9F4887B6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945E2-681A-43EB-BE2F-82B9AF37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3CB9F-967F-47B9-818B-7BC72D21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14DCB-5BB0-4CA4-B6B9-181DF624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9E915-ABA0-402A-AEE5-D37810B1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1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CDB2-555F-4989-8D29-886CE6E9EE1B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57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FED2-F4CB-4144-8351-DDC1B8C967E1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3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B51-8787-4575-8EC0-57DE3F16EF6E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10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6424-EBD4-9B1E-1226-8F049FFC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ECE14-6CBA-D0AB-2B0A-C87CBD1F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521D7-2CD5-6B01-B475-E7B9763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87433-039F-4E81-0980-EC039F7C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03FC4-E9BF-BF80-9BC1-5A6F0C3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06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2E661-BB5C-9A58-E6A7-3E11476A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985A9-A509-0ACE-4B67-451BB0EA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90B9D-BC07-78D5-083F-0105BEA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6C145-9A89-A5EF-A279-21EA553F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584D5-8DAE-AAE8-9F65-FCCC4716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90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1C991-F7EA-1AC0-442E-9F67E226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A741B-3BCA-6D88-6896-6E75CCE0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E2DAC-9E73-88C5-B251-247A010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C2F1F-BCB2-BD2C-468B-E7AEA8D4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FD23E-5604-21C3-BCD7-717E04C2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77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641EA-A351-9C8C-09C6-D06C799A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F8608-ABD3-563C-193A-8C943BE9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B93236-6FD2-6030-BCA2-2BB4DC28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53D80-5872-45ED-5747-90B879A6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76236-2C43-5969-8730-D244CE01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712AC-4100-E581-55AC-E4A01484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58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66BFF-C076-D4A4-6996-73B57163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EB5EB-8F44-1554-726D-581439A5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CCDDF-1352-4CF6-0A5E-E50344A3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A42FC-DF29-AF1D-CBD4-87767E1ED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3EB4F-057D-B7EB-23B3-B718C7F25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90EFE5-24C3-AFE8-95CF-DCEF89EB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27927E-7021-2A63-284E-CF4C275D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03801-29B8-F8C5-CF1A-CD0F6C4F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87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50AD-72C2-A000-0E32-174E66A3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8F1EF-7AFA-2398-CBC3-83880546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38C794-3D5C-A344-1D68-DCA92081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0EEB3-C92F-658D-98BD-951100D5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06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8D081F-9B2C-BACD-9AA2-3196D69D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4727BB-FA63-0328-6CBD-4719BE27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9EA0F-4AEC-6E60-A975-A918656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8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91257-160B-4B35-9097-F56FA19E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31681-2DC0-4BEC-A8DA-80648795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5DE38-C29D-477B-B4B7-16DBA76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2CE42-72F2-499C-8F9A-66E9DFA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F1A49-48DA-4FD6-9AF8-4530026E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44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09023-FDB7-6ED4-A670-AD8C124C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A5FBD-8DB3-1F61-19A4-66BCF0D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27456-7ABF-A155-24FB-83F237742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93FA-67BC-7E88-C5DD-222938A7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22B96-6276-B1E2-5210-A1EF14AC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665FB-7A19-DF1E-D978-BDBFD223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68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6D65-2224-09AD-8836-754123D8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502B4-54BB-000E-6AD4-4A889B97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5460A-FE9A-D876-1926-B314FB162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EF94E-161F-915F-425F-758C3266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C172E-DE1C-281F-26B3-A19D6A4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413D1-8884-0B4A-8494-9E134DC2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5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5CA6-45B5-580E-D6CD-94B7DFF8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07F50-53B4-F196-EFE0-9B747ECB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EBF9-8869-C481-4BEF-2F06B5D1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707D-0D3E-AD5C-A9C7-0187BFBA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AC53-7BB0-671B-9A4A-FB31C06B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4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5EAEE-F4C1-B3C3-86A0-252318F4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F56AF-B431-4909-6A27-E42B95410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6A32C-4171-5EF2-ED37-962AA32E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8A450-5D49-4569-89B4-929A508A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0DE6-978F-11C3-F8D1-C5B3CE98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2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644C2-7EC7-4110-AD44-B7F0B016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07790-47F4-464C-ADEC-1394343F7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AC880-3EA2-402B-A1A1-4CA2B0DD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5221D-648A-447E-9F12-FD8D1E76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D9870-FAB3-43A2-B316-F3D4F29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85E40-B971-448D-81B6-A23CA1B3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A8FC6-3E5E-4249-B413-88C58448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E57B6-06F2-4467-A00B-BAE5F878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183DC-85C8-4622-8BA5-5456C81A2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B07D2-692D-4D07-BCA7-79B3D6174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D4C04-6658-4154-98EA-37552060C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9EC55D-7381-4221-99FB-76AE1A9D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9520E9-D60E-40A6-978D-4697837C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2122E-EA36-461E-B775-9E5507A4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D63-AC5B-47B3-9036-8D1F9B2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103ED-DBB2-48B9-9164-4092BE46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593BB-4D4C-4E8E-83A8-A344F598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83707-C8D8-477B-9E5B-60ACF9BC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26BE59-EB2B-4A14-A802-3AEBE40D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8B9A13-3C8E-4A05-920D-000D2FE8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DBBAE-876D-4469-A93D-D068D9E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BDBD-4232-4A0B-A472-CC1229FF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FFF3-B5BF-4B9E-98EB-710C5CCF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B60C9-C17A-4F2C-B1CD-C6B817E1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4219-7C4A-43F6-8BA5-618EACE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8D73C-213B-4548-AC65-67FA1E96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34877-1186-4A50-A601-5D61467E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6093D-C1AA-45A7-94E2-4673FCB6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84031-4288-480C-8E96-8A8299C26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AB9C6-BC06-4210-8434-C54D1288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AB83E-E5A3-497C-BF33-B7A3F7AC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D2497-3F25-43D2-A666-D26E51B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74D20-4ADD-4B39-873E-37D46B1A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7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741C24-5F69-4826-AFBD-7B111B1C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AD9F5-59B9-445A-8DCB-3292F28B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E9415-C926-4FBB-8E0F-AC46847B0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18D8A-46E5-43E7-A19D-AF9DE061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67889-D16D-4224-8348-7FA90F812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CA0B-99DA-41D2-A2D8-230AA7CAC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5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1213EE-2E95-4E8C-8C81-BF4DF4F4B18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11CA0B-99DA-41D2-A2D8-230AA7CAC138}" type="slidenum">
              <a:rPr lang="ko-KR" altLang="en-US" smtClean="0"/>
              <a:pPr/>
              <a:t>‹#›</a:t>
            </a:fld>
            <a:r>
              <a:rPr lang="en-US" altLang="ko-KR" dirty="0"/>
              <a:t>/24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86686-9045-9961-32D1-7D985495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8E36A-AC60-5AEA-06F3-EC329469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4FAF7-2F32-A688-F02F-9B282A7EA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8119-1B91-4424-AC57-B1F95600ECA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E1B95-793F-385B-2033-F9020BDE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4E990-C85A-31A0-50D5-DB4F474C8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4B04-3BBB-4DEB-8B21-1FE59ECDD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2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a-journal.tistory.com/entry/n412-%EC%97%AD%EC%A0%84%ED%8C%8C-%EA%B2%BD%EC%82%AC%ED%95%98%EA%B0%95%EB%B2%95-%EC%98%B5%ED%8B%B0%EB%A7%88%EC%9D%B4%EC%A0%80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ytorch.org/docs/stable/nn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tkleen.cafe24.com/%EA%B8%B0%EA%B3%84%ED%95%99%EC%8A%B5%EC%9D%98-%EB%B6%84%EB%A5%98-%EB%B0%8F-%EA%B5%AC%EB%B6%84/" TargetMode="External"/><Relationship Id="rId5" Type="http://schemas.openxmlformats.org/officeDocument/2006/relationships/hyperlink" Target="https://lsoovmee-rhino.tistory.com/entry/%EB%A8%B8%EC%8B%A0-%EB%9F%AC%EB%8B%9D-%EB%B6%84%EB%A5%98-%EC%A7%80%EB%8F%84-%ED%95%99%EC%8A%B5-%EB%B9%84%EC%A7%80%EB%8F%84-%EB%9D%BD%EC%8A%B5-%EA%B0%95%ED%99%94-%ED%95%99%EC%8A%B5#google_vignette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t2QLQ-7-9Q?feature=oembed" TargetMode="External"/><Relationship Id="rId5" Type="http://schemas.openxmlformats.org/officeDocument/2006/relationships/hyperlink" Target="https://www.youtube.com/watch?v=4t2QLQ-7-9Q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hackr.io/blog/keras-vs-pytor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ata-science.tistory.com/375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tensorflow.org/install/source_windows?hl=ko&amp;_gl=1*aorvb6*_up*MQ..*_ga*MTU2MjMzNTQzNy4xNzExMTAyNzU3*_ga_W0YLR4190T*MTcxMTEwMjc1Ni4xLjAuMTcxMTEwMjc2My4wLjAuMA.." TargetMode="External"/><Relationship Id="rId4" Type="http://schemas.openxmlformats.org/officeDocument/2006/relationships/hyperlink" Target="https://pytorch.k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C4FE5D-A2F9-67FD-2E07-BCD2193393E5}"/>
              </a:ext>
            </a:extLst>
          </p:cNvPr>
          <p:cNvSpPr txBox="1"/>
          <p:nvPr/>
        </p:nvSpPr>
        <p:spPr>
          <a:xfrm>
            <a:off x="3816010" y="4861590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/>
              <a:t>2023.03.23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신재호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C7EE1-867E-C077-A467-1C31B4F3F978}"/>
              </a:ext>
            </a:extLst>
          </p:cNvPr>
          <p:cNvSpPr txBox="1"/>
          <p:nvPr/>
        </p:nvSpPr>
        <p:spPr>
          <a:xfrm>
            <a:off x="3347932" y="457527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/>
              <a:t>인공지능론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슬라이드 번호 개체 틀 7">
            <a:extLst>
              <a:ext uri="{FF2B5EF4-FFF2-40B4-BE49-F238E27FC236}">
                <a16:creationId xmlns:a16="http://schemas.microsoft.com/office/drawing/2014/main" id="{07989217-2090-A576-47BA-FC36BEFBB90F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pPr/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알라딘: 파이토치 트랜스포머를 활용한 자연어 처리와 컴퓨터비전 심층학습">
            <a:extLst>
              <a:ext uri="{FF2B5EF4-FFF2-40B4-BE49-F238E27FC236}">
                <a16:creationId xmlns:a16="http://schemas.microsoft.com/office/drawing/2014/main" id="{9BBE85D1-8996-47ED-B0E2-04436D20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61" y="1209254"/>
            <a:ext cx="2683252" cy="34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0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006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09563-9105-4385-80DB-17EDE2FD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998" y="854052"/>
            <a:ext cx="4458789" cy="2588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CB6AA9-782B-4E3C-8C8E-F4B045E5A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425" y="3429000"/>
            <a:ext cx="4847149" cy="2226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83EFB5-79BA-4553-94CE-D5F596F63926}"/>
              </a:ext>
            </a:extLst>
          </p:cNvPr>
          <p:cNvSpPr txBox="1"/>
          <p:nvPr/>
        </p:nvSpPr>
        <p:spPr>
          <a:xfrm>
            <a:off x="97715" y="5687070"/>
            <a:ext cx="881236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출처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경사하강법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0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007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단순 선형회귀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torch.optim</a:t>
            </a:r>
            <a:r>
              <a:rPr lang="en-US" altLang="ko-KR" sz="1200" dirty="0"/>
              <a:t> -&gt; </a:t>
            </a:r>
            <a:r>
              <a:rPr lang="ko-KR" altLang="en-US" sz="1200" dirty="0"/>
              <a:t>최적화함수가 포함되어 있는 모듈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requires_grad</a:t>
            </a:r>
            <a:r>
              <a:rPr lang="en-US" altLang="ko-KR" sz="1200" dirty="0"/>
              <a:t> = True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-&gt; </a:t>
            </a:r>
            <a:r>
              <a:rPr lang="ko-KR" altLang="en-US" sz="1200" dirty="0" err="1"/>
              <a:t>텐서에</a:t>
            </a:r>
            <a:r>
              <a:rPr lang="ko-KR" altLang="en-US" sz="1200" dirty="0"/>
              <a:t> 대한 연산 추적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역전파</a:t>
            </a:r>
            <a:r>
              <a:rPr lang="ko-KR" altLang="en-US" sz="1200" dirty="0"/>
              <a:t> 수행</a:t>
            </a:r>
            <a:r>
              <a:rPr lang="en-US" altLang="ko-KR" sz="1200" dirty="0"/>
              <a:t>, </a:t>
            </a:r>
            <a:r>
              <a:rPr lang="ko-KR" altLang="en-US" sz="1200" dirty="0"/>
              <a:t>기울기계산 및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optim.optimizer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학습파라미터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학습률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23397-2FE3-4CFA-AB81-6AE57D0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0" y="857667"/>
            <a:ext cx="4060744" cy="53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007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단순 선형회귀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학습구조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cost =&gt; MSE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optimizer.zero_grad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기울기가 </a:t>
            </a:r>
            <a:r>
              <a:rPr lang="en-US" altLang="ko-KR" sz="1200" dirty="0"/>
              <a:t>weight += x</a:t>
            </a:r>
            <a:r>
              <a:rPr lang="ko-KR" altLang="en-US" sz="1200" dirty="0"/>
              <a:t>로 저장되기 때문에 </a:t>
            </a:r>
            <a:r>
              <a:rPr lang="ko-KR" altLang="en-US" sz="1200" dirty="0" err="1"/>
              <a:t>초기화해야함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cost.backward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optimizer.step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[1] cost </a:t>
            </a:r>
            <a:r>
              <a:rPr lang="ko-KR" altLang="en-US" sz="1200" dirty="0"/>
              <a:t>정의 </a:t>
            </a:r>
            <a:r>
              <a:rPr lang="en-US" altLang="ko-KR" sz="1200" dirty="0"/>
              <a:t>ex) </a:t>
            </a:r>
            <a:r>
              <a:rPr lang="en-US" altLang="ko-KR" sz="1200" dirty="0" err="1"/>
              <a:t>torch.mean</a:t>
            </a:r>
            <a:r>
              <a:rPr lang="en-US" altLang="ko-KR" sz="1200" dirty="0"/>
              <a:t>((y - </a:t>
            </a:r>
            <a:r>
              <a:rPr lang="en-US" altLang="ko-KR" sz="1200" dirty="0" err="1"/>
              <a:t>y_hat</a:t>
            </a:r>
            <a:r>
              <a:rPr lang="en-US" altLang="ko-KR" sz="1200" dirty="0"/>
              <a:t>)**2)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[2] </a:t>
            </a:r>
            <a:r>
              <a:rPr lang="ko-KR" altLang="en-US" sz="1200" dirty="0" err="1"/>
              <a:t>옵티마이저</a:t>
            </a:r>
            <a:r>
              <a:rPr lang="ko-KR" altLang="en-US" sz="1200" dirty="0"/>
              <a:t> 기울기 초기화 </a:t>
            </a:r>
            <a:r>
              <a:rPr lang="en-US" altLang="ko-KR" sz="1200" dirty="0" err="1"/>
              <a:t>optimizer.zero_grad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[3] cost</a:t>
            </a:r>
            <a:r>
              <a:rPr lang="ko-KR" altLang="en-US" sz="1200" dirty="0" err="1"/>
              <a:t>역전파</a:t>
            </a:r>
            <a:r>
              <a:rPr lang="ko-KR" altLang="en-US" sz="1200" dirty="0"/>
              <a:t> 수행 </a:t>
            </a:r>
            <a:r>
              <a:rPr lang="en-US" altLang="ko-KR" sz="1200" dirty="0" err="1"/>
              <a:t>cost.backward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[4] </a:t>
            </a:r>
            <a:r>
              <a:rPr lang="ko-KR" altLang="en-US" sz="1200" dirty="0" err="1"/>
              <a:t>옵티마이저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경사하강법</a:t>
            </a:r>
            <a:r>
              <a:rPr lang="ko-KR" altLang="en-US" sz="1200" dirty="0"/>
              <a:t> 수행 </a:t>
            </a:r>
            <a:r>
              <a:rPr lang="en-US" altLang="ko-KR" sz="1200" dirty="0" err="1"/>
              <a:t>optimizer.step</a:t>
            </a:r>
            <a:r>
              <a:rPr lang="en-US" altLang="ko-KR" sz="1200" dirty="0"/>
              <a:t>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D5143D-015A-47D3-989C-5BA676FF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3950130" cy="5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008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신경망 패키지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torch.nn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4BFF1-49D5-4C05-8B59-F14A0784E4B5}"/>
              </a:ext>
            </a:extLst>
          </p:cNvPr>
          <p:cNvSpPr txBox="1"/>
          <p:nvPr/>
        </p:nvSpPr>
        <p:spPr>
          <a:xfrm>
            <a:off x="4676504" y="854052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torch.nn.linear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torch.nn.LSTM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torch.nn.Conv2d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6CB43-E422-49C2-922E-5F89274C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4" y="854052"/>
            <a:ext cx="1974764" cy="15770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3FA3DA-8B10-4470-9012-6D0F654A3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4" y="2426027"/>
            <a:ext cx="3067478" cy="1171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1E5CD-AFB1-406F-86F2-41C9A4438256}"/>
              </a:ext>
            </a:extLst>
          </p:cNvPr>
          <p:cNvSpPr txBox="1"/>
          <p:nvPr/>
        </p:nvSpPr>
        <p:spPr>
          <a:xfrm>
            <a:off x="4676504" y="2426027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nn.MSELoss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nn.BCELoss</a:t>
            </a:r>
            <a:r>
              <a:rPr lang="en-US" altLang="ko-KR" sz="1200" dirty="0"/>
              <a:t>()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optim.SGD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model.parameters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en-US" altLang="ko-KR" sz="1200" dirty="0" err="1"/>
              <a:t>optim.Adam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model.parameters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A3C66-E19A-421A-A104-3D9738593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34" y="3597766"/>
            <a:ext cx="5306165" cy="2105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BC1751-DF7C-4D1A-BBB2-64908005576C}"/>
              </a:ext>
            </a:extLst>
          </p:cNvPr>
          <p:cNvSpPr txBox="1"/>
          <p:nvPr/>
        </p:nvSpPr>
        <p:spPr>
          <a:xfrm>
            <a:off x="683634" y="5837139"/>
            <a:ext cx="306747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hlinkClick r:id="rId6"/>
              </a:rPr>
              <a:t>https://pytorch.org/docs/stable/nn.html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8471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009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데이터세트와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데이터로더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6F3C00-5646-4B8B-8C2D-C9F0FD30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0" y="854052"/>
            <a:ext cx="3375582" cy="2385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264198-780B-4587-BDEE-1301E7D9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0" y="3236340"/>
            <a:ext cx="5741498" cy="744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1638EE-C7EA-48B6-8DCA-DAB914E2230B}"/>
              </a:ext>
            </a:extLst>
          </p:cNvPr>
          <p:cNvSpPr txBox="1"/>
          <p:nvPr/>
        </p:nvSpPr>
        <p:spPr>
          <a:xfrm>
            <a:off x="4635720" y="854052"/>
            <a:ext cx="424577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데이터를 효율적으로 처리하기 위해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torch.utils.data.Dataset</a:t>
            </a:r>
            <a:r>
              <a:rPr lang="ko-KR" altLang="en-US" sz="1200" dirty="0"/>
              <a:t>을 상속받아 데이터를 정제하고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torch.utils.data.DataLoader</a:t>
            </a:r>
            <a:r>
              <a:rPr lang="ko-KR" altLang="en-US" sz="1200" dirty="0"/>
              <a:t>를 이용하여 학습에 사용함</a:t>
            </a:r>
            <a:endParaRPr lang="en-US" altLang="ko-KR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41B3D4-E827-45C2-9D35-00DAC5579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59" y="3980797"/>
            <a:ext cx="468695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1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009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데이터세트와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데이터로더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1068A8-062D-44D0-827D-8972DEC3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5487166" cy="3820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EDABF-42F2-4662-AACF-BA6BACD33863}"/>
              </a:ext>
            </a:extLst>
          </p:cNvPr>
          <p:cNvSpPr txBox="1"/>
          <p:nvPr/>
        </p:nvSpPr>
        <p:spPr>
          <a:xfrm>
            <a:off x="615759" y="4674110"/>
            <a:ext cx="42457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배치단위 학습을 적용한 학습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4311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010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전체요약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EEDB7-76C8-42B0-8615-ABBADF27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54052"/>
            <a:ext cx="3334215" cy="31627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BDCF6B-5E4D-46AA-976D-77B1C621D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812" y="331661"/>
            <a:ext cx="1867161" cy="17147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E7FF64-E1E4-438F-9BEE-F44E854A7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812" y="2156156"/>
            <a:ext cx="2962688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B1303-6469-432B-A33D-9A8975747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422" y="4126549"/>
            <a:ext cx="1762371" cy="1324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3A90C7-E4AE-42D0-A33C-282850D9A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59" y="4126549"/>
            <a:ext cx="5087060" cy="238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02223-B590-4EE9-AEF1-4C7A02AAE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59" y="4441061"/>
            <a:ext cx="4867954" cy="46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9594FD-CF35-45BF-9B8F-840E36F84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3713" y="5569992"/>
            <a:ext cx="318179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2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011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모델구조확인하기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049C4-B825-40C3-9349-FD1F1D0D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9" y="871180"/>
            <a:ext cx="409632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D249BF-6D05-48D8-85E8-C2589C94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E8C48-2659-1B08-1D50-3FC098C70A5C}"/>
              </a:ext>
            </a:extLst>
          </p:cNvPr>
          <p:cNvSpPr txBox="1"/>
          <p:nvPr/>
        </p:nvSpPr>
        <p:spPr>
          <a:xfrm>
            <a:off x="2867398" y="2721114"/>
            <a:ext cx="3409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001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인공지능</a:t>
            </a:r>
            <a:endParaRPr lang="en-US" altLang="ko-KR" sz="2000" b="1" dirty="0"/>
          </a:p>
        </p:txBody>
      </p:sp>
      <p:pic>
        <p:nvPicPr>
          <p:cNvPr id="11" name="Picture 4" descr="기계학습의 분류 및 구분 - tkleen의 머신러닝 및 모델링">
            <a:extLst>
              <a:ext uri="{FF2B5EF4-FFF2-40B4-BE49-F238E27FC236}">
                <a16:creationId xmlns:a16="http://schemas.microsoft.com/office/drawing/2014/main" id="{831EDB11-1026-4284-A3DC-C6DD95E1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" y="1918897"/>
            <a:ext cx="7785247" cy="33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강화학습_(5) - 머신 러닝 분류 - 지도 학습, 비지도 학습, 강화 학습">
            <a:extLst>
              <a:ext uri="{FF2B5EF4-FFF2-40B4-BE49-F238E27FC236}">
                <a16:creationId xmlns:a16="http://schemas.microsoft.com/office/drawing/2014/main" id="{64E8A25A-049E-4F04-85F8-DCAE5C79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44" y="1417658"/>
            <a:ext cx="5271312" cy="426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3FA05-72E6-412A-8E5B-7C44A530EC07}"/>
              </a:ext>
            </a:extLst>
          </p:cNvPr>
          <p:cNvSpPr txBox="1"/>
          <p:nvPr/>
        </p:nvSpPr>
        <p:spPr>
          <a:xfrm>
            <a:off x="97715" y="5687070"/>
            <a:ext cx="881236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출처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비지도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강화학습 구분</a:t>
            </a:r>
            <a:endParaRPr lang="en-US" altLang="ko-KR" sz="12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인공지능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머신러닝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딥러닝 구분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F413AB-A841-F98A-259D-75B5093901B0}"/>
              </a:ext>
            </a:extLst>
          </p:cNvPr>
          <p:cNvSpPr/>
          <p:nvPr/>
        </p:nvSpPr>
        <p:spPr>
          <a:xfrm>
            <a:off x="2186937" y="1384612"/>
            <a:ext cx="112128" cy="262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BBB8B8-DB59-5EC5-77EF-6DE5805FB21E}"/>
              </a:ext>
            </a:extLst>
          </p:cNvPr>
          <p:cNvSpPr/>
          <p:nvPr/>
        </p:nvSpPr>
        <p:spPr>
          <a:xfrm>
            <a:off x="61103" y="1384612"/>
            <a:ext cx="700807" cy="142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392AB0-46FD-208A-B374-181730BD4C3F}"/>
              </a:ext>
            </a:extLst>
          </p:cNvPr>
          <p:cNvSpPr/>
          <p:nvPr/>
        </p:nvSpPr>
        <p:spPr>
          <a:xfrm>
            <a:off x="149289" y="2978454"/>
            <a:ext cx="8892074" cy="6391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3D19A-BB40-E52E-B060-3D2E27EA4200}"/>
              </a:ext>
            </a:extLst>
          </p:cNvPr>
          <p:cNvSpPr txBox="1"/>
          <p:nvPr/>
        </p:nvSpPr>
        <p:spPr>
          <a:xfrm>
            <a:off x="995003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1949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F67C9-490B-EAAB-358B-64671785577D}"/>
              </a:ext>
            </a:extLst>
          </p:cNvPr>
          <p:cNvSpPr txBox="1"/>
          <p:nvPr/>
        </p:nvSpPr>
        <p:spPr>
          <a:xfrm>
            <a:off x="2415430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1958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DAF23-AD67-E5AC-62C7-4E851603856E}"/>
              </a:ext>
            </a:extLst>
          </p:cNvPr>
          <p:cNvSpPr txBox="1"/>
          <p:nvPr/>
        </p:nvSpPr>
        <p:spPr>
          <a:xfrm>
            <a:off x="3835857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1960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3E78A-E1F9-BD04-FA5C-9F28EAA94E8C}"/>
              </a:ext>
            </a:extLst>
          </p:cNvPr>
          <p:cNvSpPr txBox="1"/>
          <p:nvPr/>
        </p:nvSpPr>
        <p:spPr>
          <a:xfrm>
            <a:off x="5256284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1970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C9A73-B563-DD6F-FF09-1C9CF82DC8F2}"/>
              </a:ext>
            </a:extLst>
          </p:cNvPr>
          <p:cNvSpPr txBox="1"/>
          <p:nvPr/>
        </p:nvSpPr>
        <p:spPr>
          <a:xfrm>
            <a:off x="6676711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1980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00E72-768E-E7CF-61B7-469BE88CAF9C}"/>
              </a:ext>
            </a:extLst>
          </p:cNvPr>
          <p:cNvSpPr txBox="1"/>
          <p:nvPr/>
        </p:nvSpPr>
        <p:spPr>
          <a:xfrm>
            <a:off x="8097138" y="3107180"/>
            <a:ext cx="112129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1990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1DBAC-178E-A22B-ED55-879D9C79E1CA}"/>
              </a:ext>
            </a:extLst>
          </p:cNvPr>
          <p:cNvSpPr/>
          <p:nvPr/>
        </p:nvSpPr>
        <p:spPr>
          <a:xfrm>
            <a:off x="-1" y="2978454"/>
            <a:ext cx="9143997" cy="639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06A475-7C91-ECA2-3F58-4CE6C9C69308}"/>
              </a:ext>
            </a:extLst>
          </p:cNvPr>
          <p:cNvGrpSpPr/>
          <p:nvPr/>
        </p:nvGrpSpPr>
        <p:grpSpPr>
          <a:xfrm>
            <a:off x="-1" y="3107180"/>
            <a:ext cx="9047773" cy="381740"/>
            <a:chOff x="1124506" y="3844032"/>
            <a:chExt cx="9942989" cy="38174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E8255D-F2D9-AE63-68D4-0FE1D89EFBAB}"/>
                </a:ext>
              </a:extLst>
            </p:cNvPr>
            <p:cNvSpPr txBox="1"/>
            <p:nvPr/>
          </p:nvSpPr>
          <p:spPr>
            <a:xfrm>
              <a:off x="1124506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1940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4C02BB-9D8E-B901-B6ED-B3439E2A5FE8}"/>
                </a:ext>
              </a:extLst>
            </p:cNvPr>
            <p:cNvSpPr txBox="1"/>
            <p:nvPr/>
          </p:nvSpPr>
          <p:spPr>
            <a:xfrm>
              <a:off x="2544933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1960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3A625C-DDDA-196A-00FB-12AB6A941584}"/>
                </a:ext>
              </a:extLst>
            </p:cNvPr>
            <p:cNvSpPr txBox="1"/>
            <p:nvPr/>
          </p:nvSpPr>
          <p:spPr>
            <a:xfrm>
              <a:off x="3965360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1970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0FD5C2-6815-8747-70E7-A360D28DF433}"/>
                </a:ext>
              </a:extLst>
            </p:cNvPr>
            <p:cNvSpPr txBox="1"/>
            <p:nvPr/>
          </p:nvSpPr>
          <p:spPr>
            <a:xfrm>
              <a:off x="5385787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1980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95DA03-E7D2-E8BE-BEE8-DDC536EC8F19}"/>
                </a:ext>
              </a:extLst>
            </p:cNvPr>
            <p:cNvSpPr txBox="1"/>
            <p:nvPr/>
          </p:nvSpPr>
          <p:spPr>
            <a:xfrm>
              <a:off x="6806214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1990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5F9E7-60AC-EEAA-5C10-647FF37B9888}"/>
                </a:ext>
              </a:extLst>
            </p:cNvPr>
            <p:cNvSpPr txBox="1"/>
            <p:nvPr/>
          </p:nvSpPr>
          <p:spPr>
            <a:xfrm>
              <a:off x="8226641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2010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D46B72-09A9-3D27-E0E2-46AB48C76906}"/>
                </a:ext>
              </a:extLst>
            </p:cNvPr>
            <p:cNvSpPr txBox="1"/>
            <p:nvPr/>
          </p:nvSpPr>
          <p:spPr>
            <a:xfrm>
              <a:off x="9647068" y="3844032"/>
              <a:ext cx="1420427" cy="381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2020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E6DE15-9AC9-6F1C-2A51-AF2CC2A94373}"/>
              </a:ext>
            </a:extLst>
          </p:cNvPr>
          <p:cNvSpPr txBox="1"/>
          <p:nvPr/>
        </p:nvSpPr>
        <p:spPr>
          <a:xfrm>
            <a:off x="20442" y="4352406"/>
            <a:ext cx="173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1943. McCulloch and Pitts Model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50893A-AD29-2605-C212-7BE9D7BEFB17}"/>
              </a:ext>
            </a:extLst>
          </p:cNvPr>
          <p:cNvCxnSpPr>
            <a:cxnSpLocks/>
          </p:cNvCxnSpPr>
          <p:nvPr/>
        </p:nvCxnSpPr>
        <p:spPr>
          <a:xfrm flipV="1">
            <a:off x="944009" y="3617646"/>
            <a:ext cx="0" cy="73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F9F77C-5F94-EA96-ED39-0593A18F9F3D}"/>
              </a:ext>
            </a:extLst>
          </p:cNvPr>
          <p:cNvCxnSpPr>
            <a:cxnSpLocks/>
          </p:cNvCxnSpPr>
          <p:nvPr/>
        </p:nvCxnSpPr>
        <p:spPr>
          <a:xfrm flipV="1">
            <a:off x="3270262" y="2562304"/>
            <a:ext cx="0" cy="442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715E7D6-4672-3132-5473-3177ABBE4C0A}"/>
              </a:ext>
            </a:extLst>
          </p:cNvPr>
          <p:cNvCxnSpPr>
            <a:cxnSpLocks/>
          </p:cNvCxnSpPr>
          <p:nvPr/>
        </p:nvCxnSpPr>
        <p:spPr>
          <a:xfrm>
            <a:off x="1703366" y="2559554"/>
            <a:ext cx="151601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3B2F7A-836D-7C1D-F1ED-16991B4B0E00}"/>
              </a:ext>
            </a:extLst>
          </p:cNvPr>
          <p:cNvSpPr txBox="1"/>
          <p:nvPr/>
        </p:nvSpPr>
        <p:spPr>
          <a:xfrm>
            <a:off x="1788354" y="2650661"/>
            <a:ext cx="133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Golden Age</a:t>
            </a:r>
            <a:endParaRPr lang="ko-KR" altLang="en-US" sz="1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F330A0F-3C1E-FF16-DCF0-C56CE70A9248}"/>
              </a:ext>
            </a:extLst>
          </p:cNvPr>
          <p:cNvCxnSpPr>
            <a:cxnSpLocks/>
          </p:cNvCxnSpPr>
          <p:nvPr/>
        </p:nvCxnSpPr>
        <p:spPr>
          <a:xfrm flipV="1">
            <a:off x="5294662" y="2577966"/>
            <a:ext cx="0" cy="45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435E89-5147-F50F-2945-65AF740360F2}"/>
              </a:ext>
            </a:extLst>
          </p:cNvPr>
          <p:cNvCxnSpPr>
            <a:cxnSpLocks/>
          </p:cNvCxnSpPr>
          <p:nvPr/>
        </p:nvCxnSpPr>
        <p:spPr>
          <a:xfrm>
            <a:off x="3289953" y="2561745"/>
            <a:ext cx="19797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EE91FB-C022-6881-9B0E-AFD3CDDF2F14}"/>
              </a:ext>
            </a:extLst>
          </p:cNvPr>
          <p:cNvSpPr txBox="1"/>
          <p:nvPr/>
        </p:nvSpPr>
        <p:spPr>
          <a:xfrm>
            <a:off x="3729824" y="2639350"/>
            <a:ext cx="133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Winter1</a:t>
            </a:r>
            <a:endParaRPr lang="ko-KR" altLang="en-US" sz="1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B705A61-2B4D-E6F9-9106-70911FEFDABD}"/>
              </a:ext>
            </a:extLst>
          </p:cNvPr>
          <p:cNvGrpSpPr/>
          <p:nvPr/>
        </p:nvGrpSpPr>
        <p:grpSpPr>
          <a:xfrm>
            <a:off x="4880520" y="1798857"/>
            <a:ext cx="2141022" cy="1156306"/>
            <a:chOff x="2216250" y="2733585"/>
            <a:chExt cx="2712199" cy="115630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025558-6308-B15C-4719-80AA13934159}"/>
                </a:ext>
              </a:extLst>
            </p:cNvPr>
            <p:cNvSpPr txBox="1"/>
            <p:nvPr/>
          </p:nvSpPr>
          <p:spPr>
            <a:xfrm>
              <a:off x="2216250" y="2733585"/>
              <a:ext cx="2712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1991. Vanishing Gradient</a:t>
              </a:r>
            </a:p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&amp; Overfitting 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C027CFB-9B30-7E7B-F6A9-5B28C33298B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964" y="3512694"/>
              <a:ext cx="0" cy="37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3301778-FFF0-4A92-C904-D8F0B25DEDA7}"/>
              </a:ext>
            </a:extLst>
          </p:cNvPr>
          <p:cNvGrpSpPr/>
          <p:nvPr/>
        </p:nvGrpSpPr>
        <p:grpSpPr>
          <a:xfrm>
            <a:off x="5801948" y="3602455"/>
            <a:ext cx="1892752" cy="1283370"/>
            <a:chOff x="8334166" y="4358939"/>
            <a:chExt cx="2397697" cy="12833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BFF107-B709-AA82-D269-6084496848D4}"/>
                </a:ext>
              </a:extLst>
            </p:cNvPr>
            <p:cNvSpPr txBox="1"/>
            <p:nvPr/>
          </p:nvSpPr>
          <p:spPr>
            <a:xfrm>
              <a:off x="8334166" y="5088311"/>
              <a:ext cx="2397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2006. Deep Neural Network</a:t>
              </a:r>
            </a:p>
            <a:p>
              <a:pPr algn="ctr"/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(Pretraining)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B70C43B-0B9C-91CF-A575-3ADC15A86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8350" y="4358939"/>
              <a:ext cx="0" cy="73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7AE8664-BF72-4EC5-8446-7DCBB932F63B}"/>
              </a:ext>
            </a:extLst>
          </p:cNvPr>
          <p:cNvGrpSpPr/>
          <p:nvPr/>
        </p:nvGrpSpPr>
        <p:grpSpPr>
          <a:xfrm>
            <a:off x="4265197" y="3611639"/>
            <a:ext cx="1944141" cy="2402683"/>
            <a:chOff x="5717855" y="3622087"/>
            <a:chExt cx="1944141" cy="240268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CB5B5F-C0AA-5CCA-811B-B28DEFAC9010}"/>
                </a:ext>
              </a:extLst>
            </p:cNvPr>
            <p:cNvSpPr txBox="1"/>
            <p:nvPr/>
          </p:nvSpPr>
          <p:spPr>
            <a:xfrm>
              <a:off x="5717855" y="4346487"/>
              <a:ext cx="19441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1986. Multi-layered perceptron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ko-KR" altLang="en-US" sz="10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97187DC-9FA5-3B91-6143-C304A529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314" y="3622087"/>
              <a:ext cx="0" cy="73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97C4654-450C-442A-FCF1-D1D273467EC0}"/>
                </a:ext>
              </a:extLst>
            </p:cNvPr>
            <p:cNvGrpSpPr/>
            <p:nvPr/>
          </p:nvGrpSpPr>
          <p:grpSpPr>
            <a:xfrm>
              <a:off x="6178142" y="4689405"/>
              <a:ext cx="1205388" cy="1335365"/>
              <a:chOff x="6773662" y="3561503"/>
              <a:chExt cx="2257929" cy="216331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F64670B-73BF-5930-2C3F-A00CE956B6D0}"/>
                  </a:ext>
                </a:extLst>
              </p:cNvPr>
              <p:cNvGrpSpPr/>
              <p:nvPr/>
            </p:nvGrpSpPr>
            <p:grpSpPr>
              <a:xfrm>
                <a:off x="6806249" y="3901090"/>
                <a:ext cx="2210543" cy="1577267"/>
                <a:chOff x="6916463" y="1985576"/>
                <a:chExt cx="2210543" cy="1577267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37914715-F9D5-6C31-15BF-321C38F7C4E1}"/>
                    </a:ext>
                  </a:extLst>
                </p:cNvPr>
                <p:cNvSpPr/>
                <p:nvPr/>
              </p:nvSpPr>
              <p:spPr>
                <a:xfrm>
                  <a:off x="6917187" y="2259308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0D23D4BC-F701-B28A-3552-B65DE77B5818}"/>
                    </a:ext>
                  </a:extLst>
                </p:cNvPr>
                <p:cNvSpPr/>
                <p:nvPr/>
              </p:nvSpPr>
              <p:spPr>
                <a:xfrm>
                  <a:off x="6916463" y="2951765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C2D473A3-4FBA-B10A-29B1-D5ED55CF5C6B}"/>
                    </a:ext>
                  </a:extLst>
                </p:cNvPr>
                <p:cNvSpPr/>
                <p:nvPr/>
              </p:nvSpPr>
              <p:spPr>
                <a:xfrm>
                  <a:off x="7903365" y="1985576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3399F0D3-F299-B0D7-AA83-19F1BC25BF5B}"/>
                    </a:ext>
                  </a:extLst>
                </p:cNvPr>
                <p:cNvSpPr/>
                <p:nvPr/>
              </p:nvSpPr>
              <p:spPr>
                <a:xfrm>
                  <a:off x="7903363" y="3352741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59FE0632-DA52-5AB5-B0BF-FDD412EB040E}"/>
                    </a:ext>
                  </a:extLst>
                </p:cNvPr>
                <p:cNvSpPr/>
                <p:nvPr/>
              </p:nvSpPr>
              <p:spPr>
                <a:xfrm>
                  <a:off x="7904843" y="2679515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3E7192A1-F2E2-11AC-FCDE-A8DA980BFC89}"/>
                    </a:ext>
                  </a:extLst>
                </p:cNvPr>
                <p:cNvSpPr/>
                <p:nvPr/>
              </p:nvSpPr>
              <p:spPr>
                <a:xfrm>
                  <a:off x="8916901" y="2262268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12E49A99-D0C2-269F-0DFA-8C3887EEDEEE}"/>
                    </a:ext>
                  </a:extLst>
                </p:cNvPr>
                <p:cNvSpPr/>
                <p:nvPr/>
              </p:nvSpPr>
              <p:spPr>
                <a:xfrm>
                  <a:off x="8916904" y="2954726"/>
                  <a:ext cx="210102" cy="2101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91A6D653-1422-AE8B-F120-5FD6B3C1280C}"/>
                    </a:ext>
                  </a:extLst>
                </p:cNvPr>
                <p:cNvCxnSpPr>
                  <a:stCxn id="67" idx="6"/>
                  <a:endCxn id="71" idx="2"/>
                </p:cNvCxnSpPr>
                <p:nvPr/>
              </p:nvCxnSpPr>
              <p:spPr>
                <a:xfrm>
                  <a:off x="7127289" y="2364359"/>
                  <a:ext cx="777554" cy="4202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13AA593A-1D68-0185-A4E6-81ED40F3FC35}"/>
                    </a:ext>
                  </a:extLst>
                </p:cNvPr>
                <p:cNvCxnSpPr>
                  <a:stCxn id="67" idx="6"/>
                  <a:endCxn id="69" idx="2"/>
                </p:cNvCxnSpPr>
                <p:nvPr/>
              </p:nvCxnSpPr>
              <p:spPr>
                <a:xfrm flipV="1">
                  <a:off x="7127289" y="2090627"/>
                  <a:ext cx="776076" cy="2737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7F88CFDF-BA71-E550-3B31-316B06E95751}"/>
                    </a:ext>
                  </a:extLst>
                </p:cNvPr>
                <p:cNvCxnSpPr>
                  <a:stCxn id="67" idx="6"/>
                  <a:endCxn id="70" idx="2"/>
                </p:cNvCxnSpPr>
                <p:nvPr/>
              </p:nvCxnSpPr>
              <p:spPr>
                <a:xfrm>
                  <a:off x="7127289" y="2364359"/>
                  <a:ext cx="776074" cy="10934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E65057D5-0E96-6639-FFEA-870E71F79C27}"/>
                    </a:ext>
                  </a:extLst>
                </p:cNvPr>
                <p:cNvCxnSpPr>
                  <a:stCxn id="68" idx="6"/>
                  <a:endCxn id="69" idx="2"/>
                </p:cNvCxnSpPr>
                <p:nvPr/>
              </p:nvCxnSpPr>
              <p:spPr>
                <a:xfrm flipV="1">
                  <a:off x="7126565" y="2090627"/>
                  <a:ext cx="776800" cy="9661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E6C22B2E-DEAD-C599-771A-FB4984F0CB90}"/>
                    </a:ext>
                  </a:extLst>
                </p:cNvPr>
                <p:cNvCxnSpPr>
                  <a:stCxn id="68" idx="6"/>
                  <a:endCxn id="71" idx="2"/>
                </p:cNvCxnSpPr>
                <p:nvPr/>
              </p:nvCxnSpPr>
              <p:spPr>
                <a:xfrm flipV="1">
                  <a:off x="7126565" y="2784566"/>
                  <a:ext cx="778278" cy="2722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64F3E71B-8F98-591A-F937-59DA51744DDC}"/>
                    </a:ext>
                  </a:extLst>
                </p:cNvPr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7126565" y="3056816"/>
                  <a:ext cx="776798" cy="4009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DFD94588-2BA7-E9C5-F979-DAC20094D9B4}"/>
                    </a:ext>
                  </a:extLst>
                </p:cNvPr>
                <p:cNvCxnSpPr>
                  <a:stCxn id="69" idx="6"/>
                  <a:endCxn id="72" idx="2"/>
                </p:cNvCxnSpPr>
                <p:nvPr/>
              </p:nvCxnSpPr>
              <p:spPr>
                <a:xfrm>
                  <a:off x="8113467" y="2090627"/>
                  <a:ext cx="803434" cy="2766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D0CE5ECF-8CB9-E99C-485E-B7EBD74BE213}"/>
                    </a:ext>
                  </a:extLst>
                </p:cNvPr>
                <p:cNvCxnSpPr>
                  <a:stCxn id="69" idx="6"/>
                  <a:endCxn id="73" idx="2"/>
                </p:cNvCxnSpPr>
                <p:nvPr/>
              </p:nvCxnSpPr>
              <p:spPr>
                <a:xfrm>
                  <a:off x="8113467" y="2090627"/>
                  <a:ext cx="803437" cy="9691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D577BC6C-476B-971C-CA4D-68DD63AFBA9C}"/>
                    </a:ext>
                  </a:extLst>
                </p:cNvPr>
                <p:cNvCxnSpPr>
                  <a:stCxn id="71" idx="6"/>
                  <a:endCxn id="72" idx="2"/>
                </p:cNvCxnSpPr>
                <p:nvPr/>
              </p:nvCxnSpPr>
              <p:spPr>
                <a:xfrm flipV="1">
                  <a:off x="8114945" y="2367319"/>
                  <a:ext cx="801956" cy="41724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A5A8A57A-F3BC-183A-96E2-537B42719810}"/>
                    </a:ext>
                  </a:extLst>
                </p:cNvPr>
                <p:cNvCxnSpPr>
                  <a:stCxn id="71" idx="6"/>
                  <a:endCxn id="73" idx="2"/>
                </p:cNvCxnSpPr>
                <p:nvPr/>
              </p:nvCxnSpPr>
              <p:spPr>
                <a:xfrm>
                  <a:off x="8114945" y="2784566"/>
                  <a:ext cx="801959" cy="2752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AA1F3BD8-97BA-6258-252B-827F694DD6CF}"/>
                    </a:ext>
                  </a:extLst>
                </p:cNvPr>
                <p:cNvCxnSpPr>
                  <a:stCxn id="70" idx="6"/>
                  <a:endCxn id="72" idx="2"/>
                </p:cNvCxnSpPr>
                <p:nvPr/>
              </p:nvCxnSpPr>
              <p:spPr>
                <a:xfrm flipV="1">
                  <a:off x="8113465" y="2367319"/>
                  <a:ext cx="803436" cy="10904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782B48F3-1C0F-BA51-64D1-BE7DC59C28A9}"/>
                    </a:ext>
                  </a:extLst>
                </p:cNvPr>
                <p:cNvCxnSpPr>
                  <a:stCxn id="70" idx="6"/>
                  <a:endCxn id="73" idx="2"/>
                </p:cNvCxnSpPr>
                <p:nvPr/>
              </p:nvCxnSpPr>
              <p:spPr>
                <a:xfrm flipV="1">
                  <a:off x="8113465" y="3059777"/>
                  <a:ext cx="803439" cy="3980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7FB7816-B66E-2E15-67B7-AC0AD1921441}"/>
                  </a:ext>
                </a:extLst>
              </p:cNvPr>
              <p:cNvGrpSpPr/>
              <p:nvPr/>
            </p:nvGrpSpPr>
            <p:grpSpPr>
              <a:xfrm>
                <a:off x="6773662" y="3561503"/>
                <a:ext cx="2256448" cy="349023"/>
                <a:chOff x="6773662" y="3383943"/>
                <a:chExt cx="2256448" cy="349023"/>
              </a:xfrm>
            </p:grpSpPr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8F9E9F3F-94E4-B072-A10A-EBE837203801}"/>
                    </a:ext>
                  </a:extLst>
                </p:cNvPr>
                <p:cNvCxnSpPr/>
                <p:nvPr/>
              </p:nvCxnSpPr>
              <p:spPr>
                <a:xfrm>
                  <a:off x="6773662" y="3665834"/>
                  <a:ext cx="22564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8290979-3E1C-51D8-9235-DA263833B7B2}"/>
                    </a:ext>
                  </a:extLst>
                </p:cNvPr>
                <p:cNvSpPr txBox="1"/>
                <p:nvPr/>
              </p:nvSpPr>
              <p:spPr>
                <a:xfrm>
                  <a:off x="6862482" y="3383943"/>
                  <a:ext cx="2000436" cy="349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Forword solution</a:t>
                  </a:r>
                  <a:endParaRPr lang="ko-KR" alt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AC29C82-5AB9-97FB-F1B4-84249F6EDB2E}"/>
                  </a:ext>
                </a:extLst>
              </p:cNvPr>
              <p:cNvGrpSpPr/>
              <p:nvPr/>
            </p:nvGrpSpPr>
            <p:grpSpPr>
              <a:xfrm flipH="1">
                <a:off x="6775143" y="5375794"/>
                <a:ext cx="2256448" cy="349023"/>
                <a:chOff x="6773662" y="3394593"/>
                <a:chExt cx="2256448" cy="349023"/>
              </a:xfrm>
            </p:grpSpPr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F2560AF1-51EA-3DD2-6114-783232CC22B3}"/>
                    </a:ext>
                  </a:extLst>
                </p:cNvPr>
                <p:cNvCxnSpPr/>
                <p:nvPr/>
              </p:nvCxnSpPr>
              <p:spPr>
                <a:xfrm>
                  <a:off x="6773662" y="3665834"/>
                  <a:ext cx="22564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FC5758F-B393-33CC-758E-3E7C358D817F}"/>
                    </a:ext>
                  </a:extLst>
                </p:cNvPr>
                <p:cNvSpPr txBox="1"/>
                <p:nvPr/>
              </p:nvSpPr>
              <p:spPr>
                <a:xfrm>
                  <a:off x="6862482" y="3394593"/>
                  <a:ext cx="2000437" cy="349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Backward error</a:t>
                  </a:r>
                  <a:endParaRPr lang="ko-KR" alt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86" name="Picture 4" descr="Deep Neural Network: An Easy Introduction for 2021 | UNext">
            <a:extLst>
              <a:ext uri="{FF2B5EF4-FFF2-40B4-BE49-F238E27FC236}">
                <a16:creationId xmlns:a16="http://schemas.microsoft.com/office/drawing/2014/main" id="{DEB3F658-DDFD-96CA-5415-6196605E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3827" y="5002603"/>
            <a:ext cx="1404264" cy="92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BC1BB1E6-F909-4BEE-A0E7-6B87231509D5}"/>
              </a:ext>
            </a:extLst>
          </p:cNvPr>
          <p:cNvGrpSpPr/>
          <p:nvPr/>
        </p:nvGrpSpPr>
        <p:grpSpPr>
          <a:xfrm>
            <a:off x="2287576" y="3619462"/>
            <a:ext cx="2074660" cy="2428256"/>
            <a:chOff x="3375315" y="3620607"/>
            <a:chExt cx="2074660" cy="24282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8E58BE-496E-2533-D747-16F0788886EF}"/>
                </a:ext>
              </a:extLst>
            </p:cNvPr>
            <p:cNvSpPr txBox="1"/>
            <p:nvPr/>
          </p:nvSpPr>
          <p:spPr>
            <a:xfrm>
              <a:off x="3375315" y="4345007"/>
              <a:ext cx="20746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1969. </a:t>
              </a:r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Minskey</a:t>
              </a:r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Papert</a:t>
              </a:r>
              <a:endPara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Perceptrons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0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63EB1A2-F96B-78EC-5BEA-1213618AD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712" y="3620607"/>
              <a:ext cx="0" cy="73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32B7169-EEF3-85CF-6AE4-25F5F61F607A}"/>
                </a:ext>
              </a:extLst>
            </p:cNvPr>
            <p:cNvGrpSpPr/>
            <p:nvPr/>
          </p:nvGrpSpPr>
          <p:grpSpPr>
            <a:xfrm>
              <a:off x="4120426" y="4844984"/>
              <a:ext cx="1217130" cy="1203879"/>
              <a:chOff x="5254890" y="733638"/>
              <a:chExt cx="1217130" cy="120387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3951E01-EBA2-B26B-E27F-CB2BA85E8A17}"/>
                  </a:ext>
                </a:extLst>
              </p:cNvPr>
              <p:cNvGrpSpPr/>
              <p:nvPr/>
            </p:nvGrpSpPr>
            <p:grpSpPr>
              <a:xfrm>
                <a:off x="5254890" y="733638"/>
                <a:ext cx="915551" cy="1203879"/>
                <a:chOff x="2055151" y="1507780"/>
                <a:chExt cx="2386819" cy="2518936"/>
              </a:xfrm>
            </p:grpSpPr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F4391DB-2876-BD5E-970E-97C307AA9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1864" y="1795244"/>
                  <a:ext cx="0" cy="22314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3FE73ECD-A427-D35D-1F42-E9C37C716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7916" y="3695350"/>
                  <a:ext cx="224405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2032E716-3661-3799-6D6D-4428AFB8F9EE}"/>
                    </a:ext>
                  </a:extLst>
                </p:cNvPr>
                <p:cNvSpPr/>
                <p:nvPr/>
              </p:nvSpPr>
              <p:spPr>
                <a:xfrm>
                  <a:off x="2456586" y="3593295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CF5EBE85-CB19-04D4-F756-4F057CB221D6}"/>
                    </a:ext>
                  </a:extLst>
                </p:cNvPr>
                <p:cNvSpPr/>
                <p:nvPr/>
              </p:nvSpPr>
              <p:spPr>
                <a:xfrm>
                  <a:off x="3334639" y="3593295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86A28428-ECDE-54B2-A62C-E7F9375F9CD2}"/>
                    </a:ext>
                  </a:extLst>
                </p:cNvPr>
                <p:cNvSpPr/>
                <p:nvPr/>
              </p:nvSpPr>
              <p:spPr>
                <a:xfrm>
                  <a:off x="2456586" y="2693294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직사각형 90">
                      <a:extLst>
                        <a:ext uri="{FF2B5EF4-FFF2-40B4-BE49-F238E27FC236}">
                          <a16:creationId xmlns:a16="http://schemas.microsoft.com/office/drawing/2014/main" id="{5A80DE05-5A2C-FB56-769B-2A0C2BB04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5151" y="1507780"/>
                      <a:ext cx="1062776" cy="3930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>
                        <a:defRPr/>
                      </a:pPr>
                      <a14:m>
                        <m:oMath xmlns:m="http://schemas.openxmlformats.org/officeDocument/2006/math">
                          <m:r>
                            <a:rPr lang="en-US" altLang="ko-KR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a14:m>
                      <a:r>
                        <a:rPr lang="en-US" altLang="ko-KR" sz="11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US" altLang="ko-KR" sz="1100" baseline="-25000" dirty="0"/>
                    </a:p>
                  </p:txBody>
                </p:sp>
              </mc:Choice>
              <mc:Fallback xmlns="">
                <p:sp>
                  <p:nvSpPr>
                    <p:cNvPr id="91" name="직사각형 90">
                      <a:extLst>
                        <a:ext uri="{FF2B5EF4-FFF2-40B4-BE49-F238E27FC236}">
                          <a16:creationId xmlns:a16="http://schemas.microsoft.com/office/drawing/2014/main" id="{5A80DE05-5A2C-FB56-769B-2A0C2BB048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5151" y="1507780"/>
                      <a:ext cx="1062776" cy="3930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45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2657656D-7665-81EB-ED1A-7D9149253618}"/>
                      </a:ext>
                    </a:extLst>
                  </p:cNvPr>
                  <p:cNvSpPr/>
                  <p:nvPr/>
                </p:nvSpPr>
                <p:spPr>
                  <a:xfrm>
                    <a:off x="6064354" y="1698223"/>
                    <a:ext cx="407666" cy="187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defRPr/>
                    </a:pPr>
                    <a14:m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altLang="ko-KR" sz="1100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  <a:p>
                    <a:pPr algn="ctr"/>
                    <a:endParaRPr lang="en-US" altLang="ko-KR" sz="1100" baseline="-25000" dirty="0"/>
                  </a:p>
                </p:txBody>
              </p:sp>
            </mc:Choice>
            <mc:Fallback xmlns=""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2657656D-7665-81EB-ED1A-7D91492536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4354" y="1698223"/>
                    <a:ext cx="407666" cy="1878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4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6F55078-4316-F3FD-4A64-798E46004667}"/>
                  </a:ext>
                </a:extLst>
              </p:cNvPr>
              <p:cNvSpPr/>
              <p:nvPr/>
            </p:nvSpPr>
            <p:spPr>
              <a:xfrm>
                <a:off x="5747859" y="1300233"/>
                <a:ext cx="69046" cy="86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7BF9461-8F82-418F-86D1-7040854B1754}"/>
              </a:ext>
            </a:extLst>
          </p:cNvPr>
          <p:cNvGrpSpPr/>
          <p:nvPr/>
        </p:nvGrpSpPr>
        <p:grpSpPr>
          <a:xfrm>
            <a:off x="225414" y="5080843"/>
            <a:ext cx="1529553" cy="603189"/>
            <a:chOff x="225414" y="5080843"/>
            <a:chExt cx="1529553" cy="603189"/>
          </a:xfrm>
        </p:grpSpPr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830F6E4-C43B-44FF-217E-D8F8D8EA7B76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535596" y="5114944"/>
              <a:ext cx="707314" cy="2339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4761784-E5ED-1916-72E6-ED894701908D}"/>
                </a:ext>
              </a:extLst>
            </p:cNvPr>
            <p:cNvCxnSpPr>
              <a:cxnSpLocks/>
              <a:stCxn id="126" idx="6"/>
            </p:cNvCxnSpPr>
            <p:nvPr/>
          </p:nvCxnSpPr>
          <p:spPr>
            <a:xfrm flipV="1">
              <a:off x="1423424" y="5348366"/>
              <a:ext cx="331543" cy="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101E557-46E9-7D65-937D-86813B3F167F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V="1">
              <a:off x="492574" y="5348872"/>
              <a:ext cx="750336" cy="299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8FDBDAC0-058A-E03B-E49B-FD34EA94975D}"/>
                </a:ext>
              </a:extLst>
            </p:cNvPr>
            <p:cNvSpPr/>
            <p:nvPr/>
          </p:nvSpPr>
          <p:spPr>
            <a:xfrm>
              <a:off x="1242910" y="5257173"/>
              <a:ext cx="180514" cy="1833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5BD0468-35AB-7AEA-5E3F-FBC5C5F1FBDE}"/>
                </a:ext>
              </a:extLst>
            </p:cNvPr>
            <p:cNvGrpSpPr/>
            <p:nvPr/>
          </p:nvGrpSpPr>
          <p:grpSpPr>
            <a:xfrm>
              <a:off x="225414" y="5080843"/>
              <a:ext cx="310484" cy="86807"/>
              <a:chOff x="1899821" y="2510254"/>
              <a:chExt cx="763479" cy="210102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2C7CCDCA-2C2F-907D-25ED-E35B06B46245}"/>
                  </a:ext>
                </a:extLst>
              </p:cNvPr>
              <p:cNvSpPr/>
              <p:nvPr/>
            </p:nvSpPr>
            <p:spPr>
              <a:xfrm>
                <a:off x="2453198" y="2510254"/>
                <a:ext cx="210102" cy="2101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A49C6C4-D8AD-4F20-512D-BECFEB2E5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821" y="2615305"/>
                <a:ext cx="5533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7A0EA826-3BC5-F914-5559-D12B19BDECE4}"/>
                </a:ext>
              </a:extLst>
            </p:cNvPr>
            <p:cNvGrpSpPr/>
            <p:nvPr/>
          </p:nvGrpSpPr>
          <p:grpSpPr>
            <a:xfrm>
              <a:off x="226015" y="5597225"/>
              <a:ext cx="310484" cy="86807"/>
              <a:chOff x="1899821" y="1947550"/>
              <a:chExt cx="763479" cy="210102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A39BAB5E-11F6-C913-C7EA-B4E58F8990A0}"/>
                  </a:ext>
                </a:extLst>
              </p:cNvPr>
              <p:cNvSpPr/>
              <p:nvPr/>
            </p:nvSpPr>
            <p:spPr>
              <a:xfrm>
                <a:off x="2453198" y="1947550"/>
                <a:ext cx="210102" cy="2101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79E07811-0509-04B5-2E4E-95DA0726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9821" y="2052601"/>
                <a:ext cx="5533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3D07C61-946A-71DF-FD9B-C8D5DD8952A5}"/>
              </a:ext>
            </a:extLst>
          </p:cNvPr>
          <p:cNvCxnSpPr>
            <a:cxnSpLocks/>
          </p:cNvCxnSpPr>
          <p:nvPr/>
        </p:nvCxnSpPr>
        <p:spPr>
          <a:xfrm flipV="1">
            <a:off x="6377576" y="2559554"/>
            <a:ext cx="0" cy="418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44F9783-A25D-96D2-CE68-2511C931E3A2}"/>
              </a:ext>
            </a:extLst>
          </p:cNvPr>
          <p:cNvCxnSpPr>
            <a:cxnSpLocks/>
          </p:cNvCxnSpPr>
          <p:nvPr/>
        </p:nvCxnSpPr>
        <p:spPr>
          <a:xfrm>
            <a:off x="5930081" y="2559554"/>
            <a:ext cx="44749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C4868C55-14B4-7519-AD19-85B2D7DB3D8F}"/>
              </a:ext>
            </a:extLst>
          </p:cNvPr>
          <p:cNvSpPr txBox="1"/>
          <p:nvPr/>
        </p:nvSpPr>
        <p:spPr>
          <a:xfrm>
            <a:off x="5487149" y="2244827"/>
            <a:ext cx="133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Winter2</a:t>
            </a:r>
            <a:endParaRPr lang="ko-KR" altLang="en-US" sz="1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448A672-64FD-3A07-CA63-8025A5413EF8}"/>
              </a:ext>
            </a:extLst>
          </p:cNvPr>
          <p:cNvGrpSpPr/>
          <p:nvPr/>
        </p:nvGrpSpPr>
        <p:grpSpPr>
          <a:xfrm>
            <a:off x="867742" y="1229259"/>
            <a:ext cx="1664299" cy="838547"/>
            <a:chOff x="2721007" y="5275384"/>
            <a:chExt cx="1850993" cy="838547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51FEB9BC-B50E-F12A-ECE3-47AD5523D452}"/>
                </a:ext>
              </a:extLst>
            </p:cNvPr>
            <p:cNvGrpSpPr/>
            <p:nvPr/>
          </p:nvGrpSpPr>
          <p:grpSpPr>
            <a:xfrm>
              <a:off x="2721007" y="5275384"/>
              <a:ext cx="1850993" cy="838547"/>
              <a:chOff x="2798115" y="2926860"/>
              <a:chExt cx="4100239" cy="2029568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C6E1CFB1-FC1F-9CB3-5359-FEB5E2A7AFDE}"/>
                  </a:ext>
                </a:extLst>
              </p:cNvPr>
              <p:cNvGrpSpPr/>
              <p:nvPr/>
            </p:nvGrpSpPr>
            <p:grpSpPr>
              <a:xfrm>
                <a:off x="2799596" y="3496507"/>
                <a:ext cx="4098758" cy="1459921"/>
                <a:chOff x="1344241" y="2280918"/>
                <a:chExt cx="4098758" cy="1459921"/>
              </a:xfrm>
            </p:grpSpPr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A7ED26EF-79DF-9512-2930-7A899CC9F6E2}"/>
                    </a:ext>
                  </a:extLst>
                </p:cNvPr>
                <p:cNvCxnSpPr>
                  <a:cxnSpLocks/>
                  <a:endCxn id="180" idx="2"/>
                </p:cNvCxnSpPr>
                <p:nvPr/>
              </p:nvCxnSpPr>
              <p:spPr>
                <a:xfrm>
                  <a:off x="2106978" y="2363455"/>
                  <a:ext cx="1739286" cy="5661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6D976D9D-7DD6-FE22-1977-B8F847DC0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6977" y="2927189"/>
                  <a:ext cx="333602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62662DCC-15B3-53AF-6050-99E9FCA6C270}"/>
                    </a:ext>
                  </a:extLst>
                </p:cNvPr>
                <p:cNvCxnSpPr>
                  <a:cxnSpLocks/>
                  <a:endCxn id="180" idx="2"/>
                </p:cNvCxnSpPr>
                <p:nvPr/>
              </p:nvCxnSpPr>
              <p:spPr>
                <a:xfrm flipV="1">
                  <a:off x="2001188" y="2929638"/>
                  <a:ext cx="1845076" cy="72518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22A0CBCC-EA53-0A79-AF51-D2E4F258974B}"/>
                    </a:ext>
                  </a:extLst>
                </p:cNvPr>
                <p:cNvSpPr/>
                <p:nvPr/>
              </p:nvSpPr>
              <p:spPr>
                <a:xfrm>
                  <a:off x="3846264" y="2707696"/>
                  <a:ext cx="443884" cy="4438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5334F599-C821-3B2A-0E74-3E654A69F1A5}"/>
                    </a:ext>
                  </a:extLst>
                </p:cNvPr>
                <p:cNvGrpSpPr/>
                <p:nvPr/>
              </p:nvGrpSpPr>
              <p:grpSpPr>
                <a:xfrm>
                  <a:off x="1344241" y="2280918"/>
                  <a:ext cx="763479" cy="210102"/>
                  <a:chOff x="1899821" y="2510254"/>
                  <a:chExt cx="763479" cy="210102"/>
                </a:xfrm>
              </p:grpSpPr>
              <p:sp>
                <p:nvSpPr>
                  <p:cNvPr id="188" name="타원 187">
                    <a:extLst>
                      <a:ext uri="{FF2B5EF4-FFF2-40B4-BE49-F238E27FC236}">
                        <a16:creationId xmlns:a16="http://schemas.microsoft.com/office/drawing/2014/main" id="{C95BFDCC-CB59-EB3F-355B-7F84CB6CCE30}"/>
                      </a:ext>
                    </a:extLst>
                  </p:cNvPr>
                  <p:cNvSpPr/>
                  <p:nvPr/>
                </p:nvSpPr>
                <p:spPr>
                  <a:xfrm>
                    <a:off x="2453198" y="2510254"/>
                    <a:ext cx="210102" cy="2101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3CDF65F0-E8DD-34C0-44FA-76EA362B3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821" y="2615305"/>
                    <a:ext cx="55337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" name="그룹 181">
                  <a:extLst>
                    <a:ext uri="{FF2B5EF4-FFF2-40B4-BE49-F238E27FC236}">
                      <a16:creationId xmlns:a16="http://schemas.microsoft.com/office/drawing/2014/main" id="{A1613628-A210-BBA8-A95E-817DDE46E1B1}"/>
                    </a:ext>
                  </a:extLst>
                </p:cNvPr>
                <p:cNvGrpSpPr/>
                <p:nvPr/>
              </p:nvGrpSpPr>
              <p:grpSpPr>
                <a:xfrm>
                  <a:off x="1345717" y="2815057"/>
                  <a:ext cx="763479" cy="210102"/>
                  <a:chOff x="1899821" y="2510254"/>
                  <a:chExt cx="763479" cy="210102"/>
                </a:xfrm>
              </p:grpSpPr>
              <p:sp>
                <p:nvSpPr>
                  <p:cNvPr id="186" name="타원 185">
                    <a:extLst>
                      <a:ext uri="{FF2B5EF4-FFF2-40B4-BE49-F238E27FC236}">
                        <a16:creationId xmlns:a16="http://schemas.microsoft.com/office/drawing/2014/main" id="{6C5E4853-91C2-EECF-4612-A768E21B4122}"/>
                      </a:ext>
                    </a:extLst>
                  </p:cNvPr>
                  <p:cNvSpPr/>
                  <p:nvPr/>
                </p:nvSpPr>
                <p:spPr>
                  <a:xfrm>
                    <a:off x="2453198" y="2510254"/>
                    <a:ext cx="210102" cy="2101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95491E0D-9B9A-F97F-B7B3-29B602E34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821" y="2615305"/>
                    <a:ext cx="55337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그룹 182">
                  <a:extLst>
                    <a:ext uri="{FF2B5EF4-FFF2-40B4-BE49-F238E27FC236}">
                      <a16:creationId xmlns:a16="http://schemas.microsoft.com/office/drawing/2014/main" id="{33E638A6-B1C6-63E6-2098-64567910EAC6}"/>
                    </a:ext>
                  </a:extLst>
                </p:cNvPr>
                <p:cNvGrpSpPr/>
                <p:nvPr/>
              </p:nvGrpSpPr>
              <p:grpSpPr>
                <a:xfrm>
                  <a:off x="1345718" y="3530737"/>
                  <a:ext cx="763479" cy="210102"/>
                  <a:chOff x="1899821" y="1947550"/>
                  <a:chExt cx="763479" cy="210102"/>
                </a:xfrm>
              </p:grpSpPr>
              <p:sp>
                <p:nvSpPr>
                  <p:cNvPr id="184" name="타원 183">
                    <a:extLst>
                      <a:ext uri="{FF2B5EF4-FFF2-40B4-BE49-F238E27FC236}">
                        <a16:creationId xmlns:a16="http://schemas.microsoft.com/office/drawing/2014/main" id="{56DD86E6-B148-C61B-2A79-59BE1C81A3D2}"/>
                      </a:ext>
                    </a:extLst>
                  </p:cNvPr>
                  <p:cNvSpPr/>
                  <p:nvPr/>
                </p:nvSpPr>
                <p:spPr>
                  <a:xfrm>
                    <a:off x="2453198" y="1947550"/>
                    <a:ext cx="210102" cy="2101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8258537B-556F-2BFE-9B52-11C1F6278E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821" y="2052601"/>
                    <a:ext cx="55337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E24E0754-66E4-21B4-EBA4-74FA15B88C05}"/>
                  </a:ext>
                </a:extLst>
              </p:cNvPr>
              <p:cNvGrpSpPr/>
              <p:nvPr/>
            </p:nvGrpSpPr>
            <p:grpSpPr>
              <a:xfrm>
                <a:off x="2798115" y="2926860"/>
                <a:ext cx="2503504" cy="1218367"/>
                <a:chOff x="1342760" y="1711271"/>
                <a:chExt cx="2503504" cy="1218367"/>
              </a:xfrm>
            </p:grpSpPr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E90E2A51-F040-004D-35E0-768EC68B46C3}"/>
                    </a:ext>
                  </a:extLst>
                </p:cNvPr>
                <p:cNvCxnSpPr>
                  <a:stCxn id="175" idx="6"/>
                </p:cNvCxnSpPr>
                <p:nvPr/>
              </p:nvCxnSpPr>
              <p:spPr>
                <a:xfrm>
                  <a:off x="2106239" y="1816322"/>
                  <a:ext cx="1740025" cy="11133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BA233EF1-8AA3-5D5A-D922-9798981A5435}"/>
                    </a:ext>
                  </a:extLst>
                </p:cNvPr>
                <p:cNvGrpSpPr/>
                <p:nvPr/>
              </p:nvGrpSpPr>
              <p:grpSpPr>
                <a:xfrm>
                  <a:off x="1342760" y="1711271"/>
                  <a:ext cx="763479" cy="210102"/>
                  <a:chOff x="1899821" y="2510254"/>
                  <a:chExt cx="763479" cy="210102"/>
                </a:xfrm>
              </p:grpSpPr>
              <p:sp>
                <p:nvSpPr>
                  <p:cNvPr id="175" name="타원 174">
                    <a:extLst>
                      <a:ext uri="{FF2B5EF4-FFF2-40B4-BE49-F238E27FC236}">
                        <a16:creationId xmlns:a16="http://schemas.microsoft.com/office/drawing/2014/main" id="{4E49F454-0598-CA7C-E54E-F342DA055464}"/>
                      </a:ext>
                    </a:extLst>
                  </p:cNvPr>
                  <p:cNvSpPr/>
                  <p:nvPr/>
                </p:nvSpPr>
                <p:spPr>
                  <a:xfrm>
                    <a:off x="2453198" y="2510254"/>
                    <a:ext cx="210102" cy="21010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EC08AE37-28FB-D1B3-357B-B12ACDFD2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821" y="2615305"/>
                    <a:ext cx="55337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AF0F93DC-432C-0406-925F-177CC030625B}"/>
                </a:ext>
              </a:extLst>
            </p:cNvPr>
            <p:cNvGrpSpPr/>
            <p:nvPr/>
          </p:nvGrpSpPr>
          <p:grpSpPr>
            <a:xfrm>
              <a:off x="4116472" y="5578435"/>
              <a:ext cx="304800" cy="422030"/>
              <a:chOff x="4689231" y="3188677"/>
              <a:chExt cx="304800" cy="42203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1456146E-CC6C-00FF-F0AD-63AA33F9A12C}"/>
                  </a:ext>
                </a:extLst>
              </p:cNvPr>
              <p:cNvSpPr/>
              <p:nvPr/>
            </p:nvSpPr>
            <p:spPr>
              <a:xfrm>
                <a:off x="4689231" y="3188677"/>
                <a:ext cx="304800" cy="422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99EB87F5-56F3-4D34-03A9-231FEBBEB4E3}"/>
                  </a:ext>
                </a:extLst>
              </p:cNvPr>
              <p:cNvGrpSpPr/>
              <p:nvPr/>
            </p:nvGrpSpPr>
            <p:grpSpPr>
              <a:xfrm>
                <a:off x="4741985" y="3298517"/>
                <a:ext cx="199291" cy="202349"/>
                <a:chOff x="6846324" y="3403300"/>
                <a:chExt cx="1500326" cy="893868"/>
              </a:xfrm>
            </p:grpSpPr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516AE740-2353-8F6E-C658-12EBA8D149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6324" y="4297168"/>
                  <a:ext cx="761963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6D760D3C-D50D-1541-AD7A-15BADABE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8287" y="3403300"/>
                  <a:ext cx="738363" cy="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41C49B64-099F-A6A8-F0FD-030EE9661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17208" y="3403300"/>
                  <a:ext cx="0" cy="893868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B8D22F9-A6E0-43F2-AD9E-C6C3A55F83AE}"/>
              </a:ext>
            </a:extLst>
          </p:cNvPr>
          <p:cNvGrpSpPr/>
          <p:nvPr/>
        </p:nvGrpSpPr>
        <p:grpSpPr>
          <a:xfrm>
            <a:off x="835761" y="2086717"/>
            <a:ext cx="1735210" cy="877251"/>
            <a:chOff x="835761" y="2086717"/>
            <a:chExt cx="1735210" cy="8772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96B776-09F8-40A0-9809-7A1DB70516CC}"/>
                </a:ext>
              </a:extLst>
            </p:cNvPr>
            <p:cNvSpPr txBox="1"/>
            <p:nvPr/>
          </p:nvSpPr>
          <p:spPr>
            <a:xfrm>
              <a:off x="835761" y="2086717"/>
              <a:ext cx="1735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1958. Rosenblatt </a:t>
              </a:r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Perceprton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2DEF18A8-8D5F-4BDE-8673-B7B61D5C50C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79" y="2562304"/>
              <a:ext cx="0" cy="40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854480BD-5738-46B6-B9A2-072E56745AB5}"/>
              </a:ext>
            </a:extLst>
          </p:cNvPr>
          <p:cNvGrpSpPr/>
          <p:nvPr/>
        </p:nvGrpSpPr>
        <p:grpSpPr>
          <a:xfrm>
            <a:off x="6855959" y="2086717"/>
            <a:ext cx="1735210" cy="877251"/>
            <a:chOff x="835761" y="2086717"/>
            <a:chExt cx="1735210" cy="877251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811D27-C042-46CC-BC09-FF0E931F2407}"/>
                </a:ext>
              </a:extLst>
            </p:cNvPr>
            <p:cNvSpPr txBox="1"/>
            <p:nvPr/>
          </p:nvSpPr>
          <p:spPr>
            <a:xfrm>
              <a:off x="835761" y="2086717"/>
              <a:ext cx="1735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2016. DeepMind</a:t>
              </a:r>
            </a:p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AlphaGo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72514E96-5B80-431B-834E-244913A9B31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79" y="2562304"/>
              <a:ext cx="0" cy="40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87BEDAAB-B84A-4E41-BBEF-425496A86E4E}"/>
              </a:ext>
            </a:extLst>
          </p:cNvPr>
          <p:cNvGrpSpPr/>
          <p:nvPr/>
        </p:nvGrpSpPr>
        <p:grpSpPr>
          <a:xfrm>
            <a:off x="7773577" y="3619462"/>
            <a:ext cx="1267785" cy="1121659"/>
            <a:chOff x="8334166" y="4366762"/>
            <a:chExt cx="2397697" cy="1121659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71223E8-54CF-40BE-AC71-2589CEAAF409}"/>
                </a:ext>
              </a:extLst>
            </p:cNvPr>
            <p:cNvSpPr txBox="1"/>
            <p:nvPr/>
          </p:nvSpPr>
          <p:spPr>
            <a:xfrm>
              <a:off x="8334166" y="5088311"/>
              <a:ext cx="2397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2023. OpenAI</a:t>
              </a:r>
            </a:p>
            <a:p>
              <a:pPr algn="ctr"/>
              <a:r>
                <a:rPr lang="en-US" altLang="ko-KR" sz="1000" b="1">
                  <a:latin typeface="Arial" panose="020B0604020202020204" pitchFamily="34" charset="0"/>
                  <a:cs typeface="Arial" panose="020B0604020202020204" pitchFamily="34" charset="0"/>
                </a:rPr>
                <a:t>ChatGPT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64383972-9941-498E-A49C-6DC17A7C8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5156" y="4366762"/>
              <a:ext cx="0" cy="734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B75E57-C737-410C-A1EF-EC7AFE27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09" y="1604426"/>
            <a:ext cx="1661661" cy="4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챗 GPT 개발사 오픈AI, 연 매출 1.3조 전망…당초 예상 5배 성장 | 아주경제">
            <a:extLst>
              <a:ext uri="{FF2B5EF4-FFF2-40B4-BE49-F238E27FC236}">
                <a16:creationId xmlns:a16="http://schemas.microsoft.com/office/drawing/2014/main" id="{E53182B1-C8CF-4682-AEB1-55C6E10E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33" y="4759462"/>
            <a:ext cx="1309273" cy="3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E8940EA7-3BD4-4B2E-915E-5018D8CCEE72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002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인공지능의 역사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74853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003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인공지능의 활용</a:t>
            </a:r>
            <a:endParaRPr lang="en-US" altLang="ko-KR" sz="2000" b="1" dirty="0"/>
          </a:p>
        </p:txBody>
      </p:sp>
      <p:pic>
        <p:nvPicPr>
          <p:cNvPr id="2" name="온라인 미디어 1" title="10분으로 알아보는 AI 기술의 적용 사례들 알아보기! | 십분 AI">
            <a:hlinkClick r:id="" action="ppaction://media"/>
            <a:extLst>
              <a:ext uri="{FF2B5EF4-FFF2-40B4-BE49-F238E27FC236}">
                <a16:creationId xmlns:a16="http://schemas.microsoft.com/office/drawing/2014/main" id="{20AAB765-DDB0-438B-9BCA-C04FA82C50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89842" y="1348581"/>
            <a:ext cx="7364315" cy="4160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8B31DC-5021-4DAC-8C6B-F62F123CB477}"/>
              </a:ext>
            </a:extLst>
          </p:cNvPr>
          <p:cNvSpPr txBox="1"/>
          <p:nvPr/>
        </p:nvSpPr>
        <p:spPr>
          <a:xfrm>
            <a:off x="103035" y="5687070"/>
            <a:ext cx="42457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출처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기술의 적용 사례를 알아보기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3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004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endParaRPr lang="en-US" altLang="ko-KR" sz="2000" b="1" dirty="0"/>
          </a:p>
        </p:txBody>
      </p:sp>
      <p:pic>
        <p:nvPicPr>
          <p:cNvPr id="2050" name="Picture 2" descr="https://blog.kakaocdn.net/dn/byxB4i/btsh2sfyygt/XkRXkFrJdrBmqjQWL0Spmk/img.png">
            <a:extLst>
              <a:ext uri="{FF2B5EF4-FFF2-40B4-BE49-F238E27FC236}">
                <a16:creationId xmlns:a16="http://schemas.microsoft.com/office/drawing/2014/main" id="{D7AEAA57-1B4F-4859-A685-7AE512B1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1" y="959396"/>
            <a:ext cx="3881121" cy="23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FWfhk/btsh59Th367/So7v47RKxuzK4KUqKvkIk0/img.png">
            <a:extLst>
              <a:ext uri="{FF2B5EF4-FFF2-40B4-BE49-F238E27FC236}">
                <a16:creationId xmlns:a16="http://schemas.microsoft.com/office/drawing/2014/main" id="{4B8C90BA-883E-4992-9078-07102DB7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" y="3354572"/>
            <a:ext cx="3881120" cy="23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eras vs PyTorch: Which ML Framework Should You Learn?">
            <a:extLst>
              <a:ext uri="{FF2B5EF4-FFF2-40B4-BE49-F238E27FC236}">
                <a16:creationId xmlns:a16="http://schemas.microsoft.com/office/drawing/2014/main" id="{8733E0DC-716F-49A7-B52D-813CF405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5" y="1990080"/>
            <a:ext cx="4406675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4422D-3C39-4219-8B1A-642243932EAC}"/>
              </a:ext>
            </a:extLst>
          </p:cNvPr>
          <p:cNvSpPr txBox="1"/>
          <p:nvPr/>
        </p:nvSpPr>
        <p:spPr>
          <a:xfrm>
            <a:off x="97715" y="5687070"/>
            <a:ext cx="881236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출처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텐서플로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파이토치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케라스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파이토치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004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endParaRPr lang="en-US" altLang="ko-KR" sz="2000" b="1" dirty="0"/>
          </a:p>
        </p:txBody>
      </p:sp>
      <p:pic>
        <p:nvPicPr>
          <p:cNvPr id="1026" name="Picture 2" descr="케라스 - 위키백과, 우리 모두의 백과사전">
            <a:extLst>
              <a:ext uri="{FF2B5EF4-FFF2-40B4-BE49-F238E27FC236}">
                <a16:creationId xmlns:a16="http://schemas.microsoft.com/office/drawing/2014/main" id="{2C6DA647-81FD-42DF-A8DE-1F6D7AAD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7" y="1443036"/>
            <a:ext cx="1900901" cy="190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PyTorch. PyTorch is an open source machine… | by Vikas K  Solegaonkar | Towards Data Science">
            <a:extLst>
              <a:ext uri="{FF2B5EF4-FFF2-40B4-BE49-F238E27FC236}">
                <a16:creationId xmlns:a16="http://schemas.microsoft.com/office/drawing/2014/main" id="{BA0E3B0A-3FB5-4765-9DDB-1CB9C142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55" y="1321924"/>
            <a:ext cx="2703659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716FAB-87F8-4810-8D00-840871D85754}"/>
              </a:ext>
            </a:extLst>
          </p:cNvPr>
          <p:cNvSpPr txBox="1"/>
          <p:nvPr/>
        </p:nvSpPr>
        <p:spPr>
          <a:xfrm>
            <a:off x="2197078" y="2243470"/>
            <a:ext cx="135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VS</a:t>
            </a:r>
          </a:p>
        </p:txBody>
      </p:sp>
      <p:pic>
        <p:nvPicPr>
          <p:cNvPr id="1030" name="Picture 6" descr="MNIST Dataset | Papers With Code">
            <a:extLst>
              <a:ext uri="{FF2B5EF4-FFF2-40B4-BE49-F238E27FC236}">
                <a16:creationId xmlns:a16="http://schemas.microsoft.com/office/drawing/2014/main" id="{90C86B4C-7C5F-4091-89BA-226641E2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6" y="3514063"/>
            <a:ext cx="4534863" cy="275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564F43-6567-4DEC-B71A-9F814E959A2D}"/>
              </a:ext>
            </a:extLst>
          </p:cNvPr>
          <p:cNvSpPr txBox="1"/>
          <p:nvPr/>
        </p:nvSpPr>
        <p:spPr>
          <a:xfrm>
            <a:off x="5063629" y="1854092"/>
            <a:ext cx="3968730" cy="185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Keras</a:t>
            </a:r>
            <a:r>
              <a:rPr lang="ko-KR" altLang="en-US" b="1"/>
              <a:t>와 </a:t>
            </a:r>
            <a:r>
              <a:rPr lang="en-US" altLang="ko-KR" b="1"/>
              <a:t>Pytorch </a:t>
            </a:r>
            <a:r>
              <a:rPr lang="ko-KR" altLang="en-US" b="1"/>
              <a:t>코드 비교</a:t>
            </a: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MNIST </a:t>
            </a:r>
            <a:r>
              <a:rPr lang="ko-KR" altLang="en-US" sz="1200"/>
              <a:t>손글씨 데이터셋 분류예시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2</a:t>
            </a:r>
            <a:r>
              <a:rPr lang="ko-KR" altLang="en-US" sz="1200"/>
              <a:t>층 </a:t>
            </a:r>
            <a:r>
              <a:rPr lang="en-US" altLang="ko-KR" sz="1200"/>
              <a:t>CNN</a:t>
            </a:r>
            <a:r>
              <a:rPr lang="ko-KR" altLang="en-US" sz="1200"/>
              <a:t>분류기를 만드는 예시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altLang="ko-KR" sz="1200" u="sng"/>
              <a:t>PART3_MNIST_Keras_Pytorch.ipynb</a:t>
            </a:r>
            <a:r>
              <a:rPr lang="ko-KR" altLang="en-US" sz="1200"/>
              <a:t>을</a:t>
            </a:r>
            <a:r>
              <a:rPr lang="sv-SE" altLang="ko-KR" sz="1200"/>
              <a:t> </a:t>
            </a:r>
            <a:r>
              <a:rPr lang="ko-KR" altLang="en-US" sz="1200"/>
              <a:t>실행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9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004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파이토치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E5E67-0BCE-4837-907B-92DC8BDA7ECE}"/>
              </a:ext>
            </a:extLst>
          </p:cNvPr>
          <p:cNvSpPr txBox="1"/>
          <p:nvPr/>
        </p:nvSpPr>
        <p:spPr>
          <a:xfrm>
            <a:off x="615759" y="1152343"/>
            <a:ext cx="8352721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참고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파이토치 설치 링크 </a:t>
            </a:r>
            <a:r>
              <a:rPr lang="en-US" altLang="ko-KR" sz="1200"/>
              <a:t>: </a:t>
            </a:r>
            <a:r>
              <a:rPr lang="ko-KR" altLang="en-US" sz="1200">
                <a:hlinkClick r:id="rId3"/>
              </a:rPr>
              <a:t>파이토치 설치 링크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파이토치 한국 공식 커뮤니티 </a:t>
            </a:r>
            <a:r>
              <a:rPr lang="en-US" altLang="ko-KR" sz="1200"/>
              <a:t>: </a:t>
            </a:r>
            <a:r>
              <a:rPr lang="ko-KR" altLang="en-US" sz="1200">
                <a:hlinkClick r:id="rId4"/>
              </a:rPr>
              <a:t>파이토치 한국 커뮤니티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텐서플로우 </a:t>
            </a:r>
            <a:r>
              <a:rPr lang="en-US" altLang="ko-KR" sz="1200"/>
              <a:t>GPU</a:t>
            </a:r>
            <a:r>
              <a:rPr lang="ko-KR" altLang="en-US" sz="1200"/>
              <a:t>버전 링크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ko-KR" altLang="en-US" sz="1200">
                <a:hlinkClick r:id="rId5"/>
              </a:rPr>
              <a:t>텐서플로우 호환 </a:t>
            </a:r>
            <a:r>
              <a:rPr lang="en-US" altLang="ko-KR" sz="1200">
                <a:hlinkClick r:id="rId5"/>
              </a:rPr>
              <a:t>GPU </a:t>
            </a:r>
            <a:r>
              <a:rPr lang="ko-KR" altLang="en-US" sz="1200">
                <a:hlinkClick r:id="rId5"/>
              </a:rPr>
              <a:t>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203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005</a:t>
            </a:r>
            <a:r>
              <a:rPr lang="en-US" altLang="ko-KR" sz="20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/>
              <a:t>     </a:t>
            </a:r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텐서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DE54EB-1095-43DD-AC83-8DA56EF5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0" y="997773"/>
            <a:ext cx="5506218" cy="543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E7125-2C75-40AB-B57B-67211DFD4E06}"/>
              </a:ext>
            </a:extLst>
          </p:cNvPr>
          <p:cNvSpPr txBox="1"/>
          <p:nvPr/>
        </p:nvSpPr>
        <p:spPr>
          <a:xfrm>
            <a:off x="172970" y="1646757"/>
            <a:ext cx="8352721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torch.Tensor</a:t>
            </a:r>
            <a:r>
              <a:rPr lang="en-US" altLang="ko-KR" sz="1200" dirty="0"/>
              <a:t>([1,2,3])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torch.FloatTensor</a:t>
            </a:r>
            <a:r>
              <a:rPr lang="en-US" altLang="ko-KR" sz="1200" dirty="0"/>
              <a:t>([1,2,3])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device = “</a:t>
            </a:r>
            <a:r>
              <a:rPr lang="en-US" altLang="ko-KR" sz="1200" dirty="0" err="1"/>
              <a:t>cuda</a:t>
            </a:r>
            <a:r>
              <a:rPr lang="en-US" altLang="ko-KR" sz="1200" dirty="0"/>
              <a:t>” if </a:t>
            </a:r>
            <a:r>
              <a:rPr lang="en-US" altLang="ko-KR" sz="1200" dirty="0" err="1"/>
              <a:t>torch.cuda.is_available</a:t>
            </a:r>
            <a:r>
              <a:rPr lang="en-US" altLang="ko-KR" sz="1200" dirty="0"/>
              <a:t>() else “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torch.Tensor</a:t>
            </a:r>
            <a:r>
              <a:rPr lang="en-US" altLang="ko-KR" sz="1200" dirty="0"/>
              <a:t>([1,2,3]).</a:t>
            </a:r>
            <a:r>
              <a:rPr lang="en-US" altLang="ko-KR" sz="1200" dirty="0" err="1"/>
              <a:t>cuda</a:t>
            </a:r>
            <a:r>
              <a:rPr lang="en-US" altLang="ko-KR" sz="1200" dirty="0"/>
              <a:t>() / </a:t>
            </a:r>
            <a:r>
              <a:rPr lang="en-US" altLang="ko-KR" sz="1200" dirty="0" err="1"/>
              <a:t>torch.Tensor</a:t>
            </a:r>
            <a:r>
              <a:rPr lang="en-US" altLang="ko-KR" sz="1200" dirty="0"/>
              <a:t>([1,2,3], device = device)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GPU</a:t>
            </a:r>
            <a:r>
              <a:rPr lang="ko-KR" altLang="en-US" sz="1200" dirty="0"/>
              <a:t>할당</a:t>
            </a:r>
            <a:r>
              <a:rPr lang="en-US" altLang="ko-KR" sz="1200" dirty="0"/>
              <a:t>, CPU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할당되어있는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텐서와</a:t>
            </a:r>
            <a:r>
              <a:rPr lang="ko-KR" altLang="en-US" sz="1200" dirty="0"/>
              <a:t> 연산 자체가 되지 않으므로 </a:t>
            </a:r>
            <a:r>
              <a:rPr lang="ko-KR" altLang="en-US" sz="1200" dirty="0" err="1"/>
              <a:t>텐서의</a:t>
            </a:r>
            <a:r>
              <a:rPr lang="ko-KR" altLang="en-US" sz="1200" dirty="0"/>
              <a:t> 할당위치를 </a:t>
            </a:r>
            <a:r>
              <a:rPr lang="ko-KR" altLang="en-US" sz="1200" dirty="0" err="1"/>
              <a:t>파악해둬야함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np_array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([1,2,3]) -&gt; </a:t>
            </a:r>
            <a:r>
              <a:rPr lang="en-US" altLang="ko-KR" sz="1200" dirty="0" err="1"/>
              <a:t>torch.from_numpy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np_array</a:t>
            </a:r>
            <a:r>
              <a:rPr lang="en-US" altLang="ko-KR" sz="1200" dirty="0"/>
              <a:t>)  =&gt; </a:t>
            </a:r>
            <a:r>
              <a:rPr lang="ko-KR" altLang="en-US" sz="1200" dirty="0" err="1"/>
              <a:t>넘파이</a:t>
            </a:r>
            <a:r>
              <a:rPr lang="ko-KR" altLang="en-US" sz="1200" dirty="0"/>
              <a:t> 배열을 </a:t>
            </a:r>
            <a:r>
              <a:rPr lang="ko-KR" altLang="en-US" sz="1200" dirty="0" err="1"/>
              <a:t>토치배열로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tensor = </a:t>
            </a:r>
            <a:r>
              <a:rPr lang="en-US" altLang="ko-KR" sz="1200" dirty="0" err="1"/>
              <a:t>torch.FloatTensor</a:t>
            </a:r>
            <a:r>
              <a:rPr lang="en-US" altLang="ko-KR" sz="1200" dirty="0"/>
              <a:t>([1,2,3], device = device) -&gt; </a:t>
            </a:r>
            <a:r>
              <a:rPr lang="en-US" altLang="ko-KR" sz="1200" dirty="0" err="1"/>
              <a:t>tensor.detatch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() =&gt; </a:t>
            </a:r>
            <a:r>
              <a:rPr lang="ko-KR" altLang="en-US" sz="1200" dirty="0" err="1"/>
              <a:t>토치배열을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넘파이배열로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70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4736752-C8D5-4ADE-8674-821388F6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7B01-5F80-4E50-A3C2-C7623213752A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ED313-9139-47C2-B439-0BEBA732AD54}"/>
              </a:ext>
            </a:extLst>
          </p:cNvPr>
          <p:cNvSpPr txBox="1"/>
          <p:nvPr/>
        </p:nvSpPr>
        <p:spPr>
          <a:xfrm>
            <a:off x="615759" y="453942"/>
            <a:ext cx="614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006</a:t>
            </a:r>
            <a:r>
              <a:rPr lang="en-US" altLang="ko-KR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b="1" dirty="0"/>
              <a:t>  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Loss Function(Regression)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E7125-2C75-40AB-B57B-67211DFD4E06}"/>
              </a:ext>
            </a:extLst>
          </p:cNvPr>
          <p:cNvSpPr txBox="1"/>
          <p:nvPr/>
        </p:nvSpPr>
        <p:spPr>
          <a:xfrm>
            <a:off x="395639" y="3820885"/>
            <a:ext cx="8352721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손실함수 </a:t>
            </a:r>
            <a:r>
              <a:rPr lang="ko-KR" altLang="en-US" sz="1200" dirty="0">
                <a:latin typeface="Abadi" panose="020B0604020104020204" pitchFamily="34" charset="0"/>
              </a:rPr>
              <a:t>⊂</a:t>
            </a:r>
            <a:r>
              <a:rPr lang="ko-KR" altLang="en-US" sz="1200" dirty="0"/>
              <a:t> 비용함수 </a:t>
            </a:r>
            <a:r>
              <a:rPr lang="ko-KR" altLang="en-US" sz="1200" dirty="0">
                <a:latin typeface="Abadi" panose="020B0604020104020204" pitchFamily="34" charset="0"/>
              </a:rPr>
              <a:t>⊂</a:t>
            </a:r>
            <a:r>
              <a:rPr lang="ko-KR" altLang="en-US" sz="1200" dirty="0"/>
              <a:t> 목적함수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인공신경망은 </a:t>
            </a:r>
            <a:r>
              <a:rPr lang="ko-KR" altLang="en-US" sz="1200" dirty="0" err="1"/>
              <a:t>실젯값과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예측값을</a:t>
            </a:r>
            <a:r>
              <a:rPr lang="ko-KR" altLang="en-US" sz="1200" dirty="0"/>
              <a:t> 통해 계산된 </a:t>
            </a:r>
            <a:r>
              <a:rPr lang="ko-KR" altLang="en-US" sz="1200" dirty="0" err="1"/>
              <a:t>오찻값을</a:t>
            </a:r>
            <a:r>
              <a:rPr lang="ko-KR" altLang="en-US" sz="1200" dirty="0"/>
              <a:t> 최소화해 정확도를 높이는 방법으로 학습을 진행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목적함수</a:t>
            </a:r>
            <a:r>
              <a:rPr lang="en-US" altLang="ko-KR" sz="1200" dirty="0"/>
              <a:t>(Object Function)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함수값의</a:t>
            </a:r>
            <a:r>
              <a:rPr lang="ko-KR" altLang="en-US" sz="1200" dirty="0"/>
              <a:t> 결과를 최댓값 또는 최솟값으로 최적화하는 함수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경사하강법</a:t>
            </a:r>
            <a:r>
              <a:rPr lang="en-US" altLang="ko-KR" sz="1200" dirty="0"/>
              <a:t>, MLE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비용함수</a:t>
            </a:r>
            <a:r>
              <a:rPr lang="en-US" altLang="ko-KR" sz="1200" dirty="0"/>
              <a:t>(Cost Function)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전체 데이터에 대한 오차를 계산하는 함수</a:t>
            </a:r>
            <a:r>
              <a:rPr lang="en-US" altLang="ko-KR" sz="1200" dirty="0"/>
              <a:t>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손실함수</a:t>
            </a:r>
            <a:r>
              <a:rPr lang="en-US" altLang="ko-KR" sz="1200" dirty="0"/>
              <a:t>(Loss Function)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단일 샘플의 </a:t>
            </a:r>
            <a:r>
              <a:rPr lang="ko-KR" altLang="en-US" sz="1200" dirty="0" err="1"/>
              <a:t>실제값과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예측값의</a:t>
            </a:r>
            <a:r>
              <a:rPr lang="ko-KR" altLang="en-US" sz="1200" dirty="0"/>
              <a:t> 차이가 발생했을 때</a:t>
            </a:r>
            <a:r>
              <a:rPr lang="en-US" altLang="ko-KR" sz="1200" dirty="0"/>
              <a:t>, </a:t>
            </a:r>
            <a:r>
              <a:rPr lang="ko-KR" altLang="en-US" sz="1200" dirty="0"/>
              <a:t>오차가 얼마인지 계산하는 함수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                        (</a:t>
            </a:r>
            <a:r>
              <a:rPr lang="ko-KR" altLang="en-US" sz="1200" dirty="0" err="1"/>
              <a:t>예측값</a:t>
            </a:r>
            <a:r>
              <a:rPr lang="en-US" altLang="ko-KR" sz="1200" dirty="0"/>
              <a:t>) – (</a:t>
            </a:r>
            <a:r>
              <a:rPr lang="ko-KR" altLang="en-US" sz="1200" dirty="0" err="1"/>
              <a:t>실제값</a:t>
            </a:r>
            <a:r>
              <a:rPr lang="en-US" altLang="ko-KR" sz="1200" dirty="0"/>
              <a:t>) -&gt; </a:t>
            </a:r>
            <a:r>
              <a:rPr lang="ko-KR" altLang="en-US" sz="1200" dirty="0" err="1"/>
              <a:t>놓친정도</a:t>
            </a:r>
            <a:r>
              <a:rPr lang="en-US" altLang="ko-KR" sz="1200" dirty="0"/>
              <a:t>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8A3031-CDEE-4B81-A23C-4A2B9A2BC110}"/>
                  </a:ext>
                </a:extLst>
              </p:cNvPr>
              <p:cNvSpPr txBox="1"/>
              <p:nvPr/>
            </p:nvSpPr>
            <p:spPr>
              <a:xfrm>
                <a:off x="615759" y="1797379"/>
                <a:ext cx="3132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8A3031-CDEE-4B81-A23C-4A2B9A2BC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9" y="1797379"/>
                <a:ext cx="3132268" cy="276999"/>
              </a:xfrm>
              <a:prstGeom prst="rect">
                <a:avLst/>
              </a:prstGeom>
              <a:blipFill>
                <a:blip r:embed="rId3"/>
                <a:stretch>
                  <a:fillRect l="-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ACEDA9-04FD-4F48-B3BF-0F4989B5A8FC}"/>
                  </a:ext>
                </a:extLst>
              </p:cNvPr>
              <p:cNvSpPr txBox="1"/>
              <p:nvPr/>
            </p:nvSpPr>
            <p:spPr>
              <a:xfrm>
                <a:off x="615759" y="2263573"/>
                <a:ext cx="7373685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nary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n = size of data</a:t>
                </a:r>
                <a:endParaRPr lang="ko-KR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ACEDA9-04FD-4F48-B3BF-0F4989B5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9" y="2263573"/>
                <a:ext cx="7373685" cy="392608"/>
              </a:xfrm>
              <a:prstGeom prst="rect">
                <a:avLst/>
              </a:prstGeom>
              <a:blipFill>
                <a:blip r:embed="rId4"/>
                <a:stretch>
                  <a:fillRect l="-1074" t="-107692" b="-17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83EC14-BB5B-4814-8D81-7671795E6AA5}"/>
                  </a:ext>
                </a:extLst>
              </p:cNvPr>
              <p:cNvSpPr txBox="1"/>
              <p:nvPr/>
            </p:nvSpPr>
            <p:spPr>
              <a:xfrm>
                <a:off x="615759" y="1336441"/>
                <a:ext cx="1814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83EC14-BB5B-4814-8D81-7671795E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9" y="1336441"/>
                <a:ext cx="1814535" cy="276999"/>
              </a:xfrm>
              <a:prstGeom prst="rect">
                <a:avLst/>
              </a:prstGeom>
              <a:blipFill>
                <a:blip r:embed="rId5"/>
                <a:stretch>
                  <a:fillRect l="-16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66EE79-88F7-4F9F-9E55-97F28A32877D}"/>
                  </a:ext>
                </a:extLst>
              </p:cNvPr>
              <p:cNvSpPr txBox="1"/>
              <p:nvPr/>
            </p:nvSpPr>
            <p:spPr>
              <a:xfrm>
                <a:off x="590236" y="2845376"/>
                <a:ext cx="695491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𝑂𝑏𝑗𝑒𝑐𝑡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66EE79-88F7-4F9F-9E55-97F28A328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36" y="2845376"/>
                <a:ext cx="6954917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0920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676</Words>
  <Application>Microsoft Office PowerPoint</Application>
  <PresentationFormat>화면 슬라이드 쇼(4:3)</PresentationFormat>
  <Paragraphs>157</Paragraphs>
  <Slides>18</Slides>
  <Notes>16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Abadi</vt:lpstr>
      <vt:lpstr>Arial</vt:lpstr>
      <vt:lpstr>Calibri</vt:lpstr>
      <vt:lpstr>Cambria Math</vt:lpstr>
      <vt:lpstr>디자인 사용자 지정</vt:lpstr>
      <vt:lpstr>추억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441</cp:revision>
  <dcterms:created xsi:type="dcterms:W3CDTF">2019-05-02T12:38:46Z</dcterms:created>
  <dcterms:modified xsi:type="dcterms:W3CDTF">2024-04-01T03:23:24Z</dcterms:modified>
</cp:coreProperties>
</file>