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6ABA5-3689-4576-900F-10D5EB51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6231F-23C1-4033-BC53-F6C4E087D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8F90C-C3B5-4848-BEA4-48BCFE55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F95B8-BB24-425B-BA81-FD17AF90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BD619-2164-4EAB-B646-15021F64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5A080-0536-4227-8491-CB3B000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8E1CC-C646-4123-AF74-DBA411F1A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52CB5-26F4-4D52-8119-5510C17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3C0D5-10C5-4891-B435-C8CE4604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BD8C5-37D6-47DC-8FFB-4C5A9221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9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175E5F-336D-46CA-B9AD-CDAEE9931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0C82C-107A-4560-8DD3-E3C529395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57C8E-14C7-4724-AC88-C5B8F772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EA01E-D117-445C-9ECF-87629B6A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430C3-85A9-4D08-AEA3-F8FBD7A6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68B3F-BF41-474E-81EC-8A44B00D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148BA-B7A9-4E76-B5B9-C83A1A36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52B56-8D83-4135-B5F6-B7AF3F75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7AFC2-9743-4D58-B110-93FA666E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6C1DF-4DAD-4C61-AB35-EEA75A30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8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1857E-D9DF-42EE-BA34-FF8BF8A0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6C3B3-0832-48F5-9006-255A8471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36161-1287-4E18-BE0D-2DC1717E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E34DB-1587-4002-A7ED-3750E174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0EE6D-9C0D-4091-96C5-EBE25B1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27B34-0A69-4B06-8010-C65A235E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E5CDA-A131-4672-97F7-1D380104F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D07A26-CCF7-4C0D-A4B8-CD9484B6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95512-0F5E-4707-8C8D-4EF405A5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2163A-EEB7-4F65-941B-69931184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816A5-06B1-4055-8DD0-A34DE521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2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0ED40-EA8B-4D90-AA7A-649C7CCC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5BD60-354E-4D47-A2B2-AE858328A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FF949D-ECD0-4266-AF73-70104B09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A8750-AFFE-43EB-BCAD-B6CD2829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A24EF-F175-4493-BCF3-87009B0B1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F65D49-9E6A-411A-B0AA-A2D2DA6C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BDFA74-655D-4BB8-9281-2766361D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DBCC11-630A-46AD-BDBC-F353AB26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3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8A0-B5C3-4DFF-AE92-89BBAEB1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6E99E1-9430-4C8B-B108-D74397F4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595E25-47AC-4117-B694-B7B2E1B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04F4A-E766-4362-A2AD-587740D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7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82F82D-887E-4DEF-B42C-E451C800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CC02AC-43C3-4F4F-A181-93E88451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9F5440-85C1-410F-98C1-74C93EDC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1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F03A-84F9-4FF1-8C3D-338B4818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CD3AD-60C5-4A86-ABA0-8D16FF0A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8BBBD7-5248-49A5-86F9-3A63DFF2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9B776-E56B-4EAF-985B-6EA4D10D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D141A-C81F-4EBA-AC10-2D3188DB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E52DD-4C7C-4532-92E3-154B9E2A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D1636-03B1-44F3-A157-4FA4A67B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871570-E06B-4E58-804C-A261489E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BC7CA-68F3-406E-A838-37ADBB395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F82F8-05DB-4353-ABC9-2D97BF87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FD4B4-DFF5-4FE9-B1C2-876B5256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F6B2C-9DC6-4DC7-82BE-EAFC08AB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5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7C408F-8180-4BD9-A056-497AF149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5C3AC-C8E9-4759-A260-02EAF6D9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B0D16-A7D4-4295-ACB5-15EFEE2AD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99CC-A731-4734-8D40-E660987B363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72DD6-F7EE-4BF7-8C14-F99FAD6C6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8E73F-6CE6-49D8-9BCC-FC77E206C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A7D7-D0BA-4B62-9E30-3B6ACC710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njaeho9806/Seminar1-Pytor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isupsup/seminar1_C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C589BC6-0959-42B7-A10B-7EA16D7FC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59975"/>
              </p:ext>
            </p:extLst>
          </p:nvPr>
        </p:nvGraphicFramePr>
        <p:xfrm>
          <a:off x="1960880" y="393954"/>
          <a:ext cx="8496662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694079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9529423"/>
                    </a:ext>
                  </a:extLst>
                </a:gridCol>
                <a:gridCol w="3669212">
                  <a:extLst>
                    <a:ext uri="{9D8B030D-6E8A-4147-A177-3AD203B41FA5}">
                      <a16:colId xmlns:a16="http://schemas.microsoft.com/office/drawing/2014/main" val="1145184440"/>
                    </a:ext>
                  </a:extLst>
                </a:gridCol>
                <a:gridCol w="1576250">
                  <a:extLst>
                    <a:ext uri="{9D8B030D-6E8A-4147-A177-3AD203B41FA5}">
                      <a16:colId xmlns:a16="http://schemas.microsoft.com/office/drawing/2014/main" val="333205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69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3/7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YOLO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3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휴강</a:t>
                      </a:r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802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8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3/23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프로젝트 팀 구성 및 주제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3/28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논문조사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4/4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논문조사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4/11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논문조사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2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4/20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9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4/25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논문조사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5/4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3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5/9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논문조사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6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5/18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5/23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논문조사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9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6/8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6/6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현충일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5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6/15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441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3B1470-B1E3-4927-BDEF-1C0375273D22}"/>
              </a:ext>
            </a:extLst>
          </p:cNvPr>
          <p:cNvSpPr txBox="1"/>
          <p:nvPr/>
        </p:nvSpPr>
        <p:spPr>
          <a:xfrm>
            <a:off x="0" y="-17417"/>
            <a:ext cx="6209211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/>
              <a:t>일정표 </a:t>
            </a:r>
            <a:r>
              <a:rPr lang="en-US" altLang="ko-KR" sz="1500" b="1" dirty="0"/>
              <a:t>(1</a:t>
            </a:r>
            <a:r>
              <a:rPr lang="ko-KR" altLang="en-US" sz="1500" b="1" dirty="0"/>
              <a:t>안</a:t>
            </a:r>
            <a:r>
              <a:rPr lang="en-US" altLang="ko-KR" sz="1500" b="1" dirty="0"/>
              <a:t>)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559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C589BC6-0959-42B7-A10B-7EA16D7FC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01433"/>
              </p:ext>
            </p:extLst>
          </p:nvPr>
        </p:nvGraphicFramePr>
        <p:xfrm>
          <a:off x="1960880" y="393954"/>
          <a:ext cx="8496662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694079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9529423"/>
                    </a:ext>
                  </a:extLst>
                </a:gridCol>
                <a:gridCol w="3669212">
                  <a:extLst>
                    <a:ext uri="{9D8B030D-6E8A-4147-A177-3AD203B41FA5}">
                      <a16:colId xmlns:a16="http://schemas.microsoft.com/office/drawing/2014/main" val="1145184440"/>
                    </a:ext>
                  </a:extLst>
                </a:gridCol>
                <a:gridCol w="1576250">
                  <a:extLst>
                    <a:ext uri="{9D8B030D-6E8A-4147-A177-3AD203B41FA5}">
                      <a16:colId xmlns:a16="http://schemas.microsoft.com/office/drawing/2014/main" val="333205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69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3/7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YOLO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3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휴강</a:t>
                      </a:r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802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8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3/23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프로젝트 팀 구성 및 주제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3/28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4/4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4/11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2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4/18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9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4/25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5/4 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3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5/11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논문조사 및 프로젝트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6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5/18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5/25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9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6/8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5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6/15 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441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3B1470-B1E3-4927-BDEF-1C0375273D22}"/>
              </a:ext>
            </a:extLst>
          </p:cNvPr>
          <p:cNvSpPr txBox="1"/>
          <p:nvPr/>
        </p:nvSpPr>
        <p:spPr>
          <a:xfrm>
            <a:off x="0" y="-17417"/>
            <a:ext cx="6209211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/>
              <a:t>일정표 </a:t>
            </a:r>
            <a:r>
              <a:rPr lang="en-US" altLang="ko-KR" sz="1500" b="1" dirty="0"/>
              <a:t>(1</a:t>
            </a:r>
            <a:r>
              <a:rPr lang="ko-KR" altLang="en-US" sz="1500" b="1" dirty="0"/>
              <a:t>안</a:t>
            </a:r>
            <a:r>
              <a:rPr lang="en-US" altLang="ko-KR" sz="1500" b="1" dirty="0"/>
              <a:t>)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177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781239-782F-419B-951D-72A3BC07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766762"/>
            <a:ext cx="4362450" cy="532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9A7997-447D-4A10-99DD-899273A44870}"/>
              </a:ext>
            </a:extLst>
          </p:cNvPr>
          <p:cNvSpPr txBox="1"/>
          <p:nvPr/>
        </p:nvSpPr>
        <p:spPr>
          <a:xfrm>
            <a:off x="5695406" y="975360"/>
            <a:ext cx="6209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err="1"/>
              <a:t>파이토치</a:t>
            </a:r>
            <a:r>
              <a:rPr lang="ko-KR" altLang="en-US" sz="1500" b="1" dirty="0"/>
              <a:t> 트랜스포머를 활용한 자연어처리와 컴퓨터비전 심층학습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코드 위주 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3"/>
              </a:rPr>
              <a:t>https://github.com/shinjaeho9806/Seminar1-Pytorch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Pytorch</a:t>
            </a:r>
            <a:endParaRPr lang="en-US" altLang="ko-KR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779EE-3DCA-4577-A60E-E5760F449910}"/>
              </a:ext>
            </a:extLst>
          </p:cNvPr>
          <p:cNvSpPr txBox="1"/>
          <p:nvPr/>
        </p:nvSpPr>
        <p:spPr>
          <a:xfrm>
            <a:off x="5695406" y="2651760"/>
            <a:ext cx="6209211" cy="337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목차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[1] </a:t>
            </a:r>
            <a:r>
              <a:rPr lang="ko-KR" altLang="en-US" sz="1400" dirty="0" err="1"/>
              <a:t>파이토치</a:t>
            </a:r>
            <a:r>
              <a:rPr lang="ko-KR" altLang="en-US" sz="1400" dirty="0"/>
              <a:t> 기초</a:t>
            </a:r>
            <a:r>
              <a:rPr lang="en-US" altLang="ko-KR" sz="1400" dirty="0"/>
              <a:t>/</a:t>
            </a:r>
            <a:r>
              <a:rPr lang="ko-KR" altLang="en-US" sz="1400" dirty="0"/>
              <a:t>심화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[2] </a:t>
            </a:r>
            <a:r>
              <a:rPr lang="ko-KR" altLang="en-US" sz="1400" dirty="0"/>
              <a:t>자연어처리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토큰화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임베딩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트랜스포머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[3] </a:t>
            </a:r>
            <a:r>
              <a:rPr lang="ko-KR" altLang="en-US" sz="1400" dirty="0"/>
              <a:t>컴퓨터비전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이미지 분류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객체탐지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비전트랜스포머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1457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컴퓨터 비전과 딥러닝 대표 이미지">
            <a:extLst>
              <a:ext uri="{FF2B5EF4-FFF2-40B4-BE49-F238E27FC236}">
                <a16:creationId xmlns:a16="http://schemas.microsoft.com/office/drawing/2014/main" id="{32113364-57B2-44D4-A367-4216D06D5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66800"/>
            <a:ext cx="4362450" cy="5324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D8111-B215-4D6A-99BE-EA02A2498A0F}"/>
              </a:ext>
            </a:extLst>
          </p:cNvPr>
          <p:cNvSpPr txBox="1"/>
          <p:nvPr/>
        </p:nvSpPr>
        <p:spPr>
          <a:xfrm>
            <a:off x="5695406" y="975360"/>
            <a:ext cx="62092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/>
              <a:t>컴퓨터 비전과 </a:t>
            </a:r>
            <a:r>
              <a:rPr lang="ko-KR" altLang="en-US" sz="1500" b="1" dirty="0" err="1"/>
              <a:t>딥러닝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이론 위주 </a:t>
            </a:r>
            <a:r>
              <a:rPr lang="en-US" altLang="ko-KR" sz="1500" dirty="0"/>
              <a:t>: </a:t>
            </a:r>
            <a:r>
              <a:rPr lang="en-US" altLang="ko-KR" sz="1600" dirty="0">
                <a:hlinkClick r:id="rId3"/>
              </a:rPr>
              <a:t>https://github.com/Haisupsup/seminar1_CV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Tensorflow</a:t>
            </a:r>
            <a:r>
              <a:rPr lang="en-US" altLang="ko-KR" sz="1500" dirty="0"/>
              <a:t>/</a:t>
            </a:r>
            <a:r>
              <a:rPr lang="en-US" altLang="ko-KR" sz="1500" dirty="0" err="1"/>
              <a:t>Keras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C7CAA6-1898-4389-97E6-E6290EBD1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751" y="2828623"/>
            <a:ext cx="3230901" cy="326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288</Words>
  <Application>Microsoft Office PowerPoint</Application>
  <PresentationFormat>와이드스크린</PresentationFormat>
  <Paragraphs>111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2024-03-07T04:35:08Z</dcterms:created>
  <dcterms:modified xsi:type="dcterms:W3CDTF">2024-03-07T06:11:16Z</dcterms:modified>
</cp:coreProperties>
</file>