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7" r:id="rId3"/>
    <p:sldId id="288" r:id="rId4"/>
    <p:sldId id="289" r:id="rId5"/>
    <p:sldId id="296" r:id="rId6"/>
    <p:sldId id="292" r:id="rId7"/>
    <p:sldId id="297" r:id="rId8"/>
    <p:sldId id="271" r:id="rId9"/>
    <p:sldId id="300" r:id="rId10"/>
    <p:sldId id="301" r:id="rId11"/>
    <p:sldId id="298" r:id="rId12"/>
    <p:sldId id="293" r:id="rId13"/>
    <p:sldId id="299" r:id="rId14"/>
    <p:sldId id="302" r:id="rId15"/>
    <p:sldId id="260" r:id="rId16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" initials="s" lastIdx="2" clrIdx="0">
    <p:extLst>
      <p:ext uri="{19B8F6BF-5375-455C-9EA6-DF929625EA0E}">
        <p15:presenceInfo xmlns:p15="http://schemas.microsoft.com/office/powerpoint/2012/main" userId="sk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83" autoAdjust="0"/>
  </p:normalViewPr>
  <p:slideViewPr>
    <p:cSldViewPr>
      <p:cViewPr varScale="1">
        <p:scale>
          <a:sx n="91" d="100"/>
          <a:sy n="91" d="100"/>
        </p:scale>
        <p:origin x="15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52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03BF-D21A-45DA-B48A-F73A92854417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CA4F-5B00-4D3D-9DED-6138E8151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8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3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9796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872135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ko-KR" altLang="en-US" dirty="0"/>
              <a:t>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92215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소제목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908720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2192" y="609329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46450" t="22400"/>
          <a:stretch>
            <a:fillRect/>
          </a:stretch>
        </p:blipFill>
        <p:spPr bwMode="auto">
          <a:xfrm>
            <a:off x="0" y="13692"/>
            <a:ext cx="4896544" cy="399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3491880" y="1412776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4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1823" t="35867"/>
          <a:stretch>
            <a:fillRect/>
          </a:stretch>
        </p:blipFill>
        <p:spPr bwMode="auto">
          <a:xfrm>
            <a:off x="0" y="0"/>
            <a:ext cx="3490864" cy="329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간지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1392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66225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3754438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4"/>
          </p:nvPr>
        </p:nvSpPr>
        <p:spPr>
          <a:xfrm>
            <a:off x="4932362" y="1268760"/>
            <a:ext cx="3754438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4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79582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229600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0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3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0" y="5229200"/>
            <a:ext cx="9144000" cy="433387"/>
          </a:xfrm>
        </p:spPr>
        <p:txBody>
          <a:bodyPr/>
          <a:lstStyle/>
          <a:p>
            <a:r>
              <a:rPr lang="en-US" altLang="ko-KR" dirty="0"/>
              <a:t>2017 first semester</a:t>
            </a:r>
          </a:p>
          <a:p>
            <a:r>
              <a:rPr lang="en-US" altLang="ko-KR" dirty="0"/>
              <a:t>Basis and Practice in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363272" cy="4742406"/>
          </a:xfrm>
        </p:spPr>
        <p:txBody>
          <a:bodyPr/>
          <a:lstStyle/>
          <a:p>
            <a:r>
              <a:rPr lang="en-US" altLang="ko-KR" dirty="0"/>
              <a:t>Find the alphabets entered odd times (case sensitive)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Input :</a:t>
            </a:r>
            <a:br>
              <a:rPr lang="en-US" altLang="ko-KR" dirty="0"/>
            </a:br>
            <a:r>
              <a:rPr lang="en-US" altLang="ko-KR" dirty="0"/>
              <a:t>a string of alphabetic characters</a:t>
            </a:r>
          </a:p>
          <a:p>
            <a:endParaRPr lang="en-US" altLang="ko-KR" dirty="0"/>
          </a:p>
          <a:p>
            <a:r>
              <a:rPr lang="en-US" altLang="ko-KR" dirty="0"/>
              <a:t>Output:</a:t>
            </a:r>
            <a:br>
              <a:rPr lang="en-US" altLang="ko-KR" dirty="0"/>
            </a:br>
            <a:r>
              <a:rPr lang="en-US" altLang="ko-KR" dirty="0"/>
              <a:t>the alphabets entered odd times</a:t>
            </a:r>
            <a:br>
              <a:rPr lang="en-US" altLang="ko-KR" dirty="0"/>
            </a:br>
            <a:r>
              <a:rPr lang="en-US" altLang="ko-KR" dirty="0"/>
              <a:t>(case sensitive)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5293" y="198543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511" y="2388928"/>
            <a:ext cx="3356240" cy="17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3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787208" cy="4742406"/>
          </a:xfrm>
        </p:spPr>
        <p:txBody>
          <a:bodyPr/>
          <a:lstStyle/>
          <a:p>
            <a:r>
              <a:rPr lang="ko-KR" altLang="en-US" dirty="0"/>
              <a:t>숫자 정렬</a:t>
            </a:r>
            <a:r>
              <a:rPr lang="en-US" altLang="ko-KR" dirty="0"/>
              <a:t>: N</a:t>
            </a:r>
            <a:r>
              <a:rPr lang="ko-KR" altLang="en-US" dirty="0"/>
              <a:t>개의 숫자들을 입력 받아</a:t>
            </a:r>
            <a:br>
              <a:rPr lang="en-US" altLang="ko-KR" dirty="0"/>
            </a:br>
            <a:r>
              <a:rPr lang="en-US" altLang="ko-KR" dirty="0"/>
              <a:t>              </a:t>
            </a:r>
            <a:r>
              <a:rPr lang="ko-KR" altLang="en-US" dirty="0"/>
              <a:t>내림차순으로 정렬하여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Example)</a:t>
            </a:r>
            <a:br>
              <a:rPr lang="en-US" altLang="ko-KR" dirty="0"/>
            </a:br>
            <a:r>
              <a:rPr lang="en-US" altLang="ko-KR" dirty="0"/>
              <a:t>input:</a:t>
            </a:r>
            <a:br>
              <a:rPr lang="en-US" altLang="ko-KR" dirty="0"/>
            </a:br>
            <a:r>
              <a:rPr lang="en-US" altLang="ko-KR" dirty="0"/>
              <a:t>5</a:t>
            </a:r>
            <a:br>
              <a:rPr lang="en-US" altLang="ko-KR" dirty="0"/>
            </a:br>
            <a:r>
              <a:rPr lang="en-US" altLang="ko-KR" dirty="0"/>
              <a:t>3 9 1 10 4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output:</a:t>
            </a:r>
            <a:br>
              <a:rPr lang="en-US" altLang="ko-KR" dirty="0"/>
            </a:br>
            <a:r>
              <a:rPr lang="en-US" altLang="ko-KR" dirty="0"/>
              <a:t>1 3 4 9 10</a:t>
            </a:r>
          </a:p>
        </p:txBody>
      </p:sp>
    </p:spTree>
    <p:extLst>
      <p:ext uri="{BB962C8B-B14F-4D97-AF65-F5344CB8AC3E}">
        <p14:creationId xmlns:p14="http://schemas.microsoft.com/office/powerpoint/2010/main" val="102104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787208" cy="4742406"/>
          </a:xfrm>
        </p:spPr>
        <p:txBody>
          <a:bodyPr/>
          <a:lstStyle/>
          <a:p>
            <a:r>
              <a:rPr lang="ko-KR" altLang="en-US" dirty="0"/>
              <a:t>달팽이 수열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Example)</a:t>
            </a:r>
            <a:br>
              <a:rPr lang="en-US" altLang="ko-KR" dirty="0"/>
            </a:br>
            <a:r>
              <a:rPr lang="en-US" altLang="ko-KR" dirty="0"/>
              <a:t>input: 5</a:t>
            </a:r>
            <a:br>
              <a:rPr lang="en-US" altLang="ko-KR" dirty="0"/>
            </a:br>
            <a:r>
              <a:rPr lang="en-US" altLang="ko-KR" dirty="0"/>
              <a:t>output: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19765"/>
              </p:ext>
            </p:extLst>
          </p:nvPr>
        </p:nvGraphicFramePr>
        <p:xfrm>
          <a:off x="1673186" y="2420888"/>
          <a:ext cx="5355235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047">
                  <a:extLst>
                    <a:ext uri="{9D8B030D-6E8A-4147-A177-3AD203B41FA5}">
                      <a16:colId xmlns:a16="http://schemas.microsoft.com/office/drawing/2014/main" val="3250410688"/>
                    </a:ext>
                  </a:extLst>
                </a:gridCol>
                <a:gridCol w="1071047">
                  <a:extLst>
                    <a:ext uri="{9D8B030D-6E8A-4147-A177-3AD203B41FA5}">
                      <a16:colId xmlns:a16="http://schemas.microsoft.com/office/drawing/2014/main" val="2518996259"/>
                    </a:ext>
                  </a:extLst>
                </a:gridCol>
                <a:gridCol w="1071047">
                  <a:extLst>
                    <a:ext uri="{9D8B030D-6E8A-4147-A177-3AD203B41FA5}">
                      <a16:colId xmlns:a16="http://schemas.microsoft.com/office/drawing/2014/main" val="1100144972"/>
                    </a:ext>
                  </a:extLst>
                </a:gridCol>
                <a:gridCol w="1071047">
                  <a:extLst>
                    <a:ext uri="{9D8B030D-6E8A-4147-A177-3AD203B41FA5}">
                      <a16:colId xmlns:a16="http://schemas.microsoft.com/office/drawing/2014/main" val="1296447971"/>
                    </a:ext>
                  </a:extLst>
                </a:gridCol>
                <a:gridCol w="1071047">
                  <a:extLst>
                    <a:ext uri="{9D8B030D-6E8A-4147-A177-3AD203B41FA5}">
                      <a16:colId xmlns:a16="http://schemas.microsoft.com/office/drawing/2014/main" val="1670646624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23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41052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79126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03990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1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8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651304" cy="4742406"/>
          </a:xfrm>
        </p:spPr>
        <p:txBody>
          <a:bodyPr/>
          <a:lstStyle/>
          <a:p>
            <a:r>
              <a:rPr lang="en-US" altLang="ko-KR" dirty="0"/>
              <a:t>Calculator for BIG number</a:t>
            </a:r>
          </a:p>
          <a:p>
            <a:pPr lvl="1"/>
            <a:r>
              <a:rPr lang="en-US" altLang="ko-KR" dirty="0"/>
              <a:t>Use array!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Input: two integer number</a:t>
            </a:r>
            <a:br>
              <a:rPr lang="en-US" altLang="ko-KR" dirty="0"/>
            </a:br>
            <a:r>
              <a:rPr lang="en-US" altLang="ko-KR" b="1" dirty="0">
                <a:solidFill>
                  <a:srgbClr val="FF0000"/>
                </a:solidFill>
              </a:rPr>
              <a:t>Input number can be too large or small to store in a variable</a:t>
            </a:r>
            <a:br>
              <a:rPr lang="en-US" altLang="ko-KR" dirty="0"/>
            </a:br>
            <a:r>
              <a:rPr lang="en-US" altLang="ko-KR" dirty="0"/>
              <a:t>example) </a:t>
            </a:r>
            <a:br>
              <a:rPr lang="en-US" altLang="ko-KR" dirty="0"/>
            </a:br>
            <a:r>
              <a:rPr lang="en-US" altLang="ko-KR" dirty="0"/>
              <a:t>2220540000</a:t>
            </a:r>
            <a:br>
              <a:rPr lang="en-US" altLang="ko-KR" dirty="0"/>
            </a:br>
            <a:r>
              <a:rPr lang="en-US" altLang="ko-KR" dirty="0"/>
              <a:t>-3350222947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Output: sum of the two inputs</a:t>
            </a:r>
            <a:br>
              <a:rPr lang="en-US" altLang="ko-KR" dirty="0"/>
            </a:br>
            <a:r>
              <a:rPr lang="en-US" altLang="ko-KR" dirty="0"/>
              <a:t>example)</a:t>
            </a:r>
            <a:br>
              <a:rPr lang="en-US" altLang="ko-KR" dirty="0"/>
            </a:br>
            <a:r>
              <a:rPr lang="en-US" altLang="ko-KR" dirty="0"/>
              <a:t>-1129682947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780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- Exercise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40550"/>
          <a:stretch/>
        </p:blipFill>
        <p:spPr>
          <a:xfrm>
            <a:off x="899592" y="1628800"/>
            <a:ext cx="3479359" cy="40770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957" t="60500"/>
          <a:stretch/>
        </p:blipFill>
        <p:spPr>
          <a:xfrm>
            <a:off x="5004048" y="2420888"/>
            <a:ext cx="3446066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7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to use ‘Array’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Declaration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/>
              <a:t>Initialization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700808"/>
            <a:ext cx="741682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/>
              <a:t>variable_type</a:t>
            </a:r>
            <a:r>
              <a:rPr lang="en-US" altLang="ko-KR" b="1" dirty="0"/>
              <a:t>  </a:t>
            </a:r>
            <a:r>
              <a:rPr lang="en-US" altLang="ko-KR" b="1" dirty="0" err="1"/>
              <a:t>array_name</a:t>
            </a:r>
            <a:r>
              <a:rPr lang="en-US" altLang="ko-KR" b="1" dirty="0"/>
              <a:t>[the number of element];</a:t>
            </a:r>
          </a:p>
          <a:p>
            <a:endParaRPr lang="en-US" altLang="ko-KR" b="1" dirty="0"/>
          </a:p>
          <a:p>
            <a:r>
              <a:rPr lang="en-US" altLang="ko-KR" b="1" dirty="0"/>
              <a:t>example)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score[10], map[100][100];</a:t>
            </a:r>
          </a:p>
          <a:p>
            <a:r>
              <a:rPr lang="en-US" altLang="ko-KR" b="1" dirty="0"/>
              <a:t>char gender[20];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740195"/>
            <a:ext cx="7416824" cy="83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/>
              <a:t>int</a:t>
            </a:r>
            <a:r>
              <a:rPr lang="en-US" altLang="ko-KR" b="1" dirty="0"/>
              <a:t> score[5]={0};</a:t>
            </a:r>
          </a:p>
          <a:p>
            <a:r>
              <a:rPr lang="en-US" altLang="ko-KR" b="1" dirty="0"/>
              <a:t>char gender[5]={‘F’, ’F’, ’M’, ’F’, ’M’};</a:t>
            </a:r>
          </a:p>
          <a:p>
            <a:r>
              <a:rPr lang="en-US" altLang="ko-KR" b="1" dirty="0"/>
              <a:t>char </a:t>
            </a:r>
            <a:r>
              <a:rPr lang="en-US" altLang="ko-KR" b="1" dirty="0" err="1"/>
              <a:t>last_name</a:t>
            </a:r>
            <a:r>
              <a:rPr lang="en-US" altLang="ko-KR" b="1" dirty="0"/>
              <a:t>[5]=“</a:t>
            </a:r>
            <a:r>
              <a:rPr lang="en-US" altLang="ko-KR" b="1" dirty="0" err="1"/>
              <a:t>jhin</a:t>
            </a:r>
            <a:r>
              <a:rPr lang="en-US" altLang="ko-KR" b="1" dirty="0"/>
              <a:t>”;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56382"/>
              </p:ext>
            </p:extLst>
          </p:nvPr>
        </p:nvGraphicFramePr>
        <p:xfrm>
          <a:off x="2246213" y="4727684"/>
          <a:ext cx="60960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47847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90048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08807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609121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70591979"/>
                    </a:ext>
                  </a:extLst>
                </a:gridCol>
              </a:tblGrid>
              <a:tr h="293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4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0882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5068452"/>
            <a:ext cx="122413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4725144"/>
            <a:ext cx="122413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5500500"/>
            <a:ext cx="122413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gender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14318"/>
              </p:ext>
            </p:extLst>
          </p:nvPr>
        </p:nvGraphicFramePr>
        <p:xfrm>
          <a:off x="2246213" y="5530902"/>
          <a:ext cx="6096000" cy="370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47847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90048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08807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609121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70591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08824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9592" y="597427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last_name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7014"/>
              </p:ext>
            </p:extLst>
          </p:nvPr>
        </p:nvGraphicFramePr>
        <p:xfrm>
          <a:off x="2246213" y="5967187"/>
          <a:ext cx="6096000" cy="370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47847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90048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08807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609121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70591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08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10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to use ‘Array’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Set a value into an element of array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result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694712"/>
            <a:ext cx="741682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/>
              <a:t>int</a:t>
            </a:r>
            <a:r>
              <a:rPr lang="en-US" altLang="ko-KR" b="1" dirty="0"/>
              <a:t> score[5], </a:t>
            </a:r>
            <a:r>
              <a:rPr lang="en-US" altLang="ko-KR" b="1" dirty="0" err="1"/>
              <a:t>i</a:t>
            </a:r>
            <a:r>
              <a:rPr lang="en-US" altLang="ko-KR" b="1" dirty="0"/>
              <a:t>;</a:t>
            </a:r>
          </a:p>
          <a:p>
            <a:endParaRPr lang="en-US" altLang="ko-KR" b="1" dirty="0"/>
          </a:p>
          <a:p>
            <a:r>
              <a:rPr lang="en-US" altLang="ko-KR" b="1" dirty="0" err="1"/>
              <a:t>i</a:t>
            </a:r>
            <a:r>
              <a:rPr lang="en-US" altLang="ko-KR" b="1" dirty="0"/>
              <a:t>=3;</a:t>
            </a:r>
          </a:p>
          <a:p>
            <a:r>
              <a:rPr lang="en-US" altLang="ko-KR" b="1" dirty="0"/>
              <a:t>score[1] = 5;</a:t>
            </a:r>
          </a:p>
          <a:p>
            <a:r>
              <a:rPr lang="en-US" altLang="ko-KR" b="1" dirty="0"/>
              <a:t>score[</a:t>
            </a:r>
            <a:r>
              <a:rPr lang="en-US" altLang="ko-KR" b="1" dirty="0" err="1"/>
              <a:t>i</a:t>
            </a:r>
            <a:r>
              <a:rPr lang="en-US" altLang="ko-KR" b="1" dirty="0"/>
              <a:t>] = 8;</a:t>
            </a:r>
          </a:p>
          <a:p>
            <a:endParaRPr lang="en-US" altLang="ko-KR" b="1" dirty="0"/>
          </a:p>
          <a:p>
            <a:r>
              <a:rPr lang="en-US" altLang="ko-KR" b="1" dirty="0" err="1"/>
              <a:t>printf</a:t>
            </a:r>
            <a:r>
              <a:rPr lang="en-US" altLang="ko-KR" b="1" dirty="0"/>
              <a:t>(“%d %d\n”, score[1], score[</a:t>
            </a:r>
            <a:r>
              <a:rPr lang="en-US" altLang="ko-KR" b="1" dirty="0" err="1"/>
              <a:t>i</a:t>
            </a:r>
            <a:r>
              <a:rPr lang="en-US" altLang="ko-KR" b="1" dirty="0"/>
              <a:t>]);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3984"/>
              </p:ext>
            </p:extLst>
          </p:nvPr>
        </p:nvGraphicFramePr>
        <p:xfrm>
          <a:off x="2246213" y="3971297"/>
          <a:ext cx="6096000" cy="8897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47847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90048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08807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609121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70591979"/>
                    </a:ext>
                  </a:extLst>
                </a:gridCol>
              </a:tblGrid>
              <a:tr h="518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4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08824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9592" y="4467224"/>
            <a:ext cx="122413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971297"/>
            <a:ext cx="122413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899592" y="5778149"/>
            <a:ext cx="7416824" cy="46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5 8</a:t>
            </a:r>
          </a:p>
        </p:txBody>
      </p:sp>
    </p:spTree>
    <p:extLst>
      <p:ext uri="{BB962C8B-B14F-4D97-AF65-F5344CB8AC3E}">
        <p14:creationId xmlns:p14="http://schemas.microsoft.com/office/powerpoint/2010/main" val="340767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579296" cy="4742406"/>
          </a:xfrm>
        </p:spPr>
        <p:txBody>
          <a:bodyPr/>
          <a:lstStyle/>
          <a:p>
            <a:r>
              <a:rPr lang="en-US" altLang="ko-KR" dirty="0"/>
              <a:t>Declare an array with 5 elements of type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b="1" dirty="0"/>
              <a:t>Get 5 integer numbers using ‘</a:t>
            </a:r>
            <a:r>
              <a:rPr lang="en-US" altLang="ko-KR" b="1" dirty="0" err="1"/>
              <a:t>scanf</a:t>
            </a:r>
            <a:r>
              <a:rPr lang="en-US" altLang="ko-KR" b="1" dirty="0"/>
              <a:t>’ into the array</a:t>
            </a:r>
          </a:p>
          <a:p>
            <a:r>
              <a:rPr lang="en-US" altLang="ko-KR" dirty="0"/>
              <a:t>Print the values using loop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04" y="4116555"/>
            <a:ext cx="3259679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04613"/>
            <a:ext cx="2880320" cy="4153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0755" y="372587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83964" y="3867548"/>
            <a:ext cx="2482933" cy="64157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Α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7664364" y="1700808"/>
            <a:ext cx="720080" cy="36004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Α</a:t>
            </a:r>
            <a:endParaRPr lang="ko-KR" altLang="en-US" sz="1200" b="1" dirty="0"/>
          </a:p>
        </p:txBody>
      </p:sp>
      <p:cxnSp>
        <p:nvCxnSpPr>
          <p:cNvPr id="10" name="직선 연결선 9"/>
          <p:cNvCxnSpPr>
            <a:stCxn id="9" idx="1"/>
          </p:cNvCxnSpPr>
          <p:nvPr/>
        </p:nvCxnSpPr>
        <p:spPr>
          <a:xfrm flipH="1">
            <a:off x="7106836" y="1880828"/>
            <a:ext cx="557528" cy="0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4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- Practice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04" y="2420888"/>
            <a:ext cx="3259679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6" y="1196753"/>
            <a:ext cx="3573830" cy="5154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0755" y="203020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3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579296" cy="4742406"/>
          </a:xfrm>
        </p:spPr>
        <p:txBody>
          <a:bodyPr/>
          <a:lstStyle/>
          <a:p>
            <a:r>
              <a:rPr lang="en-US" altLang="ko-KR" sz="1800" dirty="0"/>
              <a:t>Declare an array </a:t>
            </a:r>
            <a:r>
              <a:rPr lang="en-US" altLang="ko-KR" sz="1800" b="1" dirty="0"/>
              <a:t>with 10 elements </a:t>
            </a:r>
            <a:r>
              <a:rPr lang="en-US" altLang="ko-KR" sz="1800" dirty="0"/>
              <a:t>of type </a:t>
            </a:r>
            <a:r>
              <a:rPr lang="en-US" altLang="ko-KR" sz="1800" dirty="0" err="1"/>
              <a:t>int</a:t>
            </a:r>
            <a:br>
              <a:rPr lang="en-US" altLang="ko-KR" sz="1800" dirty="0"/>
            </a:br>
            <a:r>
              <a:rPr lang="en-US" altLang="ko-KR" sz="1800" b="1" dirty="0"/>
              <a:t>and a variable named ‘N’</a:t>
            </a:r>
            <a:r>
              <a:rPr lang="en-US" altLang="ko-KR" sz="1800" dirty="0"/>
              <a:t> of type </a:t>
            </a:r>
            <a:r>
              <a:rPr lang="en-US" altLang="ko-KR" sz="1800" dirty="0" err="1"/>
              <a:t>int</a:t>
            </a:r>
            <a:endParaRPr lang="en-US" altLang="ko-KR" sz="1800" dirty="0"/>
          </a:p>
          <a:p>
            <a:r>
              <a:rPr lang="en-US" altLang="ko-KR" sz="1800" b="1" dirty="0"/>
              <a:t>Get a integer number less or equal than 10 using ‘</a:t>
            </a:r>
            <a:r>
              <a:rPr lang="en-US" altLang="ko-KR" sz="1800" b="1" dirty="0" err="1"/>
              <a:t>scanf</a:t>
            </a:r>
            <a:r>
              <a:rPr lang="en-US" altLang="ko-KR" sz="1800" b="1" dirty="0"/>
              <a:t>’ into ‘N’</a:t>
            </a:r>
          </a:p>
          <a:p>
            <a:r>
              <a:rPr lang="en-US" altLang="ko-KR" sz="1800" dirty="0"/>
              <a:t>Get </a:t>
            </a:r>
            <a:r>
              <a:rPr lang="en-US" altLang="ko-KR" sz="1800" b="1" dirty="0"/>
              <a:t>N natural numbers </a:t>
            </a:r>
            <a:r>
              <a:rPr lang="en-US" altLang="ko-KR" sz="1800" dirty="0"/>
              <a:t>using ‘</a:t>
            </a:r>
            <a:r>
              <a:rPr lang="en-US" altLang="ko-KR" sz="1800" dirty="0" err="1"/>
              <a:t>scanf</a:t>
            </a:r>
            <a:r>
              <a:rPr lang="en-US" altLang="ko-KR" sz="1800" dirty="0"/>
              <a:t>’ into the array</a:t>
            </a:r>
          </a:p>
          <a:p>
            <a:endParaRPr lang="en-US" altLang="ko-KR" sz="19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Get a integer number</a:t>
            </a:r>
            <a:br>
              <a:rPr lang="en-US" altLang="ko-KR" sz="1800" b="1" dirty="0"/>
            </a:br>
            <a:r>
              <a:rPr lang="en-US" altLang="ko-KR" sz="1800" b="1" dirty="0"/>
              <a:t>※ if the number is equal to ‘-1’, exit the loop.</a:t>
            </a:r>
          </a:p>
          <a:p>
            <a:r>
              <a:rPr lang="en-US" altLang="ko-KR" sz="1800" b="1" dirty="0"/>
              <a:t>If the input number is in the array, print ‘found’.</a:t>
            </a:r>
            <a:br>
              <a:rPr lang="en-US" altLang="ko-KR" sz="1800" b="1" dirty="0"/>
            </a:br>
            <a:r>
              <a:rPr lang="en-US" altLang="ko-KR" sz="1800" b="1" dirty="0"/>
              <a:t>Otherwise, print ‘not found’.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9825" y="2751581"/>
            <a:ext cx="5878005" cy="171531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7106" y="2772602"/>
            <a:ext cx="262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Infinite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Loop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7846" b="4853"/>
          <a:stretch/>
        </p:blipFill>
        <p:spPr>
          <a:xfrm>
            <a:off x="6491756" y="2663846"/>
            <a:ext cx="2544740" cy="38151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4246" y="229451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02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- Practice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62375"/>
          <a:stretch/>
        </p:blipFill>
        <p:spPr>
          <a:xfrm>
            <a:off x="179512" y="1988840"/>
            <a:ext cx="2918479" cy="2580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7846" b="4853"/>
          <a:stretch/>
        </p:blipFill>
        <p:spPr>
          <a:xfrm>
            <a:off x="6354029" y="2276872"/>
            <a:ext cx="2544740" cy="38151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56519" y="19075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38675"/>
          <a:stretch/>
        </p:blipFill>
        <p:spPr>
          <a:xfrm>
            <a:off x="3073841" y="1986219"/>
            <a:ext cx="2918479" cy="42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5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363272" cy="4742406"/>
          </a:xfrm>
        </p:spPr>
        <p:txBody>
          <a:bodyPr/>
          <a:lstStyle/>
          <a:p>
            <a:r>
              <a:rPr lang="en-US" altLang="ko-KR" dirty="0"/>
              <a:t>Find the numbers entered odd times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Input :</a:t>
            </a:r>
            <a:br>
              <a:rPr lang="en-US" altLang="ko-KR" dirty="0"/>
            </a:br>
            <a:r>
              <a:rPr lang="en-US" altLang="ko-KR" dirty="0"/>
              <a:t>natural numbers less than or equal to ’10’</a:t>
            </a:r>
            <a:br>
              <a:rPr lang="en-US" altLang="ko-KR" dirty="0"/>
            </a:br>
            <a:r>
              <a:rPr lang="en-US" altLang="ko-KR" dirty="0"/>
              <a:t>get input number until you get ‘-1’</a:t>
            </a:r>
          </a:p>
          <a:p>
            <a:endParaRPr lang="en-US" altLang="ko-KR" dirty="0"/>
          </a:p>
          <a:p>
            <a:r>
              <a:rPr lang="en-US" altLang="ko-KR" dirty="0"/>
              <a:t>Output:</a:t>
            </a:r>
            <a:br>
              <a:rPr lang="en-US" altLang="ko-KR" dirty="0"/>
            </a:br>
            <a:r>
              <a:rPr lang="en-US" altLang="ko-KR" dirty="0"/>
              <a:t>the numbers entered odd times, and</a:t>
            </a:r>
            <a:br>
              <a:rPr lang="en-US" altLang="ko-KR" dirty="0"/>
            </a:br>
            <a:r>
              <a:rPr lang="en-US" altLang="ko-KR" dirty="0"/>
              <a:t>the summation of them.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271" b="3907"/>
          <a:stretch/>
        </p:blipFill>
        <p:spPr>
          <a:xfrm>
            <a:off x="6300192" y="2354769"/>
            <a:ext cx="2664296" cy="40881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6519" y="198543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97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– Practice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51181"/>
          <a:stretch/>
        </p:blipFill>
        <p:spPr>
          <a:xfrm>
            <a:off x="1360434" y="2260792"/>
            <a:ext cx="3076575" cy="29759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265" t="50000"/>
          <a:stretch/>
        </p:blipFill>
        <p:spPr>
          <a:xfrm>
            <a:off x="5076056" y="2185088"/>
            <a:ext cx="303765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11859</TotalTime>
  <Words>325</Words>
  <Application>Microsoft Office PowerPoint</Application>
  <PresentationFormat>화면 슬라이드 쇼(4:3)</PresentationFormat>
  <Paragraphs>164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HY견고딕</vt:lpstr>
      <vt:lpstr>맑은 고딕</vt:lpstr>
      <vt:lpstr>Arial</vt:lpstr>
      <vt:lpstr>Office 테마</vt:lpstr>
      <vt:lpstr>Arrays</vt:lpstr>
      <vt:lpstr>How to use ‘Array’</vt:lpstr>
      <vt:lpstr>How to use ‘Array’</vt:lpstr>
      <vt:lpstr>Practice 1</vt:lpstr>
      <vt:lpstr>Solution - Practice 1</vt:lpstr>
      <vt:lpstr>Practice 2</vt:lpstr>
      <vt:lpstr>Solution - Practice 2</vt:lpstr>
      <vt:lpstr>Practice 3</vt:lpstr>
      <vt:lpstr>Solution – Practice 3</vt:lpstr>
      <vt:lpstr>Exercise</vt:lpstr>
      <vt:lpstr>Appendix</vt:lpstr>
      <vt:lpstr>Appendix</vt:lpstr>
      <vt:lpstr>Appendix</vt:lpstr>
      <vt:lpstr>Solution - Exercise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진주영</cp:lastModifiedBy>
  <cp:revision>362</cp:revision>
  <dcterms:created xsi:type="dcterms:W3CDTF">2012-12-30T15:18:19Z</dcterms:created>
  <dcterms:modified xsi:type="dcterms:W3CDTF">2017-04-18T03:06:33Z</dcterms:modified>
</cp:coreProperties>
</file>