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1" r:id="rId3"/>
    <p:sldId id="306" r:id="rId4"/>
    <p:sldId id="307" r:id="rId5"/>
    <p:sldId id="318" r:id="rId6"/>
    <p:sldId id="319" r:id="rId7"/>
    <p:sldId id="271" r:id="rId8"/>
    <p:sldId id="309" r:id="rId9"/>
    <p:sldId id="308" r:id="rId10"/>
    <p:sldId id="316" r:id="rId11"/>
    <p:sldId id="314" r:id="rId12"/>
    <p:sldId id="321" r:id="rId13"/>
    <p:sldId id="260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HY견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" initials="s" lastIdx="2" clrIdx="0">
    <p:extLst>
      <p:ext uri="{19B8F6BF-5375-455C-9EA6-DF929625EA0E}">
        <p15:presenceInfo xmlns:p15="http://schemas.microsoft.com/office/powerpoint/2012/main" userId="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504D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3" autoAdjust="0"/>
  </p:normalViewPr>
  <p:slideViewPr>
    <p:cSldViewPr>
      <p:cViewPr varScale="1">
        <p:scale>
          <a:sx n="80" d="100"/>
          <a:sy n="80" d="100"/>
        </p:scale>
        <p:origin x="1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13692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41277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139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66225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7958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229200"/>
            <a:ext cx="9144000" cy="433387"/>
          </a:xfrm>
        </p:spPr>
        <p:txBody>
          <a:bodyPr/>
          <a:lstStyle/>
          <a:p>
            <a:r>
              <a:rPr lang="en-US" altLang="ko-KR" dirty="0"/>
              <a:t>2017 first semester</a:t>
            </a:r>
          </a:p>
          <a:p>
            <a:r>
              <a:rPr lang="en-US" altLang="ko-KR" dirty="0"/>
              <a:t>Basis and Practice in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Through function</a:t>
            </a:r>
          </a:p>
          <a:p>
            <a:pPr lvl="1"/>
            <a:r>
              <a:rPr lang="en-US" altLang="ko-KR" dirty="0"/>
              <a:t>get Integer numbers ( &gt; 0) from user until -1 is entered.</a:t>
            </a:r>
          </a:p>
          <a:p>
            <a:pPr lvl="1"/>
            <a:r>
              <a:rPr lang="en-US" altLang="ko-KR" dirty="0"/>
              <a:t>Find minimum&amp; maximum number and assign these values to pre-declared min &amp; max variable.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Only function call is possible in main function. </a:t>
            </a:r>
            <a:r>
              <a:rPr lang="en-US" altLang="ko-KR" dirty="0"/>
              <a:t>(not possible any variable declaration or operation in main function</a:t>
            </a:r>
          </a:p>
          <a:p>
            <a:pPr lvl="1"/>
            <a:r>
              <a:rPr lang="en-US" altLang="ko-KR" dirty="0"/>
              <a:t>It is assumed that at least one number is entered, except -1.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93660"/>
            <a:ext cx="4038600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25" y="4161857"/>
            <a:ext cx="4029575" cy="16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5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Appendix1 – function pointer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Get two integer numbers and operator(+,-) from user.</a:t>
            </a:r>
          </a:p>
          <a:p>
            <a:r>
              <a:rPr lang="en-US" altLang="ko-KR" dirty="0"/>
              <a:t>Using function pointer </a:t>
            </a:r>
            <a:r>
              <a:rPr lang="en-US" altLang="ko-KR" i="1" dirty="0" err="1"/>
              <a:t>cal</a:t>
            </a:r>
            <a:r>
              <a:rPr lang="en-US" altLang="ko-KR" dirty="0"/>
              <a:t> and pre-implemented function, print the result of calculation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96" y="5238572"/>
            <a:ext cx="5778642" cy="100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513" y="1154954"/>
            <a:ext cx="3933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Appendix2 – void pointer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Through void pointer variable </a:t>
            </a:r>
            <a:r>
              <a:rPr lang="en-US" altLang="ko-KR" i="1" dirty="0" err="1"/>
              <a:t>vp</a:t>
            </a:r>
            <a:r>
              <a:rPr lang="en-US" altLang="ko-KR" i="1" dirty="0"/>
              <a:t>,</a:t>
            </a:r>
            <a:r>
              <a:rPr lang="en-US" altLang="ko-KR" dirty="0"/>
              <a:t> print the values of </a:t>
            </a:r>
            <a:r>
              <a:rPr lang="en-US" altLang="ko-KR" i="1" dirty="0"/>
              <a:t>c, n and d</a:t>
            </a:r>
            <a:endParaRPr lang="ko-KR" altLang="en-US" i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37" y="1208996"/>
            <a:ext cx="3844388" cy="3549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37" y="4940196"/>
            <a:ext cx="3930960" cy="9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r>
              <a:rPr lang="en-US" altLang="ko-KR" dirty="0"/>
              <a:t>Declaring pointer variables </a:t>
            </a:r>
            <a:r>
              <a:rPr lang="en-US" altLang="ko-KR" i="1" dirty="0"/>
              <a:t>pc, pi, pf</a:t>
            </a:r>
          </a:p>
          <a:p>
            <a:r>
              <a:rPr lang="en-US" altLang="ko-KR" dirty="0"/>
              <a:t>Assign the address of variables </a:t>
            </a:r>
            <a:r>
              <a:rPr lang="en-US" altLang="ko-KR" i="1" dirty="0"/>
              <a:t>c, </a:t>
            </a:r>
            <a:r>
              <a:rPr lang="en-US" altLang="ko-KR" i="1" dirty="0" err="1"/>
              <a:t>i</a:t>
            </a:r>
            <a:r>
              <a:rPr lang="en-US" altLang="ko-KR" i="1" dirty="0"/>
              <a:t> and f  </a:t>
            </a:r>
            <a:r>
              <a:rPr lang="en-US" altLang="ko-KR" dirty="0"/>
              <a:t>to</a:t>
            </a:r>
            <a:r>
              <a:rPr lang="en-US" altLang="ko-KR" i="1" dirty="0"/>
              <a:t> pc, pi and pf</a:t>
            </a:r>
          </a:p>
          <a:p>
            <a:r>
              <a:rPr lang="en-US" altLang="ko-KR" i="1" dirty="0"/>
              <a:t>Through pointer variables,</a:t>
            </a:r>
          </a:p>
          <a:p>
            <a:pPr lvl="1"/>
            <a:r>
              <a:rPr lang="en-US" altLang="ko-KR" dirty="0"/>
              <a:t>Print the address of a variable </a:t>
            </a:r>
            <a:r>
              <a:rPr lang="en-US" altLang="ko-KR" i="1" dirty="0"/>
              <a:t>c, </a:t>
            </a:r>
            <a:r>
              <a:rPr lang="en-US" altLang="ko-KR" i="1" dirty="0" err="1"/>
              <a:t>i</a:t>
            </a:r>
            <a:r>
              <a:rPr lang="en-US" altLang="ko-KR" i="1" dirty="0"/>
              <a:t> and f</a:t>
            </a:r>
          </a:p>
          <a:p>
            <a:pPr lvl="1"/>
            <a:r>
              <a:rPr lang="en-US" altLang="ko-KR" dirty="0"/>
              <a:t>Print the value of a variable </a:t>
            </a:r>
            <a:r>
              <a:rPr lang="en-US" altLang="ko-KR" i="1" dirty="0"/>
              <a:t>c, </a:t>
            </a:r>
            <a:r>
              <a:rPr lang="en-US" altLang="ko-KR" i="1" dirty="0" err="1"/>
              <a:t>i</a:t>
            </a:r>
            <a:r>
              <a:rPr lang="en-US" altLang="ko-KR" i="1" dirty="0"/>
              <a:t> and f</a:t>
            </a:r>
          </a:p>
          <a:p>
            <a:pPr lvl="1"/>
            <a:r>
              <a:rPr lang="en-US" altLang="ko-KR" dirty="0"/>
              <a:t>Print the size of pointer variable </a:t>
            </a:r>
            <a:r>
              <a:rPr lang="en-US" altLang="ko-KR" i="1" dirty="0"/>
              <a:t>pc, pi and pf</a:t>
            </a:r>
          </a:p>
          <a:p>
            <a:pPr lvl="1"/>
            <a:r>
              <a:rPr lang="en-US" altLang="ko-KR" dirty="0"/>
              <a:t>Print the size of variable </a:t>
            </a:r>
            <a:r>
              <a:rPr lang="en-US" altLang="ko-KR" i="1" dirty="0"/>
              <a:t>c, </a:t>
            </a:r>
            <a:r>
              <a:rPr lang="en-US" altLang="ko-KR" i="1" dirty="0" err="1"/>
              <a:t>i</a:t>
            </a:r>
            <a:r>
              <a:rPr lang="en-US" altLang="ko-KR" i="1" dirty="0"/>
              <a:t> and f</a:t>
            </a:r>
            <a:endParaRPr lang="ko-KR" altLang="en-US" i="1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0397"/>
          <a:stretch/>
        </p:blipFill>
        <p:spPr>
          <a:xfrm>
            <a:off x="546793" y="3930559"/>
            <a:ext cx="4032448" cy="2246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77" y="3639963"/>
            <a:ext cx="3383076" cy="27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8" y="1747662"/>
            <a:ext cx="2796276" cy="121399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69" y="1771858"/>
            <a:ext cx="2744391" cy="12075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817" y="1488782"/>
            <a:ext cx="1524000" cy="20193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762008" y="21291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299182" y="3635758"/>
            <a:ext cx="4128970" cy="2427276"/>
            <a:chOff x="2299182" y="3635758"/>
            <a:chExt cx="4128970" cy="2427276"/>
          </a:xfrm>
        </p:grpSpPr>
        <p:sp>
          <p:nvSpPr>
            <p:cNvPr id="5" name="직사각형 4"/>
            <p:cNvSpPr/>
            <p:nvPr/>
          </p:nvSpPr>
          <p:spPr>
            <a:xfrm>
              <a:off x="2570470" y="3640291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‘a’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158" y="4502125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62950" y="5301208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4334" y="370844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2022" y="456948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99182" y="536857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6016" y="3635758"/>
              <a:ext cx="12539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0050F873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16016" y="4494479"/>
              <a:ext cx="12539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0050F864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16016" y="5301208"/>
              <a:ext cx="1238567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 0050F854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54583" y="369085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81177" y="4525625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pi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4583" y="5349269"/>
              <a:ext cx="391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pf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047" y="4152928"/>
              <a:ext cx="737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(address)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00323" y="4152928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0050F873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4051" y="4975035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0050F864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38843" y="5786035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0050F854</a:t>
              </a:r>
              <a:endParaRPr lang="ko-KR" altLang="en-US" sz="1200" dirty="0"/>
            </a:p>
          </p:txBody>
        </p:sp>
        <p:cxnSp>
          <p:nvCxnSpPr>
            <p:cNvPr id="54" name="직선 화살표 연결선 53"/>
            <p:cNvCxnSpPr>
              <a:stCxn id="30" idx="2"/>
              <a:endCxn id="5" idx="3"/>
            </p:cNvCxnSpPr>
            <p:nvPr/>
          </p:nvCxnSpPr>
          <p:spPr>
            <a:xfrm flipH="1">
              <a:off x="3578582" y="3887786"/>
              <a:ext cx="1390171" cy="4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1" idx="2"/>
              <a:endCxn id="6" idx="3"/>
            </p:cNvCxnSpPr>
            <p:nvPr/>
          </p:nvCxnSpPr>
          <p:spPr>
            <a:xfrm flipH="1">
              <a:off x="3576270" y="4743593"/>
              <a:ext cx="1392483" cy="1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2" idx="2"/>
            </p:cNvCxnSpPr>
            <p:nvPr/>
          </p:nvCxnSpPr>
          <p:spPr>
            <a:xfrm flipH="1" flipV="1">
              <a:off x="3558401" y="5533936"/>
              <a:ext cx="1433824" cy="19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4968753" y="3817253"/>
              <a:ext cx="141066" cy="14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968753" y="4673060"/>
              <a:ext cx="141066" cy="14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992225" y="5482703"/>
              <a:ext cx="141066" cy="14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Priactice1 - Solution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01" y="867529"/>
            <a:ext cx="5037162" cy="56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2 - 1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833970" y="1621967"/>
            <a:ext cx="4678468" cy="1171509"/>
            <a:chOff x="3833970" y="1621967"/>
            <a:chExt cx="4678468" cy="1171509"/>
          </a:xfrm>
        </p:grpSpPr>
        <p:sp>
          <p:nvSpPr>
            <p:cNvPr id="13" name="직사각형 12"/>
            <p:cNvSpPr/>
            <p:nvPr/>
          </p:nvSpPr>
          <p:spPr>
            <a:xfrm>
              <a:off x="4080106" y="1873995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3970" y="1942152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24511" y="1621967"/>
              <a:ext cx="1563799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0050F873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24511" y="2289420"/>
              <a:ext cx="154846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0050F873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72973" y="167706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88310" y="2356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7701" y="2388049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0050F873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9" idx="1"/>
              <a:endCxn id="13" idx="3"/>
            </p:cNvCxnSpPr>
            <p:nvPr/>
          </p:nvCxnSpPr>
          <p:spPr>
            <a:xfrm flipH="1">
              <a:off x="5088218" y="1873995"/>
              <a:ext cx="1536293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1"/>
              <a:endCxn id="13" idx="3"/>
            </p:cNvCxnSpPr>
            <p:nvPr/>
          </p:nvCxnSpPr>
          <p:spPr>
            <a:xfrm flipH="1" flipV="1">
              <a:off x="5088218" y="2126023"/>
              <a:ext cx="1536293" cy="415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195919"/>
            <a:ext cx="2943225" cy="42481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99" y="3343226"/>
            <a:ext cx="4750387" cy="208215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084298" y="1873995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2 - 2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9" y="4151397"/>
            <a:ext cx="5041854" cy="1507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1" y="1524172"/>
            <a:ext cx="3207080" cy="414202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995936" y="1878921"/>
            <a:ext cx="4320776" cy="1809359"/>
            <a:chOff x="3639417" y="1584873"/>
            <a:chExt cx="4320776" cy="1809359"/>
          </a:xfrm>
        </p:grpSpPr>
        <p:sp>
          <p:nvSpPr>
            <p:cNvPr id="21" name="직사각형 20"/>
            <p:cNvSpPr/>
            <p:nvPr/>
          </p:nvSpPr>
          <p:spPr>
            <a:xfrm>
              <a:off x="3885553" y="2607768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90917" y="1584873"/>
              <a:ext cx="100811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4781" y="165303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168" y="1584873"/>
              <a:ext cx="1563799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0050F873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72266" y="2624912"/>
              <a:ext cx="1548462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0050F864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32630" y="16399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6065" y="269169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042" y="2095758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0050F873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 flipV="1">
              <a:off x="4899029" y="1855318"/>
              <a:ext cx="1185139" cy="1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1"/>
              <a:endCxn id="21" idx="3"/>
            </p:cNvCxnSpPr>
            <p:nvPr/>
          </p:nvCxnSpPr>
          <p:spPr>
            <a:xfrm flipH="1" flipV="1">
              <a:off x="4893665" y="2859796"/>
              <a:ext cx="1178601" cy="17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39417" y="267513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1446" y="311723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0050F864</a:t>
              </a:r>
              <a:endParaRPr lang="ko-KR" altLang="en-US" sz="12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242072" y="1872092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49741" y="2901816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r>
              <a:rPr lang="en-US" altLang="ko-KR" dirty="0"/>
              <a:t>Request two integer numbers from the user.</a:t>
            </a:r>
          </a:p>
          <a:p>
            <a:r>
              <a:rPr lang="en-US" altLang="ko-KR" dirty="0"/>
              <a:t>Implement function</a:t>
            </a:r>
          </a:p>
          <a:p>
            <a:pPr lvl="1"/>
            <a:r>
              <a:rPr lang="en-US" altLang="ko-KR" sz="1600" dirty="0"/>
              <a:t>In function, swap two value.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8" y="5135609"/>
            <a:ext cx="5551806" cy="11957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0" y="2331135"/>
            <a:ext cx="5734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78770" y="5072177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8770" y="5707378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515104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7549" y="577474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4655" y="4641400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8796" y="515042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0050F873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9664" y="579913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0050F864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27784" y="4330050"/>
            <a:ext cx="6223594" cy="215578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16124" y="4139786"/>
            <a:ext cx="11672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Memory</a:t>
            </a:r>
            <a:endParaRPr lang="ko-KR" altLang="en-US" sz="2000" dirty="0"/>
          </a:p>
        </p:txBody>
      </p:sp>
      <p:sp>
        <p:nvSpPr>
          <p:cNvPr id="38" name="제목 5"/>
          <p:cNvSpPr>
            <a:spLocks noGrp="1"/>
          </p:cNvSpPr>
          <p:nvPr>
            <p:ph type="title"/>
          </p:nvPr>
        </p:nvSpPr>
        <p:spPr>
          <a:xfrm>
            <a:off x="466225" y="332656"/>
            <a:ext cx="8229600" cy="504056"/>
          </a:xfrm>
        </p:spPr>
        <p:txBody>
          <a:bodyPr/>
          <a:lstStyle/>
          <a:p>
            <a:r>
              <a:rPr lang="en-US" altLang="ko-KR" dirty="0"/>
              <a:t>Practice 3 – Call by value ( mistake 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462838" y="5083061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62838" y="5742659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0615" y="51538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31649" y="58327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88281" y="51538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00F0FB78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88280" y="578562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00F0FB7C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3424" y="4666788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88798" y="4482451"/>
            <a:ext cx="2602055" cy="18988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154472" y="4355230"/>
            <a:ext cx="1649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swap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7" y="926283"/>
            <a:ext cx="5197384" cy="32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Practice3 – Call by reference ( solution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06169" y="5153985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6169" y="5789186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183" y="523284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48" y="585654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2054" y="4723208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195" y="52322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0050F873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7063" y="588094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0050F864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55183" y="4411858"/>
            <a:ext cx="6223594" cy="215578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43523" y="4221594"/>
            <a:ext cx="11672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Memory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7383009" y="5153985"/>
            <a:ext cx="127751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0050F873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83009" y="5813583"/>
            <a:ext cx="127751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0050F864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0786" y="52247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1820" y="59037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8" idx="1"/>
            <a:endCxn id="12" idx="3"/>
          </p:cNvCxnSpPr>
          <p:nvPr/>
        </p:nvCxnSpPr>
        <p:spPr>
          <a:xfrm flipH="1">
            <a:off x="5842738" y="5409417"/>
            <a:ext cx="1218048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852495" y="6084632"/>
            <a:ext cx="1218048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71152" y="4944382"/>
            <a:ext cx="2421328" cy="14665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23723" y="4689521"/>
            <a:ext cx="1649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swap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1" y="819490"/>
            <a:ext cx="5502365" cy="34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16335</TotalTime>
  <Words>331</Words>
  <Application>Microsoft Office PowerPoint</Application>
  <PresentationFormat>화면 슬라이드 쇼(4:3)</PresentationFormat>
  <Paragraphs>113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HY견고딕</vt:lpstr>
      <vt:lpstr>Office 테마</vt:lpstr>
      <vt:lpstr>Pointers</vt:lpstr>
      <vt:lpstr>Practice 1</vt:lpstr>
      <vt:lpstr>PowerPoint 프레젠테이션</vt:lpstr>
      <vt:lpstr>Priactice1 - Solution</vt:lpstr>
      <vt:lpstr>Practice 2 - 1</vt:lpstr>
      <vt:lpstr>Practice 2 - 2</vt:lpstr>
      <vt:lpstr>Practice 3</vt:lpstr>
      <vt:lpstr>Practice 3 – Call by value ( mistake )</vt:lpstr>
      <vt:lpstr>Practice3 – Call by reference ( solution )</vt:lpstr>
      <vt:lpstr>Exercise</vt:lpstr>
      <vt:lpstr>Appendix1 – function pointer</vt:lpstr>
      <vt:lpstr>Appendix2 – void pointer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RTCS1_user</cp:lastModifiedBy>
  <cp:revision>410</cp:revision>
  <dcterms:created xsi:type="dcterms:W3CDTF">2012-12-30T15:18:19Z</dcterms:created>
  <dcterms:modified xsi:type="dcterms:W3CDTF">2017-05-10T01:40:43Z</dcterms:modified>
</cp:coreProperties>
</file>