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8" r:id="rId4"/>
    <p:sldId id="276" r:id="rId5"/>
    <p:sldId id="281" r:id="rId6"/>
    <p:sldId id="282" r:id="rId7"/>
    <p:sldId id="277" r:id="rId8"/>
    <p:sldId id="285" r:id="rId9"/>
    <p:sldId id="286" r:id="rId10"/>
    <p:sldId id="260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" initials="s" lastIdx="2" clrIdx="0">
    <p:extLst>
      <p:ext uri="{19B8F6BF-5375-455C-9EA6-DF929625EA0E}">
        <p15:presenceInfo xmlns:p15="http://schemas.microsoft.com/office/powerpoint/2012/main" userId="s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BD"/>
    <a:srgbClr val="CCC1DA"/>
    <a:srgbClr val="DDD9C3"/>
    <a:srgbClr val="C6D9F1"/>
    <a:srgbClr val="E6B9B8"/>
    <a:srgbClr val="C5003D"/>
    <a:srgbClr val="C0504D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3" autoAdjust="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3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13692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41277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139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66225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7958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 Pointer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0" y="5229200"/>
            <a:ext cx="9144000" cy="433387"/>
          </a:xfrm>
        </p:spPr>
        <p:txBody>
          <a:bodyPr/>
          <a:lstStyle/>
          <a:p>
            <a:r>
              <a:rPr lang="en-US" altLang="ko-KR" dirty="0" smtClean="0"/>
              <a:t>2017 first semester</a:t>
            </a:r>
          </a:p>
          <a:p>
            <a:r>
              <a:rPr lang="en-US" altLang="ko-KR" dirty="0" smtClean="0"/>
              <a:t>Basis and Practice in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Pointers and Arrays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7" y="801744"/>
            <a:ext cx="5316554" cy="5758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00" y="4317291"/>
            <a:ext cx="358507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Arrays as Function </a:t>
            </a:r>
            <a:r>
              <a:rPr lang="en-US" altLang="ko-KR" dirty="0"/>
              <a:t>P</a:t>
            </a:r>
            <a:r>
              <a:rPr lang="en-US" altLang="ko-KR" dirty="0" smtClean="0"/>
              <a:t>arameter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2" y="866826"/>
            <a:ext cx="7285423" cy="5216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78" y="5093974"/>
            <a:ext cx="3744004" cy="10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 Function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79582" y="1268760"/>
            <a:ext cx="7787208" cy="4742406"/>
          </a:xfrm>
        </p:spPr>
        <p:txBody>
          <a:bodyPr/>
          <a:lstStyle/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27584" y="1772816"/>
            <a:ext cx="475252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13"/>
          <a:stretch/>
        </p:blipFill>
        <p:spPr>
          <a:xfrm>
            <a:off x="457200" y="908720"/>
            <a:ext cx="5987668" cy="5389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52" y="5661248"/>
            <a:ext cx="4857856" cy="6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79582" y="1137515"/>
            <a:ext cx="7787208" cy="4742406"/>
          </a:xfrm>
        </p:spPr>
        <p:txBody>
          <a:bodyPr/>
          <a:lstStyle/>
          <a:p>
            <a:r>
              <a:rPr lang="en-US" altLang="ko-KR" dirty="0" smtClean="0"/>
              <a:t>For a given sentence, s</a:t>
            </a:r>
            <a:r>
              <a:rPr lang="en-US" altLang="ko-KR" b="0" dirty="0" smtClean="0"/>
              <a:t>wap the positions of two words separated by the space</a:t>
            </a:r>
          </a:p>
          <a:p>
            <a:r>
              <a:rPr lang="en-US" altLang="ko-KR" dirty="0" smtClean="0"/>
              <a:t>The length of the input sentence(array) is fixed to 10</a:t>
            </a:r>
            <a:endParaRPr lang="en-US" altLang="ko-KR" b="0" dirty="0"/>
          </a:p>
          <a:p>
            <a:r>
              <a:rPr lang="en-US" altLang="ko-KR" dirty="0" smtClean="0"/>
              <a:t>Example) SHEEP GOAT        </a:t>
            </a:r>
            <a:r>
              <a:rPr lang="en-US" altLang="ko-KR" dirty="0" err="1" smtClean="0"/>
              <a:t>GOAT</a:t>
            </a:r>
            <a:r>
              <a:rPr lang="en-US" altLang="ko-KR" dirty="0" smtClean="0"/>
              <a:t> SHEEP</a:t>
            </a:r>
            <a:br>
              <a:rPr lang="en-US" altLang="ko-KR" dirty="0" smtClean="0"/>
            </a:br>
            <a:r>
              <a:rPr lang="en-US" altLang="ko-KR" dirty="0" smtClean="0"/>
              <a:t>	      CAT RABBIT       </a:t>
            </a:r>
            <a:r>
              <a:rPr lang="en-US" altLang="ko-KR" dirty="0" err="1" smtClean="0"/>
              <a:t>RABBIT</a:t>
            </a:r>
            <a:r>
              <a:rPr lang="en-US" altLang="ko-KR" dirty="0" smtClean="0"/>
              <a:t> CAT</a:t>
            </a:r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92914" y="237886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91880" y="267894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857"/>
              </p:ext>
            </p:extLst>
          </p:nvPr>
        </p:nvGraphicFramePr>
        <p:xfrm>
          <a:off x="1314792" y="3270145"/>
          <a:ext cx="6559180" cy="55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</a:tblGrid>
              <a:tr h="55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41994"/>
              </p:ext>
            </p:extLst>
          </p:nvPr>
        </p:nvGraphicFramePr>
        <p:xfrm>
          <a:off x="1314792" y="5582285"/>
          <a:ext cx="6559180" cy="55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  <a:gridCol w="655918"/>
              </a:tblGrid>
              <a:tr h="55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8266"/>
              </p:ext>
            </p:extLst>
          </p:nvPr>
        </p:nvGraphicFramePr>
        <p:xfrm>
          <a:off x="1314792" y="4457024"/>
          <a:ext cx="1967754" cy="55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18"/>
                <a:gridCol w="655918"/>
                <a:gridCol w="655918"/>
              </a:tblGrid>
              <a:tr h="55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97728"/>
              </p:ext>
            </p:extLst>
          </p:nvPr>
        </p:nvGraphicFramePr>
        <p:xfrm>
          <a:off x="3938464" y="4439830"/>
          <a:ext cx="3935508" cy="55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18"/>
                <a:gridCol w="655918"/>
                <a:gridCol w="655918"/>
                <a:gridCol w="655918"/>
                <a:gridCol w="655918"/>
                <a:gridCol w="655918"/>
              </a:tblGrid>
              <a:tr h="55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3547040" y="3913056"/>
            <a:ext cx="7161" cy="373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575883" y="5065184"/>
            <a:ext cx="7161" cy="373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2" y="859449"/>
            <a:ext cx="7260770" cy="558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1640" y="4723728"/>
            <a:ext cx="7107831" cy="938937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2074"/>
              </p:ext>
            </p:extLst>
          </p:nvPr>
        </p:nvGraphicFramePr>
        <p:xfrm>
          <a:off x="2123728" y="2184026"/>
          <a:ext cx="5280250" cy="1162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050"/>
                <a:gridCol w="1056050"/>
                <a:gridCol w="1056050"/>
                <a:gridCol w="1056050"/>
                <a:gridCol w="1056050"/>
              </a:tblGrid>
              <a:tr h="581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[0][0]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[0][1]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[0][2]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[0][3]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[0][4]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1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[1][0]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[1][1]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[1][2]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[1][3]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[1][4]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157843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Multi-Dimensional Arrays</a:t>
            </a:r>
          </a:p>
          <a:p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arr</a:t>
            </a:r>
            <a:r>
              <a:rPr lang="en-US" altLang="ko-KR" sz="2400" b="1" dirty="0" smtClean="0"/>
              <a:t>[2][5];</a:t>
            </a:r>
            <a:endParaRPr lang="ko-KR" altLang="en-US" sz="24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8875"/>
              </p:ext>
            </p:extLst>
          </p:nvPr>
        </p:nvGraphicFramePr>
        <p:xfrm>
          <a:off x="1331640" y="4941168"/>
          <a:ext cx="707386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386"/>
                <a:gridCol w="707386"/>
                <a:gridCol w="707386"/>
                <a:gridCol w="707386"/>
                <a:gridCol w="707386"/>
                <a:gridCol w="707386"/>
                <a:gridCol w="707386"/>
                <a:gridCol w="707386"/>
                <a:gridCol w="707386"/>
                <a:gridCol w="70738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[0][0]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[0][1]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[0][2]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[0][3]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[0][4]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[1][0]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[1][1]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[1][2]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[1][3]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[1][4]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8923" y="4191471"/>
            <a:ext cx="994088" cy="461665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[0]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7711" y="4149080"/>
            <a:ext cx="994088" cy="461665"/>
          </a:xfrm>
          <a:prstGeom prst="rect">
            <a:avLst/>
          </a:prstGeom>
          <a:solidFill>
            <a:srgbClr val="DDD9C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[1]</a:t>
            </a:r>
            <a:endParaRPr lang="ko-KR" altLang="en-US" sz="2400" dirty="0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>
            <a:off x="1185967" y="4653136"/>
            <a:ext cx="145673" cy="34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13" idx="0"/>
          </p:cNvCxnSpPr>
          <p:nvPr/>
        </p:nvCxnSpPr>
        <p:spPr>
          <a:xfrm>
            <a:off x="4664755" y="4610745"/>
            <a:ext cx="203815" cy="33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2263" y="5826782"/>
            <a:ext cx="99408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arr</a:t>
            </a:r>
            <a:endParaRPr lang="ko-KR" altLang="en-US" sz="2400" dirty="0"/>
          </a:p>
        </p:txBody>
      </p:sp>
      <p:cxnSp>
        <p:nvCxnSpPr>
          <p:cNvPr id="27" name="직선 화살표 연결선 26"/>
          <p:cNvCxnSpPr>
            <a:stCxn id="26" idx="0"/>
          </p:cNvCxnSpPr>
          <p:nvPr/>
        </p:nvCxnSpPr>
        <p:spPr>
          <a:xfrm flipV="1">
            <a:off x="1149307" y="5428347"/>
            <a:ext cx="182333" cy="398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3513749"/>
            <a:ext cx="738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They are stored linearly in computer memory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22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Accessing a Element</a:t>
            </a:r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a[2][3];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Row Address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dirty="0" err="1" smtClean="0"/>
              <a:t>a+i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dirty="0"/>
              <a:t>&amp;a[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Element Address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]+j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dirty="0"/>
              <a:t>*(</a:t>
            </a:r>
            <a:r>
              <a:rPr lang="en-US" altLang="ko-KR" dirty="0" err="1"/>
              <a:t>a+i</a:t>
            </a:r>
            <a:r>
              <a:rPr lang="en-US" altLang="ko-KR" dirty="0"/>
              <a:t>)+j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dirty="0"/>
              <a:t>&amp;a[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dirty="0"/>
              <a:t>*</a:t>
            </a:r>
            <a:r>
              <a:rPr lang="en-US" altLang="ko-KR" dirty="0" err="1"/>
              <a:t>a+sizeof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)*</a:t>
            </a:r>
            <a:r>
              <a:rPr lang="en-US" altLang="ko-KR" dirty="0" err="1"/>
              <a:t>i+j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4524416" y="1268760"/>
            <a:ext cx="3754438" cy="4742406"/>
          </a:xfrm>
        </p:spPr>
        <p:txBody>
          <a:bodyPr/>
          <a:lstStyle/>
          <a:p>
            <a:r>
              <a:rPr lang="en-US" altLang="ko-KR" dirty="0" smtClean="0"/>
              <a:t>Pointer for 2D array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272"/>
          <a:stretch/>
        </p:blipFill>
        <p:spPr>
          <a:xfrm>
            <a:off x="4424790" y="1844824"/>
            <a:ext cx="4395682" cy="41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Minesweeper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571184" cy="4742406"/>
          </a:xfrm>
        </p:spPr>
        <p:txBody>
          <a:bodyPr/>
          <a:lstStyle/>
          <a:p>
            <a:r>
              <a:rPr lang="en-US" altLang="ko-KR" dirty="0" smtClean="0"/>
              <a:t>The input is a 5x5 map with a positions of mines</a:t>
            </a:r>
          </a:p>
          <a:p>
            <a:r>
              <a:rPr lang="en-US" altLang="ko-KR" dirty="0" smtClean="0"/>
              <a:t>The output is a 5x5 map with the number of adjacent mines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36912"/>
            <a:ext cx="3651015" cy="15039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8" y="4365104"/>
            <a:ext cx="3723618" cy="15338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215235"/>
            <a:ext cx="4483865" cy="18512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81025" y="5132042"/>
            <a:ext cx="164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&lt;Input&gt;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36698" y="5132042"/>
            <a:ext cx="164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&lt;Output&gt;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86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16670</TotalTime>
  <Words>256</Words>
  <Application>Microsoft Office PowerPoint</Application>
  <PresentationFormat>화면 슬라이드 쇼(4:3)</PresentationFormat>
  <Paragraphs>99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맑은 고딕</vt:lpstr>
      <vt:lpstr>HY견고딕</vt:lpstr>
      <vt:lpstr>Office 테마</vt:lpstr>
      <vt:lpstr>Advance Pointer</vt:lpstr>
      <vt:lpstr>Pointers and Arrays</vt:lpstr>
      <vt:lpstr>Arrays as Function Parameter</vt:lpstr>
      <vt:lpstr>Reverse Function</vt:lpstr>
      <vt:lpstr>Practice</vt:lpstr>
      <vt:lpstr>Practice</vt:lpstr>
      <vt:lpstr>Appendix</vt:lpstr>
      <vt:lpstr>Appendix</vt:lpstr>
      <vt:lpstr>Minesweeper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Park JongHun</cp:lastModifiedBy>
  <cp:revision>404</cp:revision>
  <dcterms:created xsi:type="dcterms:W3CDTF">2012-12-30T15:18:19Z</dcterms:created>
  <dcterms:modified xsi:type="dcterms:W3CDTF">2017-05-16T09:24:31Z</dcterms:modified>
</cp:coreProperties>
</file>