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9" r:id="rId3"/>
    <p:sldId id="304" r:id="rId4"/>
    <p:sldId id="305" r:id="rId5"/>
    <p:sldId id="292" r:id="rId6"/>
    <p:sldId id="309" r:id="rId7"/>
    <p:sldId id="297" r:id="rId8"/>
    <p:sldId id="306" r:id="rId9"/>
    <p:sldId id="308" r:id="rId10"/>
    <p:sldId id="310" r:id="rId11"/>
    <p:sldId id="307" r:id="rId12"/>
    <p:sldId id="301" r:id="rId13"/>
    <p:sldId id="271" r:id="rId14"/>
    <p:sldId id="303" r:id="rId15"/>
    <p:sldId id="260" r:id="rId16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ky" initials="s" lastIdx="2" clrIdx="0">
    <p:extLst>
      <p:ext uri="{19B8F6BF-5375-455C-9EA6-DF929625EA0E}">
        <p15:presenceInfo xmlns:p15="http://schemas.microsoft.com/office/powerpoint/2012/main" userId="sk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5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83" autoAdjust="0"/>
  </p:normalViewPr>
  <p:slideViewPr>
    <p:cSldViewPr>
      <p:cViewPr varScale="1">
        <p:scale>
          <a:sx n="94" d="100"/>
          <a:sy n="94" d="100"/>
        </p:scale>
        <p:origin x="20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352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303BF-D21A-45DA-B48A-F73A92854417}" type="datetimeFigureOut">
              <a:rPr lang="ko-KR" altLang="en-US" smtClean="0"/>
              <a:pPr/>
              <a:t>2017-05-24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CCA4F-5B00-4D3D-9DED-6138E8151C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18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8CDED-E952-41F2-A53B-C1815A6F8B29}" type="datetimeFigureOut">
              <a:rPr lang="ko-KR" altLang="en-US" smtClean="0"/>
              <a:pPr/>
              <a:t>2017-05-24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9DC9D-D76F-44EA-B37B-FE12316AA4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23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83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487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05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49796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0" y="2872135"/>
            <a:ext cx="9144000" cy="720080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err="1"/>
              <a:t>대제목</a:t>
            </a:r>
            <a:r>
              <a:rPr lang="ko-KR" altLang="en-US" dirty="0"/>
              <a:t>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92215"/>
            <a:ext cx="9144000" cy="4333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/>
              <a:t>소제목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192" y="908720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12192" y="609329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46450" t="22400"/>
          <a:stretch>
            <a:fillRect/>
          </a:stretch>
        </p:blipFill>
        <p:spPr bwMode="auto">
          <a:xfrm>
            <a:off x="0" y="13692"/>
            <a:ext cx="4896544" cy="3991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3491880" y="1412776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CONTENTS</a:t>
            </a:r>
            <a:endParaRPr lang="ko-KR" altLang="en-US" sz="2400" kern="12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323528" y="6575370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Basis and Practice in Programming (2017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lang="en-US" altLang="ko-KR" sz="1200" b="0" baseline="30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1823" t="35867"/>
          <a:stretch>
            <a:fillRect/>
          </a:stretch>
        </p:blipFill>
        <p:spPr bwMode="auto">
          <a:xfrm>
            <a:off x="0" y="0"/>
            <a:ext cx="3490864" cy="329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3"/>
          <p:cNvSpPr>
            <a:spLocks noGrp="1"/>
          </p:cNvSpPr>
          <p:nvPr>
            <p:ph type="title" hasCustomPrompt="1"/>
          </p:nvPr>
        </p:nvSpPr>
        <p:spPr>
          <a:xfrm>
            <a:off x="755576" y="2780928"/>
            <a:ext cx="7632848" cy="576064"/>
          </a:xfrm>
          <a:prstGeom prst="rect">
            <a:avLst/>
          </a:prstGeom>
        </p:spPr>
        <p:txBody>
          <a:bodyPr anchor="ctr"/>
          <a:lstStyle>
            <a:lvl1pPr algn="ct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간지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23528" y="6575370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Basis and Practice in Programming (2017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lang="en-US" altLang="ko-KR" sz="1200" b="0" baseline="30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9687" t="54067"/>
          <a:stretch>
            <a:fillRect/>
          </a:stretch>
        </p:blipFill>
        <p:spPr bwMode="auto">
          <a:xfrm>
            <a:off x="0" y="0"/>
            <a:ext cx="2771800" cy="23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51392" y="332656"/>
            <a:ext cx="8229600" cy="504056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23528" y="6575370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Basis and Practice in Programming (2017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lang="en-US" altLang="ko-KR" sz="1200" b="0" baseline="30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9687" t="54067"/>
          <a:stretch>
            <a:fillRect/>
          </a:stretch>
        </p:blipFill>
        <p:spPr bwMode="auto">
          <a:xfrm>
            <a:off x="0" y="0"/>
            <a:ext cx="2771800" cy="23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66225" y="332656"/>
            <a:ext cx="8229600" cy="504056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3754438" cy="474240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sz="quarter" idx="14"/>
          </p:nvPr>
        </p:nvSpPr>
        <p:spPr>
          <a:xfrm>
            <a:off x="4932362" y="1268760"/>
            <a:ext cx="3754438" cy="474240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23528" y="6575370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Basis and Practice in Programming (2017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lang="en-US" altLang="ko-KR" sz="1200" b="0" baseline="30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42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9687" t="54067"/>
          <a:stretch>
            <a:fillRect/>
          </a:stretch>
        </p:blipFill>
        <p:spPr bwMode="auto">
          <a:xfrm>
            <a:off x="0" y="0"/>
            <a:ext cx="2771800" cy="23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79582" y="332656"/>
            <a:ext cx="8229600" cy="504056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8229600" cy="474240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23528" y="6575370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Basis and Practice in Programming (2017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lang="en-US" altLang="ko-KR" sz="1200" b="0" baseline="30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30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2863039" y="2988241"/>
            <a:ext cx="341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THANK</a:t>
            </a:r>
            <a:r>
              <a:rPr lang="en-US" altLang="ko-KR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YOU!!!</a:t>
            </a:r>
            <a:endParaRPr lang="ko-KR" altLang="en-US" sz="3200" b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4" r:id="rId5"/>
    <p:sldLayoutId id="2147483655" r:id="rId6"/>
    <p:sldLayoutId id="2147483653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Allocation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0" y="5229200"/>
            <a:ext cx="9144000" cy="433387"/>
          </a:xfrm>
        </p:spPr>
        <p:txBody>
          <a:bodyPr/>
          <a:lstStyle/>
          <a:p>
            <a:r>
              <a:rPr lang="en-US" altLang="ko-KR" dirty="0"/>
              <a:t>2017 first semester</a:t>
            </a:r>
          </a:p>
          <a:p>
            <a:r>
              <a:rPr lang="en-US" altLang="ko-KR" dirty="0"/>
              <a:t>Basis and Practice in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D7FDFCB-26C2-4E00-AF0D-C4B3088F1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5"/>
            <a:ext cx="4248472" cy="615143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3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52525" y="128861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F1F83A-EC85-4FC7-9DEC-C17EC9635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525" y="1700808"/>
            <a:ext cx="2615729" cy="393286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6E4D609-1683-4483-9612-4CF15FACC353}"/>
              </a:ext>
            </a:extLst>
          </p:cNvPr>
          <p:cNvSpPr/>
          <p:nvPr/>
        </p:nvSpPr>
        <p:spPr>
          <a:xfrm>
            <a:off x="899592" y="2564904"/>
            <a:ext cx="367240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6E3E695-D111-47A3-A1BC-B6FEC398D9D8}"/>
              </a:ext>
            </a:extLst>
          </p:cNvPr>
          <p:cNvGrpSpPr/>
          <p:nvPr/>
        </p:nvGrpSpPr>
        <p:grpSpPr>
          <a:xfrm>
            <a:off x="6314658" y="1880278"/>
            <a:ext cx="2786062" cy="953414"/>
            <a:chOff x="6340662" y="4466111"/>
            <a:chExt cx="3551404" cy="121532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7305EBE-A281-4D03-9457-EBA527CDFB2A}"/>
                </a:ext>
              </a:extLst>
            </p:cNvPr>
            <p:cNvSpPr/>
            <p:nvPr/>
          </p:nvSpPr>
          <p:spPr>
            <a:xfrm>
              <a:off x="6340662" y="4956148"/>
              <a:ext cx="394744" cy="2412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F214D34-1499-442F-B192-4950A18B6DC1}"/>
                </a:ext>
              </a:extLst>
            </p:cNvPr>
            <p:cNvSpPr/>
            <p:nvPr/>
          </p:nvSpPr>
          <p:spPr>
            <a:xfrm>
              <a:off x="6735233" y="4956148"/>
              <a:ext cx="394744" cy="2412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39E8E6-6D16-4243-A239-32C7311BE510}"/>
                </a:ext>
              </a:extLst>
            </p:cNvPr>
            <p:cNvGrpSpPr/>
            <p:nvPr/>
          </p:nvGrpSpPr>
          <p:grpSpPr>
            <a:xfrm>
              <a:off x="6340835" y="4466111"/>
              <a:ext cx="3551231" cy="1215320"/>
              <a:chOff x="6340835" y="4466111"/>
              <a:chExt cx="3551231" cy="121532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5BD65FC-5A5B-4BE8-B13C-AF5B2F9BC770}"/>
                  </a:ext>
                </a:extLst>
              </p:cNvPr>
              <p:cNvSpPr/>
              <p:nvPr/>
            </p:nvSpPr>
            <p:spPr>
              <a:xfrm>
                <a:off x="6340835" y="4711136"/>
                <a:ext cx="394744" cy="2412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3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3CD038D-9A0F-41E6-B64E-3333DF2EF596}"/>
                  </a:ext>
                </a:extLst>
              </p:cNvPr>
              <p:cNvSpPr/>
              <p:nvPr/>
            </p:nvSpPr>
            <p:spPr>
              <a:xfrm>
                <a:off x="6735406" y="4711136"/>
                <a:ext cx="394744" cy="2412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1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45DE602-1231-4768-B022-C0845C9A3059}"/>
                  </a:ext>
                </a:extLst>
              </p:cNvPr>
              <p:cNvSpPr/>
              <p:nvPr/>
            </p:nvSpPr>
            <p:spPr>
              <a:xfrm>
                <a:off x="7129977" y="4711136"/>
                <a:ext cx="394744" cy="2412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2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83D7F44-0BD7-409A-BCB4-9C31B6DD6317}"/>
                  </a:ext>
                </a:extLst>
              </p:cNvPr>
              <p:cNvSpPr/>
              <p:nvPr/>
            </p:nvSpPr>
            <p:spPr>
              <a:xfrm>
                <a:off x="6340835" y="4466111"/>
                <a:ext cx="394744" cy="2412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5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3A69C9A-CFDA-4EC4-BB24-757F1E33B3CA}"/>
                  </a:ext>
                </a:extLst>
              </p:cNvPr>
              <p:cNvSpPr/>
              <p:nvPr/>
            </p:nvSpPr>
            <p:spPr>
              <a:xfrm>
                <a:off x="6735406" y="4466111"/>
                <a:ext cx="394744" cy="2412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1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0CF1361-6950-463D-9327-5F75CA80E324}"/>
                  </a:ext>
                </a:extLst>
              </p:cNvPr>
              <p:cNvSpPr/>
              <p:nvPr/>
            </p:nvSpPr>
            <p:spPr>
              <a:xfrm>
                <a:off x="7129977" y="4466111"/>
                <a:ext cx="394744" cy="2412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2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393E7C1-52B4-4ABC-B0FA-CDAB242F8329}"/>
                  </a:ext>
                </a:extLst>
              </p:cNvPr>
              <p:cNvSpPr/>
              <p:nvPr/>
            </p:nvSpPr>
            <p:spPr>
              <a:xfrm>
                <a:off x="6340835" y="5197381"/>
                <a:ext cx="394744" cy="2412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8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C98CD89-920C-4521-B3AD-837C54916F1C}"/>
                  </a:ext>
                </a:extLst>
              </p:cNvPr>
              <p:cNvSpPr/>
              <p:nvPr/>
            </p:nvSpPr>
            <p:spPr>
              <a:xfrm>
                <a:off x="6735406" y="5197381"/>
                <a:ext cx="394744" cy="2412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1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85F8A6A-7A46-482F-9A6B-DDF7E4A7D402}"/>
                  </a:ext>
                </a:extLst>
              </p:cNvPr>
              <p:cNvSpPr/>
              <p:nvPr/>
            </p:nvSpPr>
            <p:spPr>
              <a:xfrm>
                <a:off x="7129977" y="5197381"/>
                <a:ext cx="394744" cy="2412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2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233199F5-A6DD-4DED-B7C0-57F9BAF1E776}"/>
                  </a:ext>
                </a:extLst>
              </p:cNvPr>
              <p:cNvSpPr/>
              <p:nvPr/>
            </p:nvSpPr>
            <p:spPr>
              <a:xfrm>
                <a:off x="7524375" y="4466111"/>
                <a:ext cx="394744" cy="2412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3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5622652-36D8-437C-9E62-6AA4161EEC97}"/>
                  </a:ext>
                </a:extLst>
              </p:cNvPr>
              <p:cNvSpPr/>
              <p:nvPr/>
            </p:nvSpPr>
            <p:spPr>
              <a:xfrm>
                <a:off x="7918946" y="4466111"/>
                <a:ext cx="394744" cy="2412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4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9DA7116-20EC-428A-8215-933049871829}"/>
                  </a:ext>
                </a:extLst>
              </p:cNvPr>
              <p:cNvSpPr/>
              <p:nvPr/>
            </p:nvSpPr>
            <p:spPr>
              <a:xfrm>
                <a:off x="8313517" y="4466111"/>
                <a:ext cx="394744" cy="2412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5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8C065F9-2123-4588-9ACA-0C5A61BCB1A6}"/>
                  </a:ext>
                </a:extLst>
              </p:cNvPr>
              <p:cNvSpPr/>
              <p:nvPr/>
            </p:nvSpPr>
            <p:spPr>
              <a:xfrm>
                <a:off x="7524375" y="4712038"/>
                <a:ext cx="394744" cy="2412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3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A3F5FE3-FF05-4A35-ACF4-D457AD745869}"/>
                  </a:ext>
                </a:extLst>
              </p:cNvPr>
              <p:cNvSpPr/>
              <p:nvPr/>
            </p:nvSpPr>
            <p:spPr>
              <a:xfrm>
                <a:off x="7129977" y="4953148"/>
                <a:ext cx="394744" cy="2412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2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E75F81A-7B74-4413-A7D3-D7ED54D47663}"/>
                  </a:ext>
                </a:extLst>
              </p:cNvPr>
              <p:cNvSpPr/>
              <p:nvPr/>
            </p:nvSpPr>
            <p:spPr>
              <a:xfrm>
                <a:off x="6340835" y="5440198"/>
                <a:ext cx="394744" cy="2412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6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A032F32-62E3-4F40-850B-7AFC949CF91F}"/>
                  </a:ext>
                </a:extLst>
              </p:cNvPr>
              <p:cNvSpPr/>
              <p:nvPr/>
            </p:nvSpPr>
            <p:spPr>
              <a:xfrm>
                <a:off x="6735406" y="5440198"/>
                <a:ext cx="394744" cy="2412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1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2DFFD1D-8ACB-45D9-A939-8279929692B6}"/>
                  </a:ext>
                </a:extLst>
              </p:cNvPr>
              <p:cNvSpPr/>
              <p:nvPr/>
            </p:nvSpPr>
            <p:spPr>
              <a:xfrm>
                <a:off x="7129977" y="5440198"/>
                <a:ext cx="394744" cy="2412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2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FABD3D2-2F7B-4DAC-BBD7-09D515344BA2}"/>
                  </a:ext>
                </a:extLst>
              </p:cNvPr>
              <p:cNvSpPr/>
              <p:nvPr/>
            </p:nvSpPr>
            <p:spPr>
              <a:xfrm>
                <a:off x="7524375" y="5440198"/>
                <a:ext cx="394744" cy="2412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3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73D27F8-3B02-4A58-AD16-030B73BB7E78}"/>
                  </a:ext>
                </a:extLst>
              </p:cNvPr>
              <p:cNvSpPr/>
              <p:nvPr/>
            </p:nvSpPr>
            <p:spPr>
              <a:xfrm>
                <a:off x="7918946" y="5440198"/>
                <a:ext cx="394744" cy="2412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4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81584C8-D47A-44B5-9236-7E14DFE37BF9}"/>
                  </a:ext>
                </a:extLst>
              </p:cNvPr>
              <p:cNvSpPr/>
              <p:nvPr/>
            </p:nvSpPr>
            <p:spPr>
              <a:xfrm>
                <a:off x="8313517" y="5440198"/>
                <a:ext cx="394744" cy="2412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5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5CC6CF0-F495-4E31-86DA-F93E067627C2}"/>
                  </a:ext>
                </a:extLst>
              </p:cNvPr>
              <p:cNvSpPr/>
              <p:nvPr/>
            </p:nvSpPr>
            <p:spPr>
              <a:xfrm>
                <a:off x="8708353" y="5440198"/>
                <a:ext cx="394744" cy="2412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6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9C2D4E4-BA71-41B4-98F4-1C0858B96534}"/>
                  </a:ext>
                </a:extLst>
              </p:cNvPr>
              <p:cNvSpPr/>
              <p:nvPr/>
            </p:nvSpPr>
            <p:spPr>
              <a:xfrm>
                <a:off x="7524375" y="5198173"/>
                <a:ext cx="394744" cy="2412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3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9D748F8-B797-4CAE-A42E-BFCEE9394475}"/>
                  </a:ext>
                </a:extLst>
              </p:cNvPr>
              <p:cNvSpPr/>
              <p:nvPr/>
            </p:nvSpPr>
            <p:spPr>
              <a:xfrm>
                <a:off x="7918946" y="5198173"/>
                <a:ext cx="394744" cy="2412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4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1F12575-5DC5-44E0-BB50-45E4EF375773}"/>
                  </a:ext>
                </a:extLst>
              </p:cNvPr>
              <p:cNvSpPr/>
              <p:nvPr/>
            </p:nvSpPr>
            <p:spPr>
              <a:xfrm>
                <a:off x="8313517" y="5198173"/>
                <a:ext cx="394744" cy="2412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5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E4463F8-F897-415F-980C-CB59D981884A}"/>
                  </a:ext>
                </a:extLst>
              </p:cNvPr>
              <p:cNvSpPr/>
              <p:nvPr/>
            </p:nvSpPr>
            <p:spPr>
              <a:xfrm>
                <a:off x="8708353" y="5198173"/>
                <a:ext cx="394744" cy="2412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6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3BFFB06-ECFD-4D43-B647-27C960820BCC}"/>
                  </a:ext>
                </a:extLst>
              </p:cNvPr>
              <p:cNvSpPr/>
              <p:nvPr/>
            </p:nvSpPr>
            <p:spPr>
              <a:xfrm>
                <a:off x="9102486" y="5197556"/>
                <a:ext cx="394744" cy="2412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7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51404BB5-AC10-4EDE-9E70-0575DCDC678D}"/>
                  </a:ext>
                </a:extLst>
              </p:cNvPr>
              <p:cNvSpPr/>
              <p:nvPr/>
            </p:nvSpPr>
            <p:spPr>
              <a:xfrm>
                <a:off x="9497322" y="5197556"/>
                <a:ext cx="394744" cy="2412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8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3100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D7FDFCB-26C2-4E00-AF0D-C4B3088F1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5"/>
            <a:ext cx="4248472" cy="615143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3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33848" y="12534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F1F83A-EC85-4FC7-9DEC-C17EC9635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628800"/>
            <a:ext cx="2615729" cy="393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4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8795320" cy="4742406"/>
          </a:xfrm>
        </p:spPr>
        <p:txBody>
          <a:bodyPr/>
          <a:lstStyle/>
          <a:p>
            <a:r>
              <a:rPr lang="en-US" altLang="ko-KR" dirty="0"/>
              <a:t>Implement </a:t>
            </a:r>
            <a:r>
              <a:rPr lang="en-US" altLang="ko-KR" dirty="0" err="1"/>
              <a:t>myrealloc</a:t>
            </a:r>
            <a:endParaRPr lang="en-US" altLang="ko-KR" dirty="0"/>
          </a:p>
          <a:p>
            <a:r>
              <a:rPr lang="en-US" altLang="ko-KR" dirty="0"/>
              <a:t>Parameters: address of memory space dynamically allocated,</a:t>
            </a:r>
            <a:br>
              <a:rPr lang="en-US" altLang="ko-KR" dirty="0"/>
            </a:br>
            <a:r>
              <a:rPr lang="en-US" altLang="ko-KR" dirty="0"/>
              <a:t>                the size of increased memory</a:t>
            </a:r>
          </a:p>
          <a:p>
            <a:r>
              <a:rPr lang="en-US" altLang="ko-KR" dirty="0"/>
              <a:t>Return Value: address of increased memory</a:t>
            </a:r>
          </a:p>
          <a:p>
            <a:endParaRPr lang="en-US" altLang="ko-KR" dirty="0"/>
          </a:p>
          <a:p>
            <a:r>
              <a:rPr lang="en-US" altLang="ko-KR" dirty="0"/>
              <a:t>In the solution code of practice 2,</a:t>
            </a:r>
            <a:br>
              <a:rPr lang="en-US" altLang="ko-KR" dirty="0"/>
            </a:br>
            <a:r>
              <a:rPr lang="en-US" altLang="ko-KR" dirty="0"/>
              <a:t>Replace ‘</a:t>
            </a:r>
            <a:r>
              <a:rPr lang="en-US" altLang="ko-KR" dirty="0" err="1"/>
              <a:t>realloc</a:t>
            </a:r>
            <a:r>
              <a:rPr lang="en-US" altLang="ko-KR" dirty="0"/>
              <a:t>’ function with ‘</a:t>
            </a:r>
            <a:r>
              <a:rPr lang="en-US" altLang="ko-KR" dirty="0" err="1"/>
              <a:t>myrealloc</a:t>
            </a:r>
            <a:r>
              <a:rPr lang="en-US" altLang="ko-KR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159003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8363272" cy="4742406"/>
          </a:xfrm>
        </p:spPr>
        <p:txBody>
          <a:bodyPr/>
          <a:lstStyle/>
          <a:p>
            <a:r>
              <a:rPr lang="en-US" altLang="ko-KR" dirty="0"/>
              <a:t>Get several names until the number of input names is equal to 20</a:t>
            </a:r>
          </a:p>
          <a:p>
            <a:r>
              <a:rPr lang="en-US" altLang="ko-KR" dirty="0"/>
              <a:t>Search one of them and Print it with its length</a:t>
            </a:r>
          </a:p>
          <a:p>
            <a:r>
              <a:rPr lang="en-US" altLang="ko-KR" dirty="0"/>
              <a:t>Print them all</a:t>
            </a:r>
          </a:p>
          <a:p>
            <a:r>
              <a:rPr lang="en-US" altLang="ko-KR" dirty="0"/>
              <a:t>When you terminates this program, </a:t>
            </a:r>
            <a:br>
              <a:rPr lang="en-US" altLang="ko-KR" dirty="0"/>
            </a:br>
            <a:r>
              <a:rPr lang="en-US" altLang="ko-KR" dirty="0"/>
              <a:t>free all memory that you allocated</a:t>
            </a:r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970502" y="329523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8DB7A2-461C-4395-AC81-2D743B00C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135"/>
          <a:stretch/>
        </p:blipFill>
        <p:spPr>
          <a:xfrm>
            <a:off x="899592" y="3719171"/>
            <a:ext cx="3457575" cy="21408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E7E4F6-757C-42DB-91A7-182428B8C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50"/>
          <a:stretch/>
        </p:blipFill>
        <p:spPr>
          <a:xfrm>
            <a:off x="4534225" y="3323685"/>
            <a:ext cx="3457575" cy="29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72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2 - Template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C459CD-2907-46EF-8C7D-654F71AB7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066" y="1005664"/>
            <a:ext cx="4362450" cy="58197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B11B45D-1244-4A1C-82F8-75103121A1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949"/>
          <a:stretch/>
        </p:blipFill>
        <p:spPr>
          <a:xfrm>
            <a:off x="251520" y="2806795"/>
            <a:ext cx="3648075" cy="40186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879C14-2D53-4DED-8877-BA823C5F8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95" y="968470"/>
            <a:ext cx="36099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5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1 - 1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92080" y="191030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7BC639-0744-4382-B298-F2EBA519A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2735"/>
            <a:ext cx="3672408" cy="54069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A25685-4288-470A-BE4A-D063AF8B2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346151"/>
            <a:ext cx="2985797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1 - 2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57828" y="130135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0EC5E7-B66D-4F41-836B-6FF1913BA4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" b="-1"/>
          <a:stretch/>
        </p:blipFill>
        <p:spPr>
          <a:xfrm>
            <a:off x="479583" y="851977"/>
            <a:ext cx="3482164" cy="55293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96AA03-B8D6-49CC-B986-2B79F3829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828" y="1703276"/>
            <a:ext cx="4619625" cy="38766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A20EB0F-9DF4-46FD-90B7-0DB365A65B2F}"/>
              </a:ext>
            </a:extLst>
          </p:cNvPr>
          <p:cNvSpPr/>
          <p:nvPr/>
        </p:nvSpPr>
        <p:spPr>
          <a:xfrm>
            <a:off x="724046" y="5095694"/>
            <a:ext cx="136815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2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6C54E9F-2FE3-4B15-BF10-1E05ADFBF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83" y="315308"/>
            <a:ext cx="4376186" cy="61380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1 - 3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57828" y="130135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3A5072-9D69-4811-BCC4-92AD6C65A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228" y="1670682"/>
            <a:ext cx="2635349" cy="16622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A20EB0F-9DF4-46FD-90B7-0DB365A65B2F}"/>
              </a:ext>
            </a:extLst>
          </p:cNvPr>
          <p:cNvSpPr/>
          <p:nvPr/>
        </p:nvSpPr>
        <p:spPr>
          <a:xfrm>
            <a:off x="650127" y="4406042"/>
            <a:ext cx="4102842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8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8579296" cy="4742406"/>
          </a:xfrm>
        </p:spPr>
        <p:txBody>
          <a:bodyPr/>
          <a:lstStyle/>
          <a:p>
            <a:r>
              <a:rPr lang="en-US" altLang="ko-KR" sz="1600" dirty="0"/>
              <a:t>Get an natural number ‘</a:t>
            </a:r>
            <a:r>
              <a:rPr lang="en-US" altLang="ko-KR" sz="1600" dirty="0" err="1"/>
              <a:t>init_n</a:t>
            </a:r>
            <a:r>
              <a:rPr lang="en-US" altLang="ko-KR" sz="1600" dirty="0"/>
              <a:t>’</a:t>
            </a:r>
          </a:p>
          <a:p>
            <a:r>
              <a:rPr lang="en-US" altLang="ko-KR" sz="1600" dirty="0"/>
              <a:t>Dynamically allocate an array</a:t>
            </a:r>
            <a:br>
              <a:rPr lang="en-US" altLang="ko-KR" sz="1600" dirty="0"/>
            </a:br>
            <a:r>
              <a:rPr lang="en-US" altLang="ko-KR" sz="1600" dirty="0"/>
              <a:t>of which the size is equal to ‘</a:t>
            </a:r>
            <a:r>
              <a:rPr lang="en-US" altLang="ko-KR" sz="1600" dirty="0" err="1"/>
              <a:t>init_n</a:t>
            </a:r>
            <a:r>
              <a:rPr lang="en-US" altLang="ko-KR" sz="1600" dirty="0"/>
              <a:t>’</a:t>
            </a:r>
          </a:p>
          <a:p>
            <a:r>
              <a:rPr lang="en-US" altLang="ko-KR" sz="1600" dirty="0"/>
              <a:t>Get natural numbers and put the value into the array</a:t>
            </a:r>
            <a:br>
              <a:rPr lang="en-US" altLang="ko-KR" sz="1600" dirty="0"/>
            </a:br>
            <a:r>
              <a:rPr lang="en-US" altLang="ko-KR" sz="1600" dirty="0"/>
              <a:t>until you enter ‘-1’</a:t>
            </a:r>
          </a:p>
          <a:p>
            <a:r>
              <a:rPr lang="en-US" altLang="ko-KR" sz="1600" dirty="0"/>
              <a:t>If the number of values in the array,</a:t>
            </a:r>
            <a:br>
              <a:rPr lang="en-US" altLang="ko-KR" sz="1600" dirty="0"/>
            </a:br>
            <a:r>
              <a:rPr lang="en-US" altLang="ko-KR" sz="1600" dirty="0"/>
              <a:t>you must increase the size of the array as ‘</a:t>
            </a:r>
            <a:r>
              <a:rPr lang="en-US" altLang="ko-KR" sz="1600" dirty="0" err="1"/>
              <a:t>init_n</a:t>
            </a:r>
            <a:r>
              <a:rPr lang="en-US" altLang="ko-KR" sz="1600" dirty="0"/>
              <a:t>’</a:t>
            </a:r>
          </a:p>
          <a:p>
            <a:endParaRPr lang="en-US" altLang="ko-KR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00192" y="75860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250EA5D-6A18-4690-A8B8-F2C25DC03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326"/>
          <a:stretch/>
        </p:blipFill>
        <p:spPr>
          <a:xfrm>
            <a:off x="479582" y="3461246"/>
            <a:ext cx="4076700" cy="19504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885C67-EC2E-49D0-A652-FE67ACAC8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674"/>
          <a:stretch/>
        </p:blipFill>
        <p:spPr>
          <a:xfrm>
            <a:off x="4211960" y="3245735"/>
            <a:ext cx="4076700" cy="35169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1C3679-B1A4-4181-BE5E-246880181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1134519"/>
            <a:ext cx="2594542" cy="234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2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15EF8CF-99B3-4B47-A623-EC1B72DA7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6631"/>
            <a:ext cx="5659143" cy="67259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Solution(1) - Practice 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46191" y="19075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D5F74A-6E32-474A-A8E5-AF0706E7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191" y="2392666"/>
            <a:ext cx="3221142" cy="290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8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96D9A31-3668-4543-9646-650394B96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89857"/>
            <a:ext cx="5295900" cy="63341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Solution(2) - Practice 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46191" y="19075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D5F74A-6E32-474A-A8E5-AF0706E7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191" y="2392666"/>
            <a:ext cx="3221142" cy="290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5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3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5415244-48F7-437A-B3AE-4CB1B298B4CE}"/>
              </a:ext>
            </a:extLst>
          </p:cNvPr>
          <p:cNvGrpSpPr/>
          <p:nvPr/>
        </p:nvGrpSpPr>
        <p:grpSpPr>
          <a:xfrm>
            <a:off x="538626" y="1844824"/>
            <a:ext cx="4786792" cy="1089412"/>
            <a:chOff x="538626" y="2518158"/>
            <a:chExt cx="4786792" cy="108941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8F3E922-FE53-41E1-B3A5-810869DCBB4A}"/>
                </a:ext>
              </a:extLst>
            </p:cNvPr>
            <p:cNvSpPr/>
            <p:nvPr/>
          </p:nvSpPr>
          <p:spPr>
            <a:xfrm>
              <a:off x="1187624" y="2518158"/>
              <a:ext cx="1296144" cy="6480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</a:rPr>
                <a:t>1000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12E948D-16AF-4B3A-A24C-7A0334C32721}"/>
                </a:ext>
              </a:extLst>
            </p:cNvPr>
            <p:cNvSpPr/>
            <p:nvPr/>
          </p:nvSpPr>
          <p:spPr>
            <a:xfrm>
              <a:off x="4029274" y="2518158"/>
              <a:ext cx="1296144" cy="6480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</a:rPr>
                <a:t>3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41A593-2DCB-4B87-925D-8C57A42A6124}"/>
                </a:ext>
              </a:extLst>
            </p:cNvPr>
            <p:cNvSpPr txBox="1"/>
            <p:nvPr/>
          </p:nvSpPr>
          <p:spPr>
            <a:xfrm>
              <a:off x="2949154" y="3238238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Address:</a:t>
              </a:r>
              <a:r>
                <a:rPr lang="ko-KR" altLang="en-US" dirty="0"/>
                <a:t> </a:t>
              </a:r>
              <a:r>
                <a:rPr lang="en-US" altLang="ko-KR" dirty="0"/>
                <a:t>1000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517960-2BF5-46BE-8ECB-0B50C1B0C7AD}"/>
                </a:ext>
              </a:extLst>
            </p:cNvPr>
            <p:cNvSpPr txBox="1"/>
            <p:nvPr/>
          </p:nvSpPr>
          <p:spPr>
            <a:xfrm>
              <a:off x="3558556" y="2613509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a</a:t>
              </a:r>
              <a:endParaRPr lang="ko-KR" altLang="en-US" sz="2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671F72-C1C1-4234-A85A-65C6C1844F92}"/>
                </a:ext>
              </a:extLst>
            </p:cNvPr>
            <p:cNvSpPr txBox="1"/>
            <p:nvPr/>
          </p:nvSpPr>
          <p:spPr>
            <a:xfrm>
              <a:off x="538626" y="2590166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pa</a:t>
              </a:r>
              <a:endParaRPr lang="ko-KR" altLang="en-US" sz="2400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6128C7D-D56D-413B-88DC-19E74E638CB9}"/>
                </a:ext>
              </a:extLst>
            </p:cNvPr>
            <p:cNvCxnSpPr>
              <a:stCxn id="7" idx="3"/>
              <a:endCxn id="14" idx="1"/>
            </p:cNvCxnSpPr>
            <p:nvPr/>
          </p:nvCxnSpPr>
          <p:spPr>
            <a:xfrm>
              <a:off x="2483768" y="2842194"/>
              <a:ext cx="1074788" cy="21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F3DE722-354A-4080-AEE3-404343744898}"/>
              </a:ext>
            </a:extLst>
          </p:cNvPr>
          <p:cNvSpPr txBox="1"/>
          <p:nvPr/>
        </p:nvSpPr>
        <p:spPr>
          <a:xfrm>
            <a:off x="479582" y="1033572"/>
            <a:ext cx="265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int</a:t>
            </a:r>
            <a:r>
              <a:rPr lang="en-US" altLang="ko-KR" sz="2000" dirty="0"/>
              <a:t> a = 3;</a:t>
            </a:r>
          </a:p>
          <a:p>
            <a:r>
              <a:rPr lang="en-US" altLang="ko-KR" sz="2000" dirty="0" err="1"/>
              <a:t>int</a:t>
            </a:r>
            <a:r>
              <a:rPr lang="en-US" altLang="ko-KR" sz="2000" dirty="0"/>
              <a:t> *pa = &amp;a;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08038E-98BC-49C5-82F5-C30C339921DD}"/>
              </a:ext>
            </a:extLst>
          </p:cNvPr>
          <p:cNvSpPr txBox="1"/>
          <p:nvPr/>
        </p:nvSpPr>
        <p:spPr>
          <a:xfrm>
            <a:off x="479582" y="3480904"/>
            <a:ext cx="4524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int</a:t>
            </a:r>
            <a:r>
              <a:rPr lang="en-US" altLang="ko-KR" sz="2000" dirty="0"/>
              <a:t> *pa = 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*) malloc(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)*3);</a:t>
            </a:r>
          </a:p>
          <a:p>
            <a:r>
              <a:rPr lang="en-US" altLang="ko-KR" sz="2000" dirty="0"/>
              <a:t>pa[0] = 0; pa[1] = 1; pa[2] = 2;</a:t>
            </a:r>
            <a:endParaRPr lang="ko-KR" altLang="en-US" sz="20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0013C53-BEFB-4A1E-9240-EFF2090B0225}"/>
              </a:ext>
            </a:extLst>
          </p:cNvPr>
          <p:cNvGrpSpPr/>
          <p:nvPr/>
        </p:nvGrpSpPr>
        <p:grpSpPr>
          <a:xfrm>
            <a:off x="538626" y="4330156"/>
            <a:ext cx="7393204" cy="1017404"/>
            <a:chOff x="538626" y="5229200"/>
            <a:chExt cx="7393204" cy="1017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4810DDD-A678-4E4D-BBBD-EB3CA4F1198E}"/>
                </a:ext>
              </a:extLst>
            </p:cNvPr>
            <p:cNvSpPr/>
            <p:nvPr/>
          </p:nvSpPr>
          <p:spPr>
            <a:xfrm>
              <a:off x="4029274" y="5229200"/>
              <a:ext cx="1296144" cy="6480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</a:rPr>
                <a:t>0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0B67ECC-36D1-4BE4-9F3D-0B6BCFA182BE}"/>
                </a:ext>
              </a:extLst>
            </p:cNvPr>
            <p:cNvSpPr/>
            <p:nvPr/>
          </p:nvSpPr>
          <p:spPr>
            <a:xfrm>
              <a:off x="5333923" y="5229200"/>
              <a:ext cx="1296144" cy="6480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</a:rPr>
                <a:t>1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0802CA8-00CC-4447-B3EA-5A0732456FFB}"/>
                </a:ext>
              </a:extLst>
            </p:cNvPr>
            <p:cNvSpPr/>
            <p:nvPr/>
          </p:nvSpPr>
          <p:spPr>
            <a:xfrm>
              <a:off x="6635686" y="5229200"/>
              <a:ext cx="1296144" cy="6480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</a:rPr>
                <a:t>2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73B72B-C396-44DA-80CA-F9C94C0E3402}"/>
                </a:ext>
              </a:extLst>
            </p:cNvPr>
            <p:cNvSpPr txBox="1"/>
            <p:nvPr/>
          </p:nvSpPr>
          <p:spPr>
            <a:xfrm>
              <a:off x="2949154" y="5877272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Address:</a:t>
              </a:r>
              <a:r>
                <a:rPr lang="ko-KR" altLang="en-US" dirty="0"/>
                <a:t> </a:t>
              </a:r>
              <a:r>
                <a:rPr lang="en-US" altLang="ko-KR" dirty="0"/>
                <a:t>2000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2027EA3-8316-48AF-8ACC-C774F64E5AC1}"/>
                </a:ext>
              </a:extLst>
            </p:cNvPr>
            <p:cNvSpPr/>
            <p:nvPr/>
          </p:nvSpPr>
          <p:spPr>
            <a:xfrm>
              <a:off x="1187624" y="5229200"/>
              <a:ext cx="1296144" cy="6480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</a:rPr>
                <a:t>2000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073422-10D8-45E0-BF43-34B182206F84}"/>
                </a:ext>
              </a:extLst>
            </p:cNvPr>
            <p:cNvSpPr txBox="1"/>
            <p:nvPr/>
          </p:nvSpPr>
          <p:spPr>
            <a:xfrm>
              <a:off x="538626" y="5301208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pa</a:t>
              </a:r>
              <a:endParaRPr lang="ko-KR" altLang="en-US" sz="2400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5C112AC-C221-400F-A0EA-7C77C757B6E5}"/>
                </a:ext>
              </a:extLst>
            </p:cNvPr>
            <p:cNvCxnSpPr>
              <a:cxnSpLocks/>
              <a:stCxn id="26" idx="3"/>
              <a:endCxn id="21" idx="1"/>
            </p:cNvCxnSpPr>
            <p:nvPr/>
          </p:nvCxnSpPr>
          <p:spPr>
            <a:xfrm>
              <a:off x="2483768" y="5553236"/>
              <a:ext cx="154550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C497012-9379-438F-BB99-91F517C7C8D2}"/>
              </a:ext>
            </a:extLst>
          </p:cNvPr>
          <p:cNvCxnSpPr/>
          <p:nvPr/>
        </p:nvCxnSpPr>
        <p:spPr>
          <a:xfrm>
            <a:off x="107504" y="3212976"/>
            <a:ext cx="885698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45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3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3DE722-354A-4080-AEE3-404343744898}"/>
              </a:ext>
            </a:extLst>
          </p:cNvPr>
          <p:cNvSpPr txBox="1"/>
          <p:nvPr/>
        </p:nvSpPr>
        <p:spPr>
          <a:xfrm>
            <a:off x="479582" y="1273018"/>
            <a:ext cx="5028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int</a:t>
            </a:r>
            <a:r>
              <a:rPr lang="en-US" altLang="ko-KR" sz="2000" dirty="0"/>
              <a:t> a = 3;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b = 5;</a:t>
            </a:r>
          </a:p>
          <a:p>
            <a:r>
              <a:rPr lang="en-US" altLang="ko-KR" sz="2000" dirty="0" err="1"/>
              <a:t>int</a:t>
            </a:r>
            <a:r>
              <a:rPr lang="en-US" altLang="ko-KR" sz="2000" dirty="0"/>
              <a:t> *p[2]; </a:t>
            </a:r>
          </a:p>
          <a:p>
            <a:r>
              <a:rPr lang="en-US" altLang="ko-KR" sz="2000" dirty="0"/>
              <a:t>p[0] = &amp;a; p[1] = &amp;b;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08038E-98BC-49C5-82F5-C30C339921DD}"/>
              </a:ext>
            </a:extLst>
          </p:cNvPr>
          <p:cNvSpPr txBox="1"/>
          <p:nvPr/>
        </p:nvSpPr>
        <p:spPr>
          <a:xfrm>
            <a:off x="479582" y="3049683"/>
            <a:ext cx="45244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int</a:t>
            </a:r>
            <a:r>
              <a:rPr lang="en-US" altLang="ko-KR" sz="2000" dirty="0"/>
              <a:t> *p[2];</a:t>
            </a:r>
          </a:p>
          <a:p>
            <a:r>
              <a:rPr lang="en-US" altLang="ko-KR" sz="2000" dirty="0"/>
              <a:t>p[0] = 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*) malloc(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)*3);</a:t>
            </a:r>
          </a:p>
          <a:p>
            <a:r>
              <a:rPr lang="en-US" altLang="ko-KR" sz="2000" dirty="0"/>
              <a:t>p[1] = 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*) malloc(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)*2);</a:t>
            </a:r>
          </a:p>
          <a:p>
            <a:r>
              <a:rPr lang="en-US" altLang="ko-KR" sz="2000" dirty="0"/>
              <a:t>p[0][0] = 1; p[0][1] = 2; p[0][2] = 3;</a:t>
            </a:r>
            <a:endParaRPr lang="ko-KR" altLang="en-US" sz="2000" dirty="0"/>
          </a:p>
          <a:p>
            <a:r>
              <a:rPr lang="en-US" altLang="ko-KR" sz="2000" dirty="0"/>
              <a:t>p[1][0] = 6; p[1][1] = 4;</a:t>
            </a:r>
            <a:endParaRPr lang="ko-KR" altLang="en-US" sz="2000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35CEBF4-41D3-4916-A806-A2374038F345}"/>
              </a:ext>
            </a:extLst>
          </p:cNvPr>
          <p:cNvGrpSpPr/>
          <p:nvPr/>
        </p:nvGrpSpPr>
        <p:grpSpPr>
          <a:xfrm>
            <a:off x="-3452" y="4486352"/>
            <a:ext cx="5922818" cy="1911097"/>
            <a:chOff x="-3452" y="4486352"/>
            <a:chExt cx="5922818" cy="191109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8F3E922-FE53-41E1-B3A5-810869DCBB4A}"/>
                </a:ext>
              </a:extLst>
            </p:cNvPr>
            <p:cNvSpPr/>
            <p:nvPr/>
          </p:nvSpPr>
          <p:spPr>
            <a:xfrm>
              <a:off x="1076668" y="4837645"/>
              <a:ext cx="1296144" cy="46800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</a:rPr>
                <a:t>1000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41A593-2DCB-4B87-925D-8C57A42A6124}"/>
                </a:ext>
              </a:extLst>
            </p:cNvPr>
            <p:cNvSpPr txBox="1"/>
            <p:nvPr/>
          </p:nvSpPr>
          <p:spPr>
            <a:xfrm>
              <a:off x="-3452" y="6028117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Address:</a:t>
              </a:r>
              <a:r>
                <a:rPr lang="ko-KR" altLang="en-US" dirty="0"/>
                <a:t> </a:t>
              </a:r>
              <a:r>
                <a:rPr lang="en-US" altLang="ko-KR" dirty="0"/>
                <a:t>1000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671F72-C1C1-4234-A85A-65C6C1844F92}"/>
                </a:ext>
              </a:extLst>
            </p:cNvPr>
            <p:cNvSpPr txBox="1"/>
            <p:nvPr/>
          </p:nvSpPr>
          <p:spPr>
            <a:xfrm>
              <a:off x="605950" y="4806287"/>
              <a:ext cx="469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p</a:t>
              </a:r>
              <a:endParaRPr lang="ko-KR" altLang="en-US" sz="24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53122EB-CC9B-4918-8AE8-4E4124294669}"/>
                </a:ext>
              </a:extLst>
            </p:cNvPr>
            <p:cNvSpPr/>
            <p:nvPr/>
          </p:nvSpPr>
          <p:spPr>
            <a:xfrm>
              <a:off x="2372812" y="4837645"/>
              <a:ext cx="1296144" cy="46800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</a:rPr>
                <a:t>2000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5ABEA49-B1C6-4C48-A918-5358D418EF0F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1724740" y="5305648"/>
              <a:ext cx="0" cy="2977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19CAFE6-EB2A-42C8-BBCF-05B997C628B8}"/>
                </a:ext>
              </a:extLst>
            </p:cNvPr>
            <p:cNvSpPr/>
            <p:nvPr/>
          </p:nvSpPr>
          <p:spPr>
            <a:xfrm>
              <a:off x="4122304" y="4874065"/>
              <a:ext cx="648072" cy="39604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</a:rPr>
                <a:t>6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2B5CE3F-B76B-4689-BF45-12AD2FA1FB5E}"/>
                </a:ext>
              </a:extLst>
            </p:cNvPr>
            <p:cNvSpPr txBox="1"/>
            <p:nvPr/>
          </p:nvSpPr>
          <p:spPr>
            <a:xfrm>
              <a:off x="3543102" y="4486352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Address:</a:t>
              </a:r>
              <a:r>
                <a:rPr lang="ko-KR" altLang="en-US" dirty="0"/>
                <a:t> </a:t>
              </a:r>
              <a:r>
                <a:rPr lang="en-US" altLang="ko-KR" dirty="0"/>
                <a:t>2000</a:t>
              </a:r>
              <a:endParaRPr lang="ko-KR" altLang="en-US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61A2C20-6F19-425A-B0A5-9AD4CDD1449A}"/>
                </a:ext>
              </a:extLst>
            </p:cNvPr>
            <p:cNvCxnSpPr>
              <a:cxnSpLocks/>
              <a:stCxn id="25" idx="3"/>
              <a:endCxn id="30" idx="1"/>
            </p:cNvCxnSpPr>
            <p:nvPr/>
          </p:nvCxnSpPr>
          <p:spPr>
            <a:xfrm>
              <a:off x="3668956" y="5071647"/>
              <a:ext cx="453348" cy="4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ACFE574-30D5-40B7-8E06-361383972239}"/>
                </a:ext>
              </a:extLst>
            </p:cNvPr>
            <p:cNvSpPr/>
            <p:nvPr/>
          </p:nvSpPr>
          <p:spPr>
            <a:xfrm>
              <a:off x="4770376" y="4874065"/>
              <a:ext cx="648072" cy="39604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</a:rPr>
                <a:t>4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5EE099B-8627-41F3-864C-4A49FED80D1A}"/>
                </a:ext>
              </a:extLst>
            </p:cNvPr>
            <p:cNvSpPr/>
            <p:nvPr/>
          </p:nvSpPr>
          <p:spPr>
            <a:xfrm>
              <a:off x="1076668" y="5594376"/>
              <a:ext cx="648072" cy="39604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</a:rPr>
                <a:t>1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8714CC7-3DB0-40BF-96B1-0FB9CB284980}"/>
                </a:ext>
              </a:extLst>
            </p:cNvPr>
            <p:cNvSpPr/>
            <p:nvPr/>
          </p:nvSpPr>
          <p:spPr>
            <a:xfrm>
              <a:off x="1724740" y="5594376"/>
              <a:ext cx="648072" cy="39604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</a:rPr>
                <a:t>2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58F9809-1E7F-4E1F-9430-34B8A64FA47E}"/>
                </a:ext>
              </a:extLst>
            </p:cNvPr>
            <p:cNvSpPr/>
            <p:nvPr/>
          </p:nvSpPr>
          <p:spPr>
            <a:xfrm>
              <a:off x="2372465" y="5594376"/>
              <a:ext cx="648072" cy="39604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</a:rPr>
                <a:t>3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A4821F6-CABC-4407-8C67-33170DDC0B6F}"/>
              </a:ext>
            </a:extLst>
          </p:cNvPr>
          <p:cNvGrpSpPr/>
          <p:nvPr/>
        </p:nvGrpSpPr>
        <p:grpSpPr>
          <a:xfrm>
            <a:off x="4160974" y="1025120"/>
            <a:ext cx="4594448" cy="1511458"/>
            <a:chOff x="107504" y="2173506"/>
            <a:chExt cx="4594448" cy="1511458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80A8889-5F62-4A97-96A3-40ADF6A83529}"/>
                </a:ext>
              </a:extLst>
            </p:cNvPr>
            <p:cNvSpPr/>
            <p:nvPr/>
          </p:nvSpPr>
          <p:spPr>
            <a:xfrm>
              <a:off x="1187624" y="2204864"/>
              <a:ext cx="1296144" cy="46800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</a:rPr>
                <a:t>1000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9CBC96C-7502-4529-99B8-0C9C9743B6C3}"/>
                </a:ext>
              </a:extLst>
            </p:cNvPr>
            <p:cNvSpPr/>
            <p:nvPr/>
          </p:nvSpPr>
          <p:spPr>
            <a:xfrm>
              <a:off x="1187624" y="2890879"/>
              <a:ext cx="1296144" cy="39604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</a:rPr>
                <a:t>3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047DA21-356A-4243-928A-789D2DC63844}"/>
                </a:ext>
              </a:extLst>
            </p:cNvPr>
            <p:cNvSpPr txBox="1"/>
            <p:nvPr/>
          </p:nvSpPr>
          <p:spPr>
            <a:xfrm>
              <a:off x="107504" y="3315632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Address:</a:t>
              </a:r>
              <a:r>
                <a:rPr lang="ko-KR" altLang="en-US" dirty="0"/>
                <a:t> </a:t>
              </a:r>
              <a:r>
                <a:rPr lang="en-US" altLang="ko-KR" dirty="0"/>
                <a:t>1000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65AACEA-9836-4DC2-97F2-13147AA91D4E}"/>
                </a:ext>
              </a:extLst>
            </p:cNvPr>
            <p:cNvSpPr txBox="1"/>
            <p:nvPr/>
          </p:nvSpPr>
          <p:spPr>
            <a:xfrm>
              <a:off x="716906" y="2858068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a</a:t>
              </a:r>
              <a:endParaRPr lang="ko-KR" altLang="en-US" sz="24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5FE8DA7-2535-4540-A04E-F4F12F95A778}"/>
                </a:ext>
              </a:extLst>
            </p:cNvPr>
            <p:cNvSpPr txBox="1"/>
            <p:nvPr/>
          </p:nvSpPr>
          <p:spPr>
            <a:xfrm>
              <a:off x="716906" y="2173506"/>
              <a:ext cx="469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p</a:t>
              </a:r>
              <a:endParaRPr lang="ko-KR" altLang="en-US" sz="24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268702A-D637-41D2-9ED5-D4B724F30AFF}"/>
                </a:ext>
              </a:extLst>
            </p:cNvPr>
            <p:cNvSpPr/>
            <p:nvPr/>
          </p:nvSpPr>
          <p:spPr>
            <a:xfrm>
              <a:off x="2483768" y="2204864"/>
              <a:ext cx="1296144" cy="46800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</a:rPr>
                <a:t>2000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9AA07384-2C31-48C3-981C-45AE44EB7DFF}"/>
                </a:ext>
              </a:extLst>
            </p:cNvPr>
            <p:cNvCxnSpPr>
              <a:cxnSpLocks/>
              <a:stCxn id="43" idx="2"/>
              <a:endCxn id="44" idx="0"/>
            </p:cNvCxnSpPr>
            <p:nvPr/>
          </p:nvCxnSpPr>
          <p:spPr>
            <a:xfrm>
              <a:off x="1835696" y="2672867"/>
              <a:ext cx="0" cy="2180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C7D958B-6D4F-46AC-8E4A-D0A96286EC8E}"/>
                </a:ext>
              </a:extLst>
            </p:cNvPr>
            <p:cNvSpPr/>
            <p:nvPr/>
          </p:nvSpPr>
          <p:spPr>
            <a:xfrm>
              <a:off x="3405808" y="2890879"/>
              <a:ext cx="1296144" cy="39604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</a:rPr>
                <a:t>3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F878F0-8CC2-43F0-B61D-BFA81D4978DE}"/>
                </a:ext>
              </a:extLst>
            </p:cNvPr>
            <p:cNvSpPr txBox="1"/>
            <p:nvPr/>
          </p:nvSpPr>
          <p:spPr>
            <a:xfrm>
              <a:off x="2935090" y="2882350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b</a:t>
              </a:r>
              <a:endParaRPr lang="ko-KR" altLang="en-US" sz="24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064A6D0-F3A7-403A-91A6-652374A246EE}"/>
                </a:ext>
              </a:extLst>
            </p:cNvPr>
            <p:cNvSpPr txBox="1"/>
            <p:nvPr/>
          </p:nvSpPr>
          <p:spPr>
            <a:xfrm>
              <a:off x="2325688" y="3315632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Address:</a:t>
              </a:r>
              <a:r>
                <a:rPr lang="ko-KR" altLang="en-US" dirty="0"/>
                <a:t> </a:t>
              </a:r>
              <a:r>
                <a:rPr lang="en-US" altLang="ko-KR" dirty="0"/>
                <a:t>2000</a:t>
              </a:r>
              <a:endParaRPr lang="ko-KR" altLang="en-US" dirty="0"/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7C69DD1-6B22-4601-9C3C-6673CB05DE1D}"/>
                </a:ext>
              </a:extLst>
            </p:cNvPr>
            <p:cNvCxnSpPr>
              <a:stCxn id="48" idx="2"/>
              <a:endCxn id="50" idx="0"/>
            </p:cNvCxnSpPr>
            <p:nvPr/>
          </p:nvCxnSpPr>
          <p:spPr>
            <a:xfrm>
              <a:off x="3131840" y="2672867"/>
              <a:ext cx="922040" cy="2180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822D1DF-1F4D-4546-B595-EB842E611179}"/>
              </a:ext>
            </a:extLst>
          </p:cNvPr>
          <p:cNvGrpSpPr/>
          <p:nvPr/>
        </p:nvGrpSpPr>
        <p:grpSpPr>
          <a:xfrm>
            <a:off x="6811380" y="4871907"/>
            <a:ext cx="1944042" cy="792090"/>
            <a:chOff x="6340662" y="4871907"/>
            <a:chExt cx="1944042" cy="79209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E79B7BF-8BBA-4CD8-976C-FC3C2EB23587}"/>
                </a:ext>
              </a:extLst>
            </p:cNvPr>
            <p:cNvSpPr/>
            <p:nvPr/>
          </p:nvSpPr>
          <p:spPr>
            <a:xfrm>
              <a:off x="6340662" y="5267952"/>
              <a:ext cx="648072" cy="39604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</a:rPr>
                <a:t>6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65FC856-6E6A-4C26-8A42-8F2617D53266}"/>
                </a:ext>
              </a:extLst>
            </p:cNvPr>
            <p:cNvSpPr/>
            <p:nvPr/>
          </p:nvSpPr>
          <p:spPr>
            <a:xfrm>
              <a:off x="6988734" y="5267952"/>
              <a:ext cx="648072" cy="39604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</a:rPr>
                <a:t>4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B70F060-9421-41E3-BF87-25FA46AB3212}"/>
                </a:ext>
              </a:extLst>
            </p:cNvPr>
            <p:cNvGrpSpPr/>
            <p:nvPr/>
          </p:nvGrpSpPr>
          <p:grpSpPr>
            <a:xfrm>
              <a:off x="6340835" y="4871907"/>
              <a:ext cx="1943869" cy="396045"/>
              <a:chOff x="6340835" y="4871907"/>
              <a:chExt cx="1943869" cy="396045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F78C6723-5A29-4E90-A792-35507D159520}"/>
                  </a:ext>
                </a:extLst>
              </p:cNvPr>
              <p:cNvSpPr/>
              <p:nvPr/>
            </p:nvSpPr>
            <p:spPr>
              <a:xfrm>
                <a:off x="6340835" y="4871907"/>
                <a:ext cx="648072" cy="39604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>
                    <a:solidFill>
                      <a:schemeClr val="tx1"/>
                    </a:solidFill>
                  </a:rPr>
                  <a:t>1</a:t>
                </a:r>
                <a:endParaRPr lang="ko-KR" altLang="en-US" sz="2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72D1DDB2-1442-47C4-B513-C25FFACE43D9}"/>
                  </a:ext>
                </a:extLst>
              </p:cNvPr>
              <p:cNvSpPr/>
              <p:nvPr/>
            </p:nvSpPr>
            <p:spPr>
              <a:xfrm>
                <a:off x="6988907" y="4871907"/>
                <a:ext cx="648072" cy="39604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>
                    <a:solidFill>
                      <a:schemeClr val="tx1"/>
                    </a:solidFill>
                  </a:rPr>
                  <a:t>2</a:t>
                </a:r>
                <a:endParaRPr lang="ko-KR" altLang="en-US" sz="2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166A6C0-5563-4AE5-A395-95B920E751CB}"/>
                  </a:ext>
                </a:extLst>
              </p:cNvPr>
              <p:cNvSpPr/>
              <p:nvPr/>
            </p:nvSpPr>
            <p:spPr>
              <a:xfrm>
                <a:off x="7636632" y="4871907"/>
                <a:ext cx="648072" cy="39604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>
                    <a:solidFill>
                      <a:schemeClr val="tx1"/>
                    </a:solidFill>
                  </a:rPr>
                  <a:t>3</a:t>
                </a:r>
                <a:endParaRPr lang="ko-KR" altLang="en-US" sz="22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5800A03-471D-4C18-9D50-F7A4B4E96E2A}"/>
              </a:ext>
            </a:extLst>
          </p:cNvPr>
          <p:cNvSpPr txBox="1"/>
          <p:nvPr/>
        </p:nvSpPr>
        <p:spPr>
          <a:xfrm>
            <a:off x="6403803" y="480523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</a:t>
            </a:r>
            <a:endParaRPr lang="ko-KR" altLang="en-US" sz="2400" dirty="0"/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3CC34FB4-2046-43E7-81AC-B20FBECC05F9}"/>
              </a:ext>
            </a:extLst>
          </p:cNvPr>
          <p:cNvSpPr/>
          <p:nvPr/>
        </p:nvSpPr>
        <p:spPr>
          <a:xfrm>
            <a:off x="5822567" y="4886468"/>
            <a:ext cx="339018" cy="1176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41BB4BB-4E49-4247-9A99-4B41C6B2318F}"/>
              </a:ext>
            </a:extLst>
          </p:cNvPr>
          <p:cNvCxnSpPr/>
          <p:nvPr/>
        </p:nvCxnSpPr>
        <p:spPr>
          <a:xfrm>
            <a:off x="107504" y="2780928"/>
            <a:ext cx="885698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0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12337</TotalTime>
  <Words>377</Words>
  <Application>Microsoft Office PowerPoint</Application>
  <PresentationFormat>화면 슬라이드 쇼(4:3)</PresentationFormat>
  <Paragraphs>133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HY견고딕</vt:lpstr>
      <vt:lpstr>Arial</vt:lpstr>
      <vt:lpstr>맑은 고딕</vt:lpstr>
      <vt:lpstr>Office 테마</vt:lpstr>
      <vt:lpstr>Dynamic Allocation</vt:lpstr>
      <vt:lpstr>Practice 1 - 1</vt:lpstr>
      <vt:lpstr>Practice 1 - 2</vt:lpstr>
      <vt:lpstr>Practice 1 - 3</vt:lpstr>
      <vt:lpstr>Practice 2</vt:lpstr>
      <vt:lpstr>Solution(1) - Practice 2</vt:lpstr>
      <vt:lpstr>Solution(2) - Practice 2</vt:lpstr>
      <vt:lpstr>Practice 3</vt:lpstr>
      <vt:lpstr>Practice 3</vt:lpstr>
      <vt:lpstr>Practice 3</vt:lpstr>
      <vt:lpstr>Practice 3</vt:lpstr>
      <vt:lpstr>Appendix 1</vt:lpstr>
      <vt:lpstr>Appendix 2</vt:lpstr>
      <vt:lpstr>Appendix 2 - Template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진주영</cp:lastModifiedBy>
  <cp:revision>388</cp:revision>
  <dcterms:created xsi:type="dcterms:W3CDTF">2012-12-30T15:18:19Z</dcterms:created>
  <dcterms:modified xsi:type="dcterms:W3CDTF">2017-05-24T01:01:55Z</dcterms:modified>
</cp:coreProperties>
</file>