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1" r:id="rId3"/>
    <p:sldId id="322" r:id="rId4"/>
    <p:sldId id="323" r:id="rId5"/>
    <p:sldId id="306" r:id="rId6"/>
    <p:sldId id="327" r:id="rId7"/>
    <p:sldId id="324" r:id="rId8"/>
    <p:sldId id="307" r:id="rId9"/>
    <p:sldId id="325" r:id="rId10"/>
    <p:sldId id="328" r:id="rId11"/>
    <p:sldId id="329" r:id="rId12"/>
    <p:sldId id="334" r:id="rId13"/>
    <p:sldId id="335" r:id="rId14"/>
    <p:sldId id="336" r:id="rId15"/>
    <p:sldId id="330" r:id="rId16"/>
    <p:sldId id="333" r:id="rId17"/>
    <p:sldId id="331" r:id="rId18"/>
    <p:sldId id="332" r:id="rId19"/>
    <p:sldId id="260" r:id="rId20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" initials="s" lastIdx="2" clrIdx="0">
    <p:extLst>
      <p:ext uri="{19B8F6BF-5375-455C-9EA6-DF929625EA0E}">
        <p15:presenceInfo xmlns:p15="http://schemas.microsoft.com/office/powerpoint/2012/main" userId="sk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504D"/>
    <a:srgbClr val="C50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3" autoAdjust="0"/>
  </p:normalViewPr>
  <p:slideViewPr>
    <p:cSldViewPr>
      <p:cViewPr varScale="1">
        <p:scale>
          <a:sx n="84" d="100"/>
          <a:sy n="84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2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3BF-D21A-45DA-B48A-F73A92854417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CCA4F-5B00-4D3D-9DED-6138E8151C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8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8CDED-E952-41F2-A53B-C1815A6F8B29}" type="datetimeFigureOut">
              <a:rPr lang="ko-KR" altLang="en-US" smtClean="0"/>
              <a:pPr/>
              <a:t>2017-06-06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DC9D-D76F-44EA-B37B-FE12316AA4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9DC9D-D76F-44EA-B37B-FE12316AA4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3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796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0" y="2872135"/>
            <a:ext cx="9144000" cy="7200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err="1"/>
              <a:t>대제목</a:t>
            </a:r>
            <a:r>
              <a:rPr lang="ko-KR" altLang="en-US" dirty="0"/>
              <a:t>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92215"/>
            <a:ext cx="9144000" cy="4333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소제목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908720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2192" y="609329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46450" t="22400"/>
          <a:stretch>
            <a:fillRect/>
          </a:stretch>
        </p:blipFill>
        <p:spPr bwMode="auto">
          <a:xfrm>
            <a:off x="0" y="13692"/>
            <a:ext cx="4896544" cy="39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3491880" y="1412776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1823" t="35867"/>
          <a:stretch>
            <a:fillRect/>
          </a:stretch>
        </p:blipFill>
        <p:spPr bwMode="auto">
          <a:xfrm>
            <a:off x="0" y="0"/>
            <a:ext cx="3490864" cy="32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3"/>
          <p:cNvSpPr>
            <a:spLocks noGrp="1"/>
          </p:cNvSpPr>
          <p:nvPr>
            <p:ph type="title" hasCustomPrompt="1"/>
          </p:nvPr>
        </p:nvSpPr>
        <p:spPr>
          <a:xfrm>
            <a:off x="755576" y="2780928"/>
            <a:ext cx="7632848" cy="576064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간지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5139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66225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sz="quarter" idx="14"/>
          </p:nvPr>
        </p:nvSpPr>
        <p:spPr>
          <a:xfrm>
            <a:off x="4932362" y="1268760"/>
            <a:ext cx="3754438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4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 l="69687" t="54067"/>
          <a:stretch>
            <a:fillRect/>
          </a:stretch>
        </p:blipFill>
        <p:spPr bwMode="auto">
          <a:xfrm>
            <a:off x="0" y="0"/>
            <a:ext cx="2771800" cy="236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479582" y="332656"/>
            <a:ext cx="8229600" cy="504056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2192" y="6560776"/>
            <a:ext cx="910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474240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23528" y="6575370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Basis and Practice in Programming (2017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-1</a:t>
            </a:r>
            <a:r>
              <a:rPr lang="en-US" altLang="ko-KR" sz="1200" b="0" baseline="300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</a:t>
            </a:r>
            <a:r>
              <a:rPr lang="en-US" altLang="ko-KR" sz="1200" b="0" baseline="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2863039" y="2988241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THANK</a:t>
            </a:r>
            <a:r>
              <a:rPr lang="en-US" altLang="ko-KR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YOU!!!</a:t>
            </a:r>
            <a:endParaRPr lang="ko-KR" altLang="en-US" sz="32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74904" y="6585161"/>
            <a:ext cx="2133600" cy="257418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4AB99C62-5B36-4737-8343-F84559F0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3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User-defined data types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0" y="5229200"/>
            <a:ext cx="9144000" cy="433387"/>
          </a:xfrm>
        </p:spPr>
        <p:txBody>
          <a:bodyPr/>
          <a:lstStyle/>
          <a:p>
            <a:r>
              <a:rPr lang="en-US" altLang="ko-KR" dirty="0"/>
              <a:t>2017 first semester</a:t>
            </a:r>
          </a:p>
          <a:p>
            <a:r>
              <a:rPr lang="en-US" altLang="ko-KR" dirty="0"/>
              <a:t>Basis and Practice in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Using practice2</a:t>
            </a:r>
          </a:p>
          <a:p>
            <a:r>
              <a:rPr lang="en-US" altLang="ko-KR" dirty="0"/>
              <a:t>The superior can also have superior too.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644" y="2660117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Eric, Korea, 120</a:t>
            </a:r>
          </a:p>
          <a:p>
            <a:r>
              <a:rPr lang="en-US" altLang="ko-KR" dirty="0"/>
              <a:t>Superior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2053" y="2319810"/>
            <a:ext cx="1977488" cy="1079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3236" y="2135143"/>
            <a:ext cx="14065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Employee 1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22705" y="3118105"/>
            <a:ext cx="1043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10627" y="3050304"/>
            <a:ext cx="2188828" cy="101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41810" y="2865637"/>
            <a:ext cx="16468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Eric’s Superior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3169" y="3234969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Alex, America, 150</a:t>
            </a:r>
          </a:p>
          <a:p>
            <a:r>
              <a:rPr lang="en-US" altLang="ko-KR" dirty="0"/>
              <a:t>Superior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246" y="4505076"/>
            <a:ext cx="1823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Billy, China, 120</a:t>
            </a:r>
          </a:p>
          <a:p>
            <a:endParaRPr lang="en-US" altLang="ko-KR" dirty="0"/>
          </a:p>
          <a:p>
            <a:r>
              <a:rPr lang="en-US" altLang="ko-KR" dirty="0"/>
              <a:t>Superior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91655" y="4164768"/>
            <a:ext cx="1967886" cy="1603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2838" y="3980102"/>
            <a:ext cx="14065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Employee 2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45898" y="5244059"/>
            <a:ext cx="1164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741810" y="5249664"/>
            <a:ext cx="2518348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72993" y="5064997"/>
            <a:ext cx="16981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Billy’s Superior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3193" y="5404987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Ted, America, 120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741311" y="3695686"/>
            <a:ext cx="125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79538" y="3695686"/>
            <a:ext cx="2451719" cy="84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210722" y="3511019"/>
            <a:ext cx="17205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Alex’s Superior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52081" y="3880351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Robert, America, 170</a:t>
            </a:r>
          </a:p>
          <a:p>
            <a:r>
              <a:rPr lang="en-US" altLang="ko-KR" dirty="0"/>
              <a:t>Superior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279274" y="4339552"/>
            <a:ext cx="1515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52539" y="3941906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. . . . 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355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Practice3 -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5038725" cy="3838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854025"/>
            <a:ext cx="30384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7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Expand your practice code and create a</a:t>
            </a:r>
            <a:r>
              <a:rPr lang="en-US" altLang="ko-KR" i="1" dirty="0"/>
              <a:t> ‘search’  </a:t>
            </a:r>
            <a:r>
              <a:rPr lang="en-US" altLang="ko-KR" dirty="0"/>
              <a:t>function</a:t>
            </a:r>
          </a:p>
          <a:p>
            <a:endParaRPr lang="ko-KR" altLang="en-US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82" y="1963041"/>
            <a:ext cx="57912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1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2704"/>
            <a:ext cx="670665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4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8" y="2420888"/>
            <a:ext cx="766838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Save the information of person who is a student or employee in the </a:t>
            </a:r>
            <a:r>
              <a:rPr lang="en-US" altLang="ko-KR" i="1" dirty="0"/>
              <a:t>Person structure</a:t>
            </a:r>
          </a:p>
          <a:p>
            <a:r>
              <a:rPr lang="en-US" altLang="ko-KR" dirty="0"/>
              <a:t>If who is student, assign </a:t>
            </a:r>
            <a:r>
              <a:rPr lang="en-US" altLang="ko-KR" i="1" dirty="0"/>
              <a:t>Student structure </a:t>
            </a:r>
            <a:r>
              <a:rPr lang="en-US" altLang="ko-KR" dirty="0"/>
              <a:t>to </a:t>
            </a:r>
            <a:r>
              <a:rPr lang="en-US" altLang="ko-KR" i="1" dirty="0" err="1"/>
              <a:t>job_info</a:t>
            </a:r>
            <a:r>
              <a:rPr lang="en-US" altLang="ko-KR" dirty="0"/>
              <a:t> variable by using memory allocation function</a:t>
            </a:r>
          </a:p>
          <a:p>
            <a:r>
              <a:rPr lang="en-US" altLang="ko-KR" dirty="0"/>
              <a:t>If who is employee, assign </a:t>
            </a:r>
            <a:r>
              <a:rPr lang="en-US" altLang="ko-KR" i="1" dirty="0"/>
              <a:t>Employee structure </a:t>
            </a:r>
            <a:r>
              <a:rPr lang="en-US" altLang="ko-KR" dirty="0"/>
              <a:t>to </a:t>
            </a:r>
            <a:r>
              <a:rPr lang="en-US" altLang="ko-KR" i="1" dirty="0" err="1"/>
              <a:t>job_info</a:t>
            </a:r>
            <a:r>
              <a:rPr lang="en-US" altLang="ko-KR" dirty="0"/>
              <a:t> variable by using memory allocation function</a:t>
            </a:r>
          </a:p>
          <a:p>
            <a:r>
              <a:rPr lang="en-US" altLang="ko-KR" dirty="0"/>
              <a:t>The total number of person is 100.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094338"/>
            <a:ext cx="1909720" cy="33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Appendix2 -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22" y="1232370"/>
            <a:ext cx="607032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Practice3 - Solution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99" y="995772"/>
            <a:ext cx="5639966" cy="54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0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76" y="824136"/>
            <a:ext cx="5951647" cy="57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7787208" cy="4742406"/>
          </a:xfrm>
        </p:spPr>
        <p:txBody>
          <a:bodyPr/>
          <a:lstStyle/>
          <a:p>
            <a:r>
              <a:rPr lang="en-US" altLang="ko-KR" dirty="0"/>
              <a:t>Through given ‘Employee’ structure,  make the employee information registration program.</a:t>
            </a:r>
          </a:p>
          <a:p>
            <a:r>
              <a:rPr lang="en-US" altLang="ko-KR" dirty="0"/>
              <a:t>Ask whether user want to enter employee information.</a:t>
            </a:r>
          </a:p>
          <a:p>
            <a:pPr lvl="1"/>
            <a:r>
              <a:rPr lang="en-US" altLang="ko-KR" dirty="0"/>
              <a:t>’yes’ -&gt; receives input in name, nationality and salary</a:t>
            </a:r>
          </a:p>
          <a:p>
            <a:pPr lvl="1"/>
            <a:r>
              <a:rPr lang="en-US" altLang="ko-KR" dirty="0"/>
              <a:t>’no’ -&gt; print all entered employees and exit program.</a:t>
            </a:r>
          </a:p>
          <a:p>
            <a:r>
              <a:rPr lang="en-US" altLang="ko-KR" dirty="0"/>
              <a:t>Assume that the number of total employee is 100.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429000"/>
            <a:ext cx="4536504" cy="284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Practice1 -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123631"/>
            <a:ext cx="6264696" cy="546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9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Practice1 - Solution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890"/>
          <a:stretch/>
        </p:blipFill>
        <p:spPr>
          <a:xfrm>
            <a:off x="-9137" y="1901003"/>
            <a:ext cx="3645034" cy="3686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54" y="1800990"/>
            <a:ext cx="54292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1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1" name="내용 개체 틀 3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4742406"/>
          </a:xfrm>
        </p:spPr>
        <p:txBody>
          <a:bodyPr/>
          <a:lstStyle/>
          <a:p>
            <a:r>
              <a:rPr lang="en-US" altLang="ko-KR" dirty="0"/>
              <a:t>Using Practice1</a:t>
            </a:r>
          </a:p>
          <a:p>
            <a:r>
              <a:rPr lang="en-US" altLang="ko-KR" dirty="0"/>
              <a:t>Assume that each employee has one superior or not.</a:t>
            </a:r>
          </a:p>
          <a:p>
            <a:r>
              <a:rPr lang="en-US" altLang="ko-KR" dirty="0"/>
              <a:t>When employee information is registered, ask that he/she has a superior</a:t>
            </a:r>
          </a:p>
          <a:p>
            <a:pPr lvl="1"/>
            <a:r>
              <a:rPr lang="en-US" altLang="ko-KR" dirty="0"/>
              <a:t>‘yes’ -&gt; register superior information</a:t>
            </a:r>
          </a:p>
          <a:p>
            <a:pPr lvl="1"/>
            <a:r>
              <a:rPr lang="en-US" altLang="ko-KR" dirty="0"/>
              <a:t>‘no’ -&gt; Repeat again.</a:t>
            </a:r>
          </a:p>
          <a:p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43" y="3789040"/>
            <a:ext cx="596071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8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119" y="1033004"/>
            <a:ext cx="178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Eric, Korea, 120</a:t>
            </a:r>
          </a:p>
          <a:p>
            <a:endParaRPr lang="en-US" altLang="ko-KR" dirty="0"/>
          </a:p>
          <a:p>
            <a:r>
              <a:rPr lang="en-US" altLang="ko-KR" dirty="0"/>
              <a:t>Superior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23528" y="692696"/>
            <a:ext cx="2143594" cy="1603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4711" y="508030"/>
            <a:ext cx="14065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Employee 1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477771" y="1771987"/>
            <a:ext cx="1439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045314" y="1771988"/>
            <a:ext cx="2522343" cy="689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76498" y="1587321"/>
            <a:ext cx="16468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Eric’s Superior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17857" y="1956653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Alex, America, 150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3114" y="3005963"/>
            <a:ext cx="1823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Billy, China, 120</a:t>
            </a:r>
          </a:p>
          <a:p>
            <a:endParaRPr lang="en-US" altLang="ko-KR" dirty="0"/>
          </a:p>
          <a:p>
            <a:r>
              <a:rPr lang="en-US" altLang="ko-KR" dirty="0"/>
              <a:t>Superior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7523" y="2665655"/>
            <a:ext cx="2143594" cy="1603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58706" y="2480989"/>
            <a:ext cx="14065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Employee 2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81766" y="3744946"/>
            <a:ext cx="1439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049310" y="3744947"/>
            <a:ext cx="2518348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180493" y="3560280"/>
            <a:ext cx="16981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Billy’s Superior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18895" y="391047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Robert, America, 120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9119" y="5008584"/>
            <a:ext cx="20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Ted, America, 130</a:t>
            </a:r>
          </a:p>
          <a:p>
            <a:endParaRPr lang="en-US" altLang="ko-KR" dirty="0"/>
          </a:p>
          <a:p>
            <a:r>
              <a:rPr lang="en-US" altLang="ko-KR" dirty="0"/>
              <a:t>Superior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23528" y="4668276"/>
            <a:ext cx="2143594" cy="1603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4711" y="4483610"/>
            <a:ext cx="14065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Employee 3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77771" y="5747567"/>
            <a:ext cx="1439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18031" y="559224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NULL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745695"/>
            <a:ext cx="6242990" cy="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6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Practice2 - Example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80728"/>
            <a:ext cx="5779230" cy="56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Priactice2 - Solution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55590"/>
            <a:ext cx="4392488" cy="43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7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9C62-5B36-4737-8343-F84559F0D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889249"/>
            <a:ext cx="50958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18809</TotalTime>
  <Words>317</Words>
  <Application>Microsoft Office PowerPoint</Application>
  <PresentationFormat>화면 슬라이드 쇼(4:3)</PresentationFormat>
  <Paragraphs>84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HY견고딕</vt:lpstr>
      <vt:lpstr>맑은 고딕</vt:lpstr>
      <vt:lpstr>Office 테마</vt:lpstr>
      <vt:lpstr>User-defined data types</vt:lpstr>
      <vt:lpstr>Practice 1</vt:lpstr>
      <vt:lpstr>Practice1 - Example</vt:lpstr>
      <vt:lpstr>Practice1 - Solution</vt:lpstr>
      <vt:lpstr>Practice 2</vt:lpstr>
      <vt:lpstr>PowerPoint 프레젠테이션</vt:lpstr>
      <vt:lpstr>Practice2 - Example</vt:lpstr>
      <vt:lpstr>Priactice2 - Solution</vt:lpstr>
      <vt:lpstr>PowerPoint 프레젠테이션</vt:lpstr>
      <vt:lpstr>Practice3</vt:lpstr>
      <vt:lpstr>Practice3 - Example</vt:lpstr>
      <vt:lpstr>Appendix 1 </vt:lpstr>
      <vt:lpstr>PowerPoint 프레젠테이션</vt:lpstr>
      <vt:lpstr>PowerPoint 프레젠테이션</vt:lpstr>
      <vt:lpstr>Appendix2</vt:lpstr>
      <vt:lpstr>Appendix2 - Example</vt:lpstr>
      <vt:lpstr>Practice3 - Solution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RTCS1_user</cp:lastModifiedBy>
  <cp:revision>434</cp:revision>
  <dcterms:created xsi:type="dcterms:W3CDTF">2012-12-30T15:18:19Z</dcterms:created>
  <dcterms:modified xsi:type="dcterms:W3CDTF">2017-06-06T05:01:51Z</dcterms:modified>
</cp:coreProperties>
</file>