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0A189-7A88-C255-A4C2-66DCAC9C1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9E2CDB-AF44-5925-E417-87B676F00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80484-9C91-EC52-1D77-E235FE6B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9EA02-52FE-F1EB-9046-E0AD2F45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97B80-1FC0-0C99-FC7C-7DEABA22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B36F2-86FE-6545-6571-F11D018F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F20E7-94FC-EB96-A5D4-D92C497B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B97F9-DC51-9599-CA07-0EE5624A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F8097-D059-AC9C-2E79-B581DB15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A2F1E-9453-C3DA-32EF-94C071E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6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2AB5B3-9458-1ABB-C861-11020BF2E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E7295-FDFB-79D8-4EB1-F9DC2789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1D8C7-D7E2-367D-AF3E-AF757568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EBCE2-C198-DFDC-1AFD-8CD23465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2B0B1-031C-BEFA-D52D-DC117684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9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2B71A-B6E3-999B-3D16-FF80BF39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690C4-C68B-D0ED-B48A-6337C52C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9A941-AEFD-D62E-B110-43EF1344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F01EC-2967-C20F-6458-30890B2E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1ED16-8083-BBA2-7E3E-A144B2F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4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AB10B-7503-9201-0770-74862533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24273-E0A3-03B8-0D20-A520BDE2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27B67-7B9F-518C-49D0-1B416B9C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A1F6E-5339-8CB5-4BCC-EC93E6E4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AEBB8-4855-992F-5A73-D3F94C2B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1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A9D09-E5DD-FC94-4F67-13D4695C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E271-E7BE-AAA7-886D-4CADB41CB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2B25E-D1A4-810A-AA5B-523D1BB6E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505E5-7EF0-A4AD-F3C8-83429E2D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620E4-0E47-4CC8-BA40-1140D280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92435-9BE9-B76A-E7FE-7E5D4952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2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C5199-0428-EF9B-E6C9-9787B956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C52BE-0725-411E-A5A0-95BEAA2C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2E964B-3591-E9D9-D22F-7A2B70C6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0D88FC-93BE-37DD-3507-BC71FA64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0667C2-0E19-E715-2D71-1B1573E32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D17C89-2F41-5F91-A677-2E1B7038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962841-9A30-4A3F-F0F2-0082393B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A7CC2-1AEE-636F-B581-379A8E13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5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69185-FC31-4E0C-3942-2DE315A7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9630D5-88B5-19B9-A8BF-0B1DE37F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12837C-49B0-3B54-01BD-E55784C8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182342-8AB1-8B80-B71E-0664F6B3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A8C63F-111D-7421-1BDB-B764A585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79A56E-9C6C-B932-8713-5F9F0ED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4D47D-F0CF-583C-B5E0-473CB706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5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551F-1643-7792-CF13-BE356DD7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6CFFB-0A27-82FF-AB4D-7E08A17F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56D65-6ED4-D7B0-96EF-133C5B408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0FB0F-429D-5C3B-6486-D7D81329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CCD3C-16AE-3561-C500-C2870ACF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EDAAB-CD50-F2E4-C047-C4D0EC87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FBF5-0B5D-493A-CA55-DA5FC313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BCDFE-AB59-82E1-F2BA-A5BBB3B85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E220D-39A9-F6C5-589F-8C24BF84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A917D-BC33-0B48-6F15-E1B990AD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2C85B-57E7-DA81-7DFD-C2EA31D7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F3393-B711-0C0D-F669-FC70AD74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0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8598F5-EB22-9296-BDB8-79F50844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99F79-10C5-524C-D731-413CCF46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8775F-6C13-BA51-7441-F8A9A27C3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21D7-2718-4F12-95E4-B3D9987B495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C36D6-9E52-7596-9CFE-A05AA3024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6AB3A-C316-98C3-AB77-A5031A9CD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6CD9-06C4-45B9-853C-ACE32F75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9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3E23-FF55-5441-7C0E-02E20947B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89490"/>
            <a:ext cx="11896436" cy="900401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ko-KR" altLang="en-US" sz="3600" dirty="0"/>
              <a:t>우리동네 공구마켓  홈  채팅                          로그인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7245D-8DA7-5906-6CD0-21B17121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055" y="1551565"/>
            <a:ext cx="4174833" cy="4562908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r>
              <a:rPr lang="ko-KR" altLang="en-US" sz="5400" dirty="0"/>
              <a:t>로고</a:t>
            </a:r>
            <a:endParaRPr lang="en-US" altLang="ko-KR" sz="5400" dirty="0"/>
          </a:p>
          <a:p>
            <a:r>
              <a:rPr lang="en-US" altLang="ko-KR" sz="5400" dirty="0"/>
              <a:t>-</a:t>
            </a:r>
            <a:r>
              <a:rPr lang="ko-KR" altLang="en-US" sz="5400" dirty="0"/>
              <a:t>나눔 행복</a:t>
            </a:r>
            <a:r>
              <a:rPr lang="en-US" altLang="ko-KR" sz="5400" dirty="0"/>
              <a:t>…..</a:t>
            </a:r>
            <a:endParaRPr lang="ko-KR" alt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20029-9C27-B5C3-7D62-8C774CAAD212}"/>
              </a:ext>
            </a:extLst>
          </p:cNvPr>
          <p:cNvSpPr txBox="1"/>
          <p:nvPr/>
        </p:nvSpPr>
        <p:spPr>
          <a:xfrm>
            <a:off x="9559637" y="6391564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Gongu.com/index.html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34BF1D-5DB2-9A0D-4767-9512028525DD}"/>
              </a:ext>
            </a:extLst>
          </p:cNvPr>
          <p:cNvCxnSpPr/>
          <p:nvPr/>
        </p:nvCxnSpPr>
        <p:spPr>
          <a:xfrm>
            <a:off x="5551055" y="1283855"/>
            <a:ext cx="0" cy="547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23BF581-98B3-29FC-A95A-9868DC49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469" y="1551565"/>
            <a:ext cx="3742603" cy="44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3E23-FF55-5441-7C0E-02E20947B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89490"/>
            <a:ext cx="11896436" cy="900401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ko-KR" altLang="en-US" sz="3600" dirty="0"/>
              <a:t>우리동네 공구마켓  홈  채팅                           프로필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20029-9C27-B5C3-7D62-8C774CAAD212}"/>
              </a:ext>
            </a:extLst>
          </p:cNvPr>
          <p:cNvSpPr txBox="1"/>
          <p:nvPr/>
        </p:nvSpPr>
        <p:spPr>
          <a:xfrm>
            <a:off x="9559637" y="639156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Gongu.com/goods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4C4F0F5-78E3-CA04-A93B-1338FF6B8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" y="1209964"/>
            <a:ext cx="9144000" cy="63961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1800" dirty="0"/>
              <a:t>오프라인</a:t>
            </a:r>
            <a:r>
              <a:rPr lang="en-US" altLang="ko-KR" sz="1800" dirty="0"/>
              <a:t>/</a:t>
            </a:r>
            <a:r>
              <a:rPr lang="ko-KR" altLang="en-US" sz="1800" dirty="0"/>
              <a:t>온라인    카테고리  </a:t>
            </a:r>
            <a:r>
              <a:rPr lang="en-US" altLang="ko-KR" sz="1800" dirty="0"/>
              <a:t>(</a:t>
            </a:r>
            <a:r>
              <a:rPr lang="ko-KR" altLang="en-US" sz="1800" dirty="0"/>
              <a:t>드롭다운 목록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2756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3E23-FF55-5441-7C0E-02E20947B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89490"/>
            <a:ext cx="11896436" cy="900401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ko-KR" altLang="en-US" sz="3600" dirty="0"/>
              <a:t>우리동네 공구마켓  홈  채팅                           프로필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20029-9C27-B5C3-7D62-8C774CAAD212}"/>
              </a:ext>
            </a:extLst>
          </p:cNvPr>
          <p:cNvSpPr txBox="1"/>
          <p:nvPr/>
        </p:nvSpPr>
        <p:spPr>
          <a:xfrm>
            <a:off x="9559637" y="6391564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Gongu.com/chatting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FA8CC6-594A-EBD7-B077-DF19EEF01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" t="13735" r="4762" b="7885"/>
          <a:stretch/>
        </p:blipFill>
        <p:spPr>
          <a:xfrm>
            <a:off x="1223818" y="1357745"/>
            <a:ext cx="9744364" cy="47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우리동네 공구마켓  홈  채팅                          로그인</vt:lpstr>
      <vt:lpstr>우리동네 공구마켓  홈  채팅                           프로필</vt:lpstr>
      <vt:lpstr>우리동네 공구마켓  홈  채팅                           프로필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우리동네 공구마켓  홈  채팅                          로그인</dc:title>
  <dc:creator>신 재현</dc:creator>
  <cp:lastModifiedBy>신 재현</cp:lastModifiedBy>
  <cp:revision>1</cp:revision>
  <dcterms:created xsi:type="dcterms:W3CDTF">2022-10-14T10:52:30Z</dcterms:created>
  <dcterms:modified xsi:type="dcterms:W3CDTF">2022-10-14T11:25:19Z</dcterms:modified>
</cp:coreProperties>
</file>