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473" r:id="rId2"/>
    <p:sldId id="474" r:id="rId3"/>
    <p:sldId id="476" r:id="rId4"/>
    <p:sldId id="477" r:id="rId5"/>
    <p:sldId id="478" r:id="rId6"/>
    <p:sldId id="479" r:id="rId7"/>
    <p:sldId id="480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903"/>
    <a:srgbClr val="0000FF"/>
    <a:srgbClr val="F7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 autoAdjust="0"/>
  </p:normalViewPr>
  <p:slideViewPr>
    <p:cSldViewPr snapToObjects="1">
      <p:cViewPr varScale="1">
        <p:scale>
          <a:sx n="122" d="100"/>
          <a:sy n="122" d="100"/>
        </p:scale>
        <p:origin x="-1158" y="-84"/>
      </p:cViewPr>
      <p:guideLst>
        <p:guide orient="horz" pos="2160"/>
        <p:guide orient="horz" pos="487"/>
        <p:guide orient="horz" pos="4286"/>
        <p:guide orient="horz" pos="3889"/>
        <p:guide pos="1164"/>
        <p:guide pos="2184"/>
        <p:guide pos="4452"/>
        <p:guide pos="34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A5C23-C6D6-4CE1-8AE6-867FAAD009AC}" type="datetimeFigureOut">
              <a:rPr lang="ko-KR" altLang="en-US" smtClean="0"/>
              <a:pPr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7CC3-2585-4F2E-8C3A-DC4CEE1B19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3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46186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9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01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지(변경이력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46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:\DKUNC\Design\2011\logo_ai\kos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408" y="6525344"/>
            <a:ext cx="115271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3901440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773705"/>
            <a:ext cx="1440067" cy="54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82470" y="773705"/>
            <a:ext cx="1440067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9947593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1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3111504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 userDrawn="1"/>
        </p:nvSpPr>
        <p:spPr>
          <a:xfrm>
            <a:off x="182563" y="908719"/>
            <a:ext cx="1440067" cy="5265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6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0242651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1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9523037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02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3749198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5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54135625"/>
              </p:ext>
            </p:extLst>
          </p:nvPr>
        </p:nvGraphicFramePr>
        <p:xfrm>
          <a:off x="7338265" y="620688"/>
          <a:ext cx="2477133" cy="5751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1982078"/>
              </a:tblGrid>
              <a:tr h="270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8420">
                <a:tc gridSpan="2">
                  <a:txBody>
                    <a:bodyPr/>
                    <a:lstStyle/>
                    <a:p>
                      <a:pPr marL="0" marR="0" indent="0" algn="ctr" defTabSz="128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884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 userDrawn="1"/>
        </p:nvSpPr>
        <p:spPr>
          <a:xfrm>
            <a:off x="182470" y="555409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이전페이지 이어서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82470" y="6309320"/>
            <a:ext cx="1440067" cy="2250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다음페이지 계속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80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00872" y="6597352"/>
            <a:ext cx="2311400" cy="246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40" y="6625034"/>
            <a:ext cx="1541160" cy="232966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128464" y="659735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67728" y="476672"/>
            <a:ext cx="9649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08676296" descr="EMB00001998054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8" y="97410"/>
            <a:ext cx="1137782" cy="3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473280" y="188640"/>
            <a:ext cx="23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/>
              <a:t>웹서비스</a:t>
            </a:r>
            <a:r>
              <a:rPr lang="ko-KR" altLang="en-US" sz="1200" b="1" dirty="0" smtClean="0"/>
              <a:t> 통합 시스템 구축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61471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0D182-0E45-4451-AC01-D47C207148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2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8" r:id="rId3"/>
    <p:sldLayoutId id="2147483659" r:id="rId4"/>
    <p:sldLayoutId id="2147483655" r:id="rId5"/>
    <p:sldLayoutId id="2147483663" r:id="rId6"/>
    <p:sldLayoutId id="2147483660" r:id="rId7"/>
    <p:sldLayoutId id="2147483661" r:id="rId8"/>
    <p:sldLayoutId id="2147483664" r:id="rId9"/>
    <p:sldLayoutId id="2147483657" r:id="rId10"/>
    <p:sldLayoutId id="2147483665" r:id="rId11"/>
    <p:sldLayoutId id="214748366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/>
          </p:cNvSpPr>
          <p:nvPr/>
        </p:nvSpPr>
        <p:spPr bwMode="auto">
          <a:xfrm>
            <a:off x="1964643" y="2107884"/>
            <a:ext cx="5673027" cy="123110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 defTabSz="914239">
              <a:buClr>
                <a:schemeClr val="accent1"/>
              </a:buClr>
              <a:buSzPct val="130000"/>
            </a:pPr>
            <a:r>
              <a:rPr lang="ko-KR" altLang="en-US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회사 홈페이지 화면 기획</a:t>
            </a:r>
            <a:endParaRPr lang="en-US" altLang="ko-KR" sz="4000" b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  <a:p>
            <a:pPr algn="ctr" defTabSz="914239">
              <a:buClr>
                <a:schemeClr val="accent1"/>
              </a:buClr>
              <a:buSzPct val="130000"/>
            </a:pP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cs typeface="Arial" panose="020B0604020202020204" pitchFamily="34" charset="0"/>
                <a:sym typeface="Helvetica 75 Bold"/>
              </a:rPr>
              <a:t>(KMFTS</a:t>
            </a:r>
            <a:r>
              <a:rPr lang="en-US" altLang="ko-KR" sz="4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600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  <a:sym typeface="Helvetica 75 Bold"/>
              </a:rPr>
              <a:t>)</a:t>
            </a:r>
            <a:endParaRPr lang="en-US" altLang="ko-KR" sz="40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6600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  <a:sym typeface="Helvetica 75 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557845" y="3564015"/>
            <a:ext cx="2514510" cy="247650"/>
            <a:chOff x="603250" y="2849786"/>
            <a:chExt cx="2321086" cy="247650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678024" y="2849786"/>
              <a:ext cx="2246312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defTabSz="1270000"/>
              <a:r>
                <a:rPr lang="ko-KR" altLang="en-US" sz="9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업데이트  </a:t>
              </a:r>
              <a:r>
                <a:rPr lang="en-US" altLang="ko-KR" sz="11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 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2019.06.21 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/ </a:t>
              </a:r>
              <a:r>
                <a:rPr lang="en-US" altLang="ko-KR" sz="1000" dirty="0" err="1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ver</a:t>
              </a:r>
              <a:r>
                <a:rPr lang="en-US" altLang="ko-KR" sz="1000" dirty="0" smtClean="0">
                  <a:solidFill>
                    <a:srgbClr val="5F5F5F"/>
                  </a:solidFill>
                  <a:latin typeface="Tahoma" pitchFamily="34" charset="0"/>
                  <a:ea typeface="HY견고딕" pitchFamily="18" charset="-127"/>
                </a:rPr>
                <a:t> 1.0</a:t>
              </a:r>
              <a:endParaRPr lang="en-US" altLang="ko-KR" sz="1000" dirty="0">
                <a:solidFill>
                  <a:srgbClr val="5F5F5F"/>
                </a:solidFill>
                <a:latin typeface="Tahoma" pitchFamily="34" charset="0"/>
                <a:ea typeface="HY견고딕" pitchFamily="18" charset="-127"/>
              </a:endParaRPr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1896094" cy="1404"/>
            </a:xfrm>
            <a:prstGeom prst="lin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wrap="square"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603250" y="3078386"/>
              <a:ext cx="576262" cy="0"/>
            </a:xfrm>
            <a:prstGeom prst="line">
              <a:avLst/>
            </a:prstGeom>
            <a:noFill/>
            <a:ln w="28575">
              <a:solidFill>
                <a:srgbClr val="F6610E"/>
              </a:solidFill>
              <a:round/>
              <a:headEnd/>
              <a:tailEnd/>
            </a:ln>
          </p:spPr>
          <p:txBody>
            <a:bodyPr lIns="110386" tIns="55193" rIns="110386" bIns="55193" anchor="ctr">
              <a:spAutoFit/>
            </a:bodyPr>
            <a:lstStyle/>
            <a:p>
              <a:pPr defTabSz="110386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200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31" y="1268760"/>
            <a:ext cx="950625" cy="697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067" y="3861048"/>
            <a:ext cx="9906000" cy="299695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8050" y="227282"/>
            <a:ext cx="9807951" cy="393406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문서 이력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17906"/>
              </p:ext>
            </p:extLst>
          </p:nvPr>
        </p:nvGraphicFramePr>
        <p:xfrm>
          <a:off x="206054" y="692696"/>
          <a:ext cx="9505475" cy="2837426"/>
        </p:xfrm>
        <a:graphic>
          <a:graphicData uri="http://schemas.openxmlformats.org/drawingml/2006/table">
            <a:tbl>
              <a:tblPr/>
              <a:tblGrid>
                <a:gridCol w="5462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60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8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5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00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1061">
                <a:tc gridSpan="7"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이력관리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307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변경사유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변경내용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확인자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승인일</a:t>
                      </a:r>
                    </a:p>
                  </a:txBody>
                  <a:tcPr marL="81436" marR="81436" marT="36664" marB="36664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123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2019.06.21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최초작성</a:t>
                      </a: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콘텐츠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변경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이형진</a:t>
                      </a: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9358"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l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44996" marR="4499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lvl="0" indent="-31750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306" marR="17306" marT="15583" marB="15583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9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fontAlgn="base"/>
            <a:r>
              <a:rPr lang="ko-KR" altLang="en-US" sz="1200" dirty="0" smtClean="0"/>
              <a:t> 개요</a:t>
            </a:r>
            <a:endParaRPr lang="ko-KR" altLang="en-US" sz="12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78607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변경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622630" y="1988840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블록체인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사내벤처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080" y="1268760"/>
            <a:ext cx="4229100" cy="52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8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500D182-0E45-4451-AC01-D47C2071488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서비스 특장점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47850" y="1178750"/>
            <a:ext cx="52197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58212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변경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6438165" y="1808820"/>
            <a:ext cx="180020" cy="1800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48" name="직사각형 14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3" y="1268760"/>
            <a:ext cx="3345259" cy="51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블록체인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사내벤처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2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서비스 상세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42506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변경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3" name="직사각형 602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605" name="직사각형 604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178750"/>
            <a:ext cx="3467320" cy="526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블록체인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사내벤처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2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서비스 상세 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계속</a:t>
            </a:r>
            <a:r>
              <a:rPr lang="en-US" altLang="ko-KR" sz="1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96725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dirty="0" smtClean="0"/>
                        <a:t> 변경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7" name="직사각형 246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249" name="직사각형 248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1133745"/>
            <a:ext cx="349803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블록체인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사내벤처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422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346" y="863715"/>
            <a:ext cx="1384279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ko-KR" altLang="en-US" sz="1200" b="1" dirty="0" smtClean="0">
                <a:latin typeface="+mn-ea"/>
              </a:rPr>
              <a:t>사업분야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530" y="773705"/>
            <a:ext cx="5299715" cy="18466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defTabSz="810228" latinLnBrk="0">
              <a:spcBef>
                <a:spcPts val="266"/>
              </a:spcBef>
            </a:pP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서비스 상세 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계속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68282"/>
              </p:ext>
            </p:extLst>
          </p:nvPr>
        </p:nvGraphicFramePr>
        <p:xfrm>
          <a:off x="7338265" y="4014065"/>
          <a:ext cx="2475275" cy="237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39"/>
                <a:gridCol w="2216536"/>
              </a:tblGrid>
              <a:tr h="2250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LINK &amp; DESCRIPTION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36000" marR="36000" anchor="ctr"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콘텐츠</a:t>
                      </a:r>
                      <a:r>
                        <a:rPr lang="ko-KR" altLang="en-US" sz="800" smtClean="0"/>
                        <a:t> 변경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182470" y="1178750"/>
            <a:ext cx="14413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사업개요</a:t>
            </a:r>
            <a:endParaRPr lang="en-US" altLang="ko-KR" sz="1000" b="1" dirty="0" smtClean="0">
              <a:latin typeface="+mn-ea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/>
              <a:t>자본시장</a:t>
            </a:r>
            <a:r>
              <a:rPr lang="en-US" altLang="ko-KR" sz="1000" b="1" dirty="0" smtClean="0"/>
              <a:t>IT </a:t>
            </a:r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latin typeface="+mn-ea"/>
              </a:rPr>
              <a:t>금융투자회사</a:t>
            </a:r>
            <a:r>
              <a:rPr lang="en-US" altLang="ko-KR" sz="1000" b="1" dirty="0">
                <a:latin typeface="+mn-ea"/>
              </a:rPr>
              <a:t>IT </a:t>
            </a:r>
            <a:r>
              <a:rPr lang="ko-KR" altLang="en-US" sz="1000" b="1" dirty="0">
                <a:latin typeface="+mn-ea"/>
              </a:rPr>
              <a:t>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정보서비스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smtClean="0">
                <a:latin typeface="+mn-ea"/>
              </a:rPr>
              <a:t>인증서비스</a:t>
            </a:r>
            <a:endParaRPr lang="en-US" altLang="ko-KR" sz="10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IT</a:t>
            </a:r>
            <a:r>
              <a:rPr lang="ko-KR" altLang="en-US" sz="1000" b="1" dirty="0">
                <a:latin typeface="+mn-ea"/>
              </a:rPr>
              <a:t>인프라 서비스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신사업</a:t>
            </a:r>
            <a:r>
              <a:rPr lang="en-US" altLang="ko-KR" sz="1000" b="1" dirty="0">
                <a:latin typeface="+mn-ea"/>
              </a:rPr>
              <a:t>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2470" y="4894420"/>
            <a:ext cx="144138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000" b="1" dirty="0" smtClean="0">
                <a:latin typeface="+mn-ea"/>
              </a:rPr>
              <a:t>R&amp;D</a:t>
            </a:r>
            <a:endParaRPr lang="en-US" altLang="ko-KR" sz="10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 err="1">
                <a:latin typeface="+mn-ea"/>
              </a:rPr>
              <a:t>웹툰으로</a:t>
            </a:r>
            <a:r>
              <a:rPr lang="ko-KR" altLang="en-US" sz="1000" b="1" dirty="0">
                <a:latin typeface="+mn-ea"/>
              </a:rPr>
              <a:t> 본 </a:t>
            </a:r>
            <a:r>
              <a:rPr lang="ko-KR" altLang="en-US" sz="1000" b="1" dirty="0" err="1">
                <a:latin typeface="+mn-ea"/>
              </a:rPr>
              <a:t>코스콤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사업</a:t>
            </a:r>
            <a:endParaRPr lang="en-US" altLang="ko-KR" sz="10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231" y="1133744"/>
            <a:ext cx="3560919" cy="5355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83357" y="3081154"/>
            <a:ext cx="1339274" cy="160556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개요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en-US" altLang="ko-KR" sz="900" dirty="0" smtClean="0">
                <a:latin typeface="+mn-ea"/>
              </a:rPr>
              <a:t>Technology </a:t>
            </a:r>
            <a:r>
              <a:rPr lang="en-US" altLang="ko-KR" sz="900" dirty="0" err="1" smtClean="0">
                <a:latin typeface="+mn-ea"/>
              </a:rPr>
              <a:t>Suppoort</a:t>
            </a:r>
            <a:r>
              <a:rPr lang="en-US" altLang="ko-KR" sz="900" dirty="0" smtClean="0">
                <a:latin typeface="+mn-ea"/>
              </a:rPr>
              <a:t> Center</a:t>
            </a: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플랫폼 비즈니스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핀테크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빅데이터ㆍ</a:t>
            </a:r>
            <a:r>
              <a:rPr lang="en-US" altLang="ko-KR" sz="900" dirty="0" smtClean="0">
                <a:latin typeface="+mn-ea"/>
              </a:rPr>
              <a:t>AI </a:t>
            </a:r>
            <a:r>
              <a:rPr lang="ko-KR" altLang="en-US" sz="900" dirty="0" smtClean="0">
                <a:latin typeface="+mn-ea"/>
              </a:rPr>
              <a:t>서비스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latin typeface="+mn-ea"/>
              </a:rPr>
              <a:t>블록체인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err="1" smtClean="0">
                <a:latin typeface="+mn-ea"/>
              </a:rPr>
              <a:t>클라우드</a:t>
            </a:r>
            <a:endParaRPr lang="en-US" altLang="ko-KR" sz="900" dirty="0" smtClean="0">
              <a:latin typeface="+mn-ea"/>
            </a:endParaRPr>
          </a:p>
          <a:p>
            <a:pPr marL="72000" indent="-108000">
              <a:spcBef>
                <a:spcPts val="400"/>
              </a:spcBef>
              <a:buFontTx/>
              <a:buChar char="˪"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사내벤처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289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7255</TotalTime>
  <Words>284</Words>
  <Application>Microsoft Office PowerPoint</Application>
  <PresentationFormat>A4 용지(210x297mm)</PresentationFormat>
  <Paragraphs>176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devgat</dc:creator>
  <cp:lastModifiedBy>20830</cp:lastModifiedBy>
  <cp:revision>586</cp:revision>
  <cp:lastPrinted>2019-03-25T08:02:51Z</cp:lastPrinted>
  <dcterms:created xsi:type="dcterms:W3CDTF">2014-10-14T01:07:57Z</dcterms:created>
  <dcterms:modified xsi:type="dcterms:W3CDTF">2019-06-21T06:30:14Z</dcterms:modified>
</cp:coreProperties>
</file>