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8E4E"/>
    <a:srgbClr val="C2A06A"/>
    <a:srgbClr val="A98345"/>
    <a:srgbClr val="FF9933"/>
    <a:srgbClr val="CC6600"/>
    <a:srgbClr val="D00000"/>
    <a:srgbClr val="BC0000"/>
    <a:srgbClr val="BB8E6D"/>
    <a:srgbClr val="B48460"/>
    <a:srgbClr val="9E6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60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493B2-E876-4189-B5B7-D30F9EFFD6E4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6CAB9-4E2A-49A0-B433-7ABE8BD4B1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14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6E29-BA27-4C7B-AA99-CA5CC3396B8B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44A4-6309-43E3-BCD8-41EB6918BF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73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6E29-BA27-4C7B-AA99-CA5CC3396B8B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44A4-6309-43E3-BCD8-41EB6918BF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56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6E29-BA27-4C7B-AA99-CA5CC3396B8B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44A4-6309-43E3-BCD8-41EB6918BF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8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6E29-BA27-4C7B-AA99-CA5CC3396B8B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44A4-6309-43E3-BCD8-41EB6918BF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55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6E29-BA27-4C7B-AA99-CA5CC3396B8B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44A4-6309-43E3-BCD8-41EB6918BF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76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6E29-BA27-4C7B-AA99-CA5CC3396B8B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44A4-6309-43E3-BCD8-41EB6918BF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78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6E29-BA27-4C7B-AA99-CA5CC3396B8B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44A4-6309-43E3-BCD8-41EB6918BF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00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6E29-BA27-4C7B-AA99-CA5CC3396B8B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44A4-6309-43E3-BCD8-41EB6918BF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3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6E29-BA27-4C7B-AA99-CA5CC3396B8B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44A4-6309-43E3-BCD8-41EB6918BF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6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6E29-BA27-4C7B-AA99-CA5CC3396B8B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44A4-6309-43E3-BCD8-41EB6918BF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19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6E29-BA27-4C7B-AA99-CA5CC3396B8B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44A4-6309-43E3-BCD8-41EB6918BF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2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F6E29-BA27-4C7B-AA99-CA5CC3396B8B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844A4-6309-43E3-BCD8-41EB6918BFE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5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0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9684568" y="28685"/>
            <a:ext cx="609600" cy="6096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863744" y="1226245"/>
            <a:ext cx="3416513" cy="2641649"/>
            <a:chOff x="2863744" y="1347614"/>
            <a:chExt cx="3416513" cy="2641649"/>
          </a:xfrm>
        </p:grpSpPr>
        <p:sp>
          <p:nvSpPr>
            <p:cNvPr id="10" name="矩形 9"/>
            <p:cNvSpPr/>
            <p:nvPr/>
          </p:nvSpPr>
          <p:spPr>
            <a:xfrm>
              <a:off x="2934504" y="1347614"/>
              <a:ext cx="3274999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6600" b="0" cap="none" spc="0" dirty="0">
                  <a:ln w="18415" cmpd="sng">
                    <a:noFill/>
                    <a:prstDash val="solid"/>
                  </a:ln>
                  <a:solidFill>
                    <a:sysClr val="windowText" lastClr="000000"/>
                  </a:solidFill>
                </a:rPr>
                <a:t>A PROFIL</a:t>
              </a:r>
              <a:endParaRPr lang="zh-CN" altLang="en-US" sz="6600" b="0" cap="none" spc="0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863744" y="1845280"/>
              <a:ext cx="3416513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8800" b="0" cap="none" spc="0" dirty="0">
                  <a:ln w="18415" cmpd="sng">
                    <a:solidFill>
                      <a:srgbClr val="C00000"/>
                    </a:solidFill>
                    <a:prstDash val="solid"/>
                  </a:ln>
                  <a:solidFill>
                    <a:srgbClr val="C00000"/>
                  </a:solidFill>
                </a:rPr>
                <a:t>INSERT</a:t>
              </a:r>
              <a:endParaRPr lang="zh-CN" altLang="en-US" sz="8800" b="0" cap="none" spc="0" dirty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869801" y="2748865"/>
              <a:ext cx="3404394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800" b="1" cap="none" spc="0" dirty="0">
                  <a:ln w="10541" cmpd="sng">
                    <a:noFill/>
                    <a:prstDash val="solid"/>
                  </a:ln>
                  <a:solidFill>
                    <a:schemeClr val="accent6">
                      <a:lumMod val="75000"/>
                    </a:schemeClr>
                  </a:solidFill>
                  <a:effectLst/>
                </a:rPr>
                <a:t>YOUR NAME</a:t>
              </a:r>
              <a:endParaRPr lang="zh-CN" altLang="en-US" sz="4800" b="1" cap="none" spc="0" dirty="0">
                <a:ln w="10541" cmpd="sng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882342" y="3219822"/>
              <a:ext cx="3379322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400" b="0" cap="none" spc="0" dirty="0">
                  <a:ln w="18415" cmpd="sng">
                    <a:noFill/>
                    <a:prstDash val="solid"/>
                  </a:ln>
                </a:rPr>
                <a:t>FOR EXEMPLE</a:t>
              </a:r>
              <a:endParaRPr lang="zh-CN" altLang="en-US" sz="4400" b="0" cap="none" spc="0" dirty="0">
                <a:ln w="18415" cmpd="sng">
                  <a:noFill/>
                  <a:prstDash val="solid"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874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200" fill="hold"/>
                                        <p:tgtEl>
                                          <p:spTgt spid="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339752" y="483518"/>
            <a:ext cx="144980" cy="3384376"/>
            <a:chOff x="2674469" y="879562"/>
            <a:chExt cx="144980" cy="3384376"/>
          </a:xfrm>
        </p:grpSpPr>
        <p:sp>
          <p:nvSpPr>
            <p:cNvPr id="4" name="矩形 3"/>
            <p:cNvSpPr/>
            <p:nvPr/>
          </p:nvSpPr>
          <p:spPr>
            <a:xfrm>
              <a:off x="2674469" y="879562"/>
              <a:ext cx="46684" cy="3384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675433" y="879562"/>
              <a:ext cx="144016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675433" y="2538127"/>
              <a:ext cx="144016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675433" y="4191930"/>
              <a:ext cx="144016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2576228" y="3795886"/>
            <a:ext cx="40119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21599963" rev="0"/>
              </a:camera>
              <a:lightRig rig="threePt" dir="t"/>
            </a:scene3d>
          </a:bodyPr>
          <a:lstStyle/>
          <a:p>
            <a:pPr algn="ctr"/>
            <a:r>
              <a:rPr lang="en-US" altLang="zh-CN" sz="3200" b="1" cap="none" spc="0" dirty="0">
                <a:ln w="17780" cmpd="sng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  <a:tileRect/>
                </a:gradFill>
              </a:rPr>
              <a:t>INCREASE YOUR SALES</a:t>
            </a:r>
            <a:endParaRPr lang="zh-CN" altLang="en-US" sz="3200" b="1" cap="none" spc="0" dirty="0">
              <a:ln w="17780" cmpd="sng">
                <a:noFill/>
                <a:prstDash val="solid"/>
                <a:miter lim="800000"/>
              </a:ln>
              <a:gradFill flip="none" rotWithShape="1">
                <a:gsLst>
                  <a:gs pos="0">
                    <a:schemeClr val="accent6"/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7" name="10"/>
          <p:cNvSpPr/>
          <p:nvPr/>
        </p:nvSpPr>
        <p:spPr>
          <a:xfrm>
            <a:off x="2725115" y="-740618"/>
            <a:ext cx="4956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rPr>
              <a:t>10</a:t>
            </a:r>
            <a:endParaRPr lang="zh-CN" altLang="en-US" sz="2400" b="1" cap="none" spc="0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8" name="20"/>
          <p:cNvSpPr/>
          <p:nvPr/>
        </p:nvSpPr>
        <p:spPr>
          <a:xfrm>
            <a:off x="3347864" y="-1247868"/>
            <a:ext cx="4956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rPr>
              <a:t>20</a:t>
            </a:r>
            <a:endParaRPr lang="zh-CN" altLang="en-US" sz="2400" b="1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9" name="30"/>
          <p:cNvSpPr/>
          <p:nvPr/>
        </p:nvSpPr>
        <p:spPr>
          <a:xfrm>
            <a:off x="4004343" y="-1532706"/>
            <a:ext cx="4956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rPr>
              <a:t>30</a:t>
            </a:r>
            <a:endParaRPr lang="zh-CN" altLang="en-US" sz="2400" b="1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20" name="40"/>
          <p:cNvSpPr/>
          <p:nvPr/>
        </p:nvSpPr>
        <p:spPr>
          <a:xfrm>
            <a:off x="4644008" y="-1890365"/>
            <a:ext cx="4956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rPr>
              <a:t>40</a:t>
            </a:r>
            <a:endParaRPr lang="zh-CN" altLang="en-US" sz="2400" b="1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21" name="50"/>
          <p:cNvSpPr/>
          <p:nvPr/>
        </p:nvSpPr>
        <p:spPr>
          <a:xfrm>
            <a:off x="5292080" y="-2352030"/>
            <a:ext cx="4956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rPr>
              <a:t>50</a:t>
            </a:r>
            <a:endParaRPr lang="zh-CN" altLang="en-US" sz="2400" b="1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60"/>
          <p:cNvSpPr/>
          <p:nvPr/>
        </p:nvSpPr>
        <p:spPr>
          <a:xfrm>
            <a:off x="5929772" y="-2684834"/>
            <a:ext cx="4956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rPr>
              <a:t>60</a:t>
            </a:r>
            <a:endParaRPr lang="zh-CN" altLang="en-US" sz="2400" b="1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0" name="1"/>
          <p:cNvSpPr/>
          <p:nvPr/>
        </p:nvSpPr>
        <p:spPr>
          <a:xfrm>
            <a:off x="2725115" y="3363838"/>
            <a:ext cx="504056" cy="468052"/>
          </a:xfrm>
          <a:prstGeom prst="rect">
            <a:avLst/>
          </a:prstGeom>
          <a:gradFill flip="none" rotWithShape="1">
            <a:gsLst>
              <a:gs pos="0">
                <a:srgbClr val="C2A06A"/>
              </a:gs>
              <a:gs pos="100000">
                <a:srgbClr val="B68E4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2"/>
          <p:cNvSpPr/>
          <p:nvPr/>
        </p:nvSpPr>
        <p:spPr>
          <a:xfrm>
            <a:off x="3347864" y="2859782"/>
            <a:ext cx="504056" cy="972108"/>
          </a:xfrm>
          <a:prstGeom prst="rect">
            <a:avLst/>
          </a:prstGeom>
          <a:gradFill flip="none" rotWithShape="1">
            <a:gsLst>
              <a:gs pos="0">
                <a:srgbClr val="C2A06A"/>
              </a:gs>
              <a:gs pos="100000">
                <a:srgbClr val="B68E4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3"/>
          <p:cNvSpPr/>
          <p:nvPr/>
        </p:nvSpPr>
        <p:spPr>
          <a:xfrm>
            <a:off x="3995936" y="2571750"/>
            <a:ext cx="504056" cy="1260140"/>
          </a:xfrm>
          <a:prstGeom prst="rect">
            <a:avLst/>
          </a:prstGeom>
          <a:gradFill flip="none" rotWithShape="1">
            <a:gsLst>
              <a:gs pos="0">
                <a:srgbClr val="C2A06A"/>
              </a:gs>
              <a:gs pos="100000">
                <a:srgbClr val="B68E4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4"/>
          <p:cNvSpPr/>
          <p:nvPr/>
        </p:nvSpPr>
        <p:spPr>
          <a:xfrm>
            <a:off x="4644008" y="2214091"/>
            <a:ext cx="504056" cy="1617799"/>
          </a:xfrm>
          <a:prstGeom prst="rect">
            <a:avLst/>
          </a:prstGeom>
          <a:gradFill flip="none" rotWithShape="1">
            <a:gsLst>
              <a:gs pos="0">
                <a:srgbClr val="C2A06A"/>
              </a:gs>
              <a:gs pos="100000">
                <a:srgbClr val="B68E4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5"/>
          <p:cNvSpPr/>
          <p:nvPr/>
        </p:nvSpPr>
        <p:spPr>
          <a:xfrm>
            <a:off x="5292080" y="1779662"/>
            <a:ext cx="504056" cy="2052228"/>
          </a:xfrm>
          <a:prstGeom prst="rect">
            <a:avLst/>
          </a:prstGeom>
          <a:gradFill flip="none" rotWithShape="1">
            <a:gsLst>
              <a:gs pos="0">
                <a:srgbClr val="C2A06A"/>
              </a:gs>
              <a:gs pos="100000">
                <a:srgbClr val="B68E4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6"/>
          <p:cNvSpPr/>
          <p:nvPr/>
        </p:nvSpPr>
        <p:spPr>
          <a:xfrm>
            <a:off x="5940152" y="1419622"/>
            <a:ext cx="504056" cy="2412268"/>
          </a:xfrm>
          <a:prstGeom prst="rect">
            <a:avLst/>
          </a:prstGeom>
          <a:gradFill flip="none" rotWithShape="1">
            <a:gsLst>
              <a:gs pos="0">
                <a:srgbClr val="C2A06A"/>
              </a:gs>
              <a:gs pos="100000">
                <a:srgbClr val="B68E4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71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61111E-6 0.70802 L 0.00052 0.79506 " pathEditMode="relative" rAng="0" ptsTypes="AA">
                                      <p:cBhvr>
                                        <p:cTn id="24" dur="1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435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6" dur="2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8.33333E-7 0.70802 L 0.00052 0.79506 " pathEditMode="relative" rAng="0" ptsTypes="AA">
                                      <p:cBhvr>
                                        <p:cTn id="30" dur="1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435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2" dur="20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1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5.55556E-7 0.70803 L 0.00052 0.79507 " pathEditMode="relative" rAng="0" ptsTypes="AA">
                                      <p:cBhvr>
                                        <p:cTn id="36" dur="1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435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8" dur="200" fill="hold"/>
                                        <p:tgtEl>
                                          <p:spTgt spid="1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1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0.70802 L 0.00052 0.79506 " pathEditMode="relative" rAng="0" ptsTypes="AA">
                                      <p:cBhvr>
                                        <p:cTn id="42" dur="1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435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2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2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2.77778E-6 0.70803 L 0.00052 0.79507 " pathEditMode="relative" rAng="0" ptsTypes="AA">
                                      <p:cBhvr>
                                        <p:cTn id="48" dur="1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435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50" dur="200" fill="hold"/>
                                        <p:tgtEl>
                                          <p:spTgt spid="2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2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8.33333E-7 0.70802 L 0.00052 0.79506 " pathEditMode="relative" rAng="0" ptsTypes="AA">
                                      <p:cBhvr>
                                        <p:cTn id="54" dur="1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435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56" dur="200" fill="hold"/>
                                        <p:tgtEl>
                                          <p:spTgt spid="2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2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65" dur="3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7" dur="200" fill="hold"/>
                                        <p:tgtEl>
                                          <p:spTgt spid="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6" presetClass="emph" presetSubtype="0" fill="hold" grpId="3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69" dur="2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grpId="4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1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9" grpId="2"/>
      <p:bldP spid="9" grpId="3"/>
      <p:bldP spid="9" grpId="4"/>
      <p:bldP spid="17" grpId="0"/>
      <p:bldP spid="17" grpId="1"/>
      <p:bldP spid="17" grpId="2"/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2" grpId="2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9130" y="1509921"/>
            <a:ext cx="8195513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rPr>
              <a:t>NEED TO KNOW MORE</a:t>
            </a:r>
          </a:p>
          <a:p>
            <a:pPr algn="ctr"/>
            <a:r>
              <a:rPr lang="en-US" altLang="zh-CN" sz="6600" b="1" cap="none" spc="0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rPr>
              <a:t>ABOUT ME ?</a:t>
            </a:r>
            <a:endParaRPr lang="zh-CN" altLang="en-US" sz="6600" b="1" cap="none" spc="0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77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200" fill="hold"/>
                                        <p:tgtEl>
                                          <p:spTgt spid="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" dur="1200" fill="hold"/>
                                        <p:tgtEl>
                                          <p:spTgt spid="2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63413" y="2017752"/>
            <a:ext cx="561717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rPr>
              <a:t>CONTACT ME …</a:t>
            </a:r>
            <a:endParaRPr lang="zh-CN" altLang="en-US" sz="6600" b="1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1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00" fill="hold"/>
                                        <p:tgtEl>
                                          <p:spTgt spid="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1200" fill="hold"/>
                                        <p:tgtEl>
                                          <p:spTgt spid="2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2141" y="2110085"/>
            <a:ext cx="7159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wangpengsos@126.com</a:t>
            </a:r>
            <a:endParaRPr lang="zh-CN" altLang="en-US" sz="5400" b="1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9563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0018 -0.01296 L 0.00087 0.00093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0" y="6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46871" y="2110085"/>
            <a:ext cx="44502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QQ 363439618</a:t>
            </a:r>
            <a:endParaRPr lang="zh-CN" altLang="en-US" sz="54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141" y="2110085"/>
            <a:ext cx="7159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wangpengsos@126.com</a:t>
            </a:r>
            <a:endParaRPr lang="zh-CN" altLang="en-US" sz="5400" b="1" cap="none" spc="0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5436096" y="1059582"/>
            <a:ext cx="1102345" cy="1102345"/>
          </a:xfrm>
          <a:prstGeom prst="donut">
            <a:avLst>
              <a:gd name="adj" fmla="val 481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3635896" y="1610754"/>
            <a:ext cx="1512167" cy="1512167"/>
          </a:xfrm>
          <a:prstGeom prst="donut">
            <a:avLst>
              <a:gd name="adj" fmla="val 481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同心圆 5"/>
          <p:cNvSpPr/>
          <p:nvPr/>
        </p:nvSpPr>
        <p:spPr>
          <a:xfrm>
            <a:off x="1580791" y="2110085"/>
            <a:ext cx="1109735" cy="1109735"/>
          </a:xfrm>
          <a:prstGeom prst="donut">
            <a:avLst>
              <a:gd name="adj" fmla="val 481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同心圆 6"/>
          <p:cNvSpPr/>
          <p:nvPr/>
        </p:nvSpPr>
        <p:spPr>
          <a:xfrm>
            <a:off x="991149" y="2875249"/>
            <a:ext cx="1512167" cy="1512167"/>
          </a:xfrm>
          <a:prstGeom prst="donut">
            <a:avLst>
              <a:gd name="adj" fmla="val 481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同心圆 7"/>
          <p:cNvSpPr/>
          <p:nvPr/>
        </p:nvSpPr>
        <p:spPr>
          <a:xfrm>
            <a:off x="2411759" y="2180725"/>
            <a:ext cx="1908212" cy="1908212"/>
          </a:xfrm>
          <a:prstGeom prst="donut">
            <a:avLst>
              <a:gd name="adj" fmla="val 481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同心圆 8"/>
          <p:cNvSpPr/>
          <p:nvPr/>
        </p:nvSpPr>
        <p:spPr>
          <a:xfrm>
            <a:off x="6108972" y="1059582"/>
            <a:ext cx="1325398" cy="1325398"/>
          </a:xfrm>
          <a:prstGeom prst="donut">
            <a:avLst>
              <a:gd name="adj" fmla="val 481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同心圆 9"/>
          <p:cNvSpPr/>
          <p:nvPr/>
        </p:nvSpPr>
        <p:spPr>
          <a:xfrm>
            <a:off x="4860032" y="1541410"/>
            <a:ext cx="1678409" cy="1678409"/>
          </a:xfrm>
          <a:prstGeom prst="donut">
            <a:avLst>
              <a:gd name="adj" fmla="val 481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同心圆 10"/>
          <p:cNvSpPr/>
          <p:nvPr/>
        </p:nvSpPr>
        <p:spPr>
          <a:xfrm>
            <a:off x="623491" y="1251371"/>
            <a:ext cx="1512167" cy="1512167"/>
          </a:xfrm>
          <a:prstGeom prst="donut">
            <a:avLst>
              <a:gd name="adj" fmla="val 481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同心圆 11"/>
          <p:cNvSpPr/>
          <p:nvPr/>
        </p:nvSpPr>
        <p:spPr>
          <a:xfrm>
            <a:off x="6098504" y="2007455"/>
            <a:ext cx="1512167" cy="1512167"/>
          </a:xfrm>
          <a:prstGeom prst="donut">
            <a:avLst>
              <a:gd name="adj" fmla="val 481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44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xit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69 0.00093 L -0.0007 0.02902 " pathEditMode="relative" rAng="0" ptsTypes="AA">
                                      <p:cBhvr>
                                        <p:cTn id="1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138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18 -0.01296 L 0.00087 0.00093 " pathEditMode="relative" rAng="0" ptsTypes="AA">
                                      <p:cBhvr>
                                        <p:cTn id="20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6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allAtOnce"/>
      <p:bldP spid="3" grpId="0" build="p"/>
      <p:bldP spid="3" grpId="1" build="allAtOnce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034562" y="1758454"/>
            <a:ext cx="3074881" cy="1645732"/>
            <a:chOff x="3034562" y="1635646"/>
            <a:chExt cx="3074881" cy="1645732"/>
          </a:xfrm>
        </p:grpSpPr>
        <p:sp>
          <p:nvSpPr>
            <p:cNvPr id="5" name="矩形 4"/>
            <p:cNvSpPr/>
            <p:nvPr/>
          </p:nvSpPr>
          <p:spPr>
            <a:xfrm>
              <a:off x="3034562" y="1635646"/>
              <a:ext cx="3074881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8800" b="1" dirty="0">
                  <a:ln w="17780" cmpd="sng">
                    <a:noFill/>
                    <a:prstDash val="solid"/>
                    <a:miter lim="800000"/>
                  </a:ln>
                </a:rPr>
                <a:t>WHAT</a:t>
              </a:r>
              <a:endParaRPr lang="zh-CN" altLang="en-US" sz="8800" b="1" cap="none" spc="0" dirty="0">
                <a:ln w="17780" cmpd="sng">
                  <a:noFill/>
                  <a:prstDash val="solid"/>
                  <a:miter lim="800000"/>
                </a:ln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261174" y="2635047"/>
              <a:ext cx="2616422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dirty="0">
                  <a:ln w="1905"/>
                  <a:solidFill>
                    <a:schemeClr val="accent6">
                      <a:lumMod val="75000"/>
                    </a:schemeClr>
                  </a:solidFill>
                </a:rPr>
                <a:t>ABOUT ME ?</a:t>
              </a:r>
              <a:endParaRPr lang="zh-CN" altLang="en-US" sz="3600" b="1" cap="none" spc="0" dirty="0">
                <a:ln w="1905"/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6" name="同心圆 5"/>
          <p:cNvSpPr/>
          <p:nvPr/>
        </p:nvSpPr>
        <p:spPr>
          <a:xfrm>
            <a:off x="3713208" y="1723007"/>
            <a:ext cx="1700909" cy="1700909"/>
          </a:xfrm>
          <a:prstGeom prst="donut">
            <a:avLst>
              <a:gd name="adj" fmla="val 844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同心圆 9"/>
          <p:cNvSpPr/>
          <p:nvPr/>
        </p:nvSpPr>
        <p:spPr>
          <a:xfrm>
            <a:off x="3636240" y="1644326"/>
            <a:ext cx="1854847" cy="1854847"/>
          </a:xfrm>
          <a:prstGeom prst="donut">
            <a:avLst>
              <a:gd name="adj" fmla="val 3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652558"/>
            <a:ext cx="1807357" cy="228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9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0"/>
    </mc:Choice>
    <mc:Fallback xmlns="">
      <p:transition advClick="0" advTm="2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1300" fill="hold"/>
                                        <p:tgtEl>
                                          <p:spTgt spid="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30" dur="200" fill="hold"/>
                                        <p:tgtEl>
                                          <p:spTgt spid="1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1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 animBg="1"/>
      <p:bldP spid="1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1"/>
          <p:cNvGrpSpPr/>
          <p:nvPr/>
        </p:nvGrpSpPr>
        <p:grpSpPr>
          <a:xfrm rot="1297939">
            <a:off x="4885250" y="-1101814"/>
            <a:ext cx="1626809" cy="1033846"/>
            <a:chOff x="-36676" y="468664"/>
            <a:chExt cx="1626809" cy="1033846"/>
          </a:xfrm>
        </p:grpSpPr>
        <p:grpSp>
          <p:nvGrpSpPr>
            <p:cNvPr id="6" name="组合 5"/>
            <p:cNvGrpSpPr/>
            <p:nvPr/>
          </p:nvGrpSpPr>
          <p:grpSpPr>
            <a:xfrm>
              <a:off x="179512" y="468664"/>
              <a:ext cx="1153864" cy="1033846"/>
              <a:chOff x="393800" y="1347614"/>
              <a:chExt cx="1153864" cy="1033846"/>
            </a:xfrm>
          </p:grpSpPr>
          <p:sp>
            <p:nvSpPr>
              <p:cNvPr id="5" name="等腰三角形 4"/>
              <p:cNvSpPr/>
              <p:nvPr/>
            </p:nvSpPr>
            <p:spPr>
              <a:xfrm rot="13414131">
                <a:off x="809789" y="1661380"/>
                <a:ext cx="362457" cy="72008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圆角矩形 3"/>
              <p:cNvSpPr/>
              <p:nvPr/>
            </p:nvSpPr>
            <p:spPr>
              <a:xfrm>
                <a:off x="393800" y="1347614"/>
                <a:ext cx="1153864" cy="720080"/>
              </a:xfrm>
              <a:prstGeom prst="roundRect">
                <a:avLst/>
              </a:prstGeom>
              <a:gradFill>
                <a:gsLst>
                  <a:gs pos="98000">
                    <a:schemeClr val="tx1"/>
                  </a:gs>
                  <a:gs pos="37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-36676" y="620155"/>
              <a:ext cx="162680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b="1" cap="none" spc="0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</a:rPr>
                <a:t>Text One</a:t>
              </a:r>
              <a:endParaRPr lang="zh-CN" altLang="en-US" sz="2000" b="1" cap="none" spc="0" dirty="0">
                <a:ln w="18415" cmpd="sng">
                  <a:noFill/>
                  <a:prstDash val="solid"/>
                </a:ln>
                <a:solidFill>
                  <a:srgbClr val="FFFFFF"/>
                </a:solidFill>
              </a:endParaRPr>
            </a:p>
          </p:txBody>
        </p:sp>
      </p:grpSp>
      <p:grpSp>
        <p:nvGrpSpPr>
          <p:cNvPr id="29" name="2"/>
          <p:cNvGrpSpPr/>
          <p:nvPr/>
        </p:nvGrpSpPr>
        <p:grpSpPr>
          <a:xfrm rot="4662368">
            <a:off x="5201817" y="-1231844"/>
            <a:ext cx="1153864" cy="1033846"/>
            <a:chOff x="1475656" y="468664"/>
            <a:chExt cx="1153864" cy="1033846"/>
          </a:xfrm>
        </p:grpSpPr>
        <p:grpSp>
          <p:nvGrpSpPr>
            <p:cNvPr id="7" name="组合 6"/>
            <p:cNvGrpSpPr/>
            <p:nvPr/>
          </p:nvGrpSpPr>
          <p:grpSpPr>
            <a:xfrm>
              <a:off x="1475656" y="468664"/>
              <a:ext cx="1153864" cy="1033846"/>
              <a:chOff x="393800" y="1347614"/>
              <a:chExt cx="1153864" cy="1033846"/>
            </a:xfrm>
          </p:grpSpPr>
          <p:sp>
            <p:nvSpPr>
              <p:cNvPr id="8" name="等腰三角形 7"/>
              <p:cNvSpPr/>
              <p:nvPr/>
            </p:nvSpPr>
            <p:spPr>
              <a:xfrm rot="13414131">
                <a:off x="809789" y="1661380"/>
                <a:ext cx="362457" cy="72008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393800" y="1347614"/>
                <a:ext cx="1153864" cy="720080"/>
              </a:xfrm>
              <a:prstGeom prst="roundRect">
                <a:avLst/>
              </a:prstGeom>
              <a:gradFill>
                <a:gsLst>
                  <a:gs pos="98000">
                    <a:schemeClr val="tx1"/>
                  </a:gs>
                  <a:gs pos="37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1490062" y="628649"/>
              <a:ext cx="1125052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b="1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</a:rPr>
                <a:t>Text Two</a:t>
              </a:r>
              <a:endParaRPr lang="zh-CN" altLang="en-US" sz="2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3"/>
          <p:cNvGrpSpPr/>
          <p:nvPr/>
        </p:nvGrpSpPr>
        <p:grpSpPr>
          <a:xfrm rot="9972595">
            <a:off x="4066505" y="6367361"/>
            <a:ext cx="1292085" cy="1033846"/>
            <a:chOff x="2763679" y="468664"/>
            <a:chExt cx="1292085" cy="1033846"/>
          </a:xfrm>
        </p:grpSpPr>
        <p:grpSp>
          <p:nvGrpSpPr>
            <p:cNvPr id="10" name="组合 9"/>
            <p:cNvGrpSpPr/>
            <p:nvPr/>
          </p:nvGrpSpPr>
          <p:grpSpPr>
            <a:xfrm>
              <a:off x="2812505" y="468664"/>
              <a:ext cx="1153864" cy="1033846"/>
              <a:chOff x="393800" y="1347614"/>
              <a:chExt cx="1153864" cy="1033846"/>
            </a:xfrm>
          </p:grpSpPr>
          <p:sp>
            <p:nvSpPr>
              <p:cNvPr id="11" name="等腰三角形 10"/>
              <p:cNvSpPr/>
              <p:nvPr/>
            </p:nvSpPr>
            <p:spPr>
              <a:xfrm rot="13414131">
                <a:off x="809789" y="1661380"/>
                <a:ext cx="362457" cy="72008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393800" y="1347614"/>
                <a:ext cx="1153864" cy="720080"/>
              </a:xfrm>
              <a:prstGeom prst="roundRect">
                <a:avLst/>
              </a:prstGeom>
              <a:gradFill>
                <a:gsLst>
                  <a:gs pos="98000">
                    <a:schemeClr val="tx1"/>
                  </a:gs>
                  <a:gs pos="37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2763679" y="620155"/>
              <a:ext cx="1292085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b="1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</a:rPr>
                <a:t>Text Three</a:t>
              </a:r>
              <a:endParaRPr lang="zh-CN" altLang="en-US" sz="2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4"/>
          <p:cNvGrpSpPr/>
          <p:nvPr/>
        </p:nvGrpSpPr>
        <p:grpSpPr>
          <a:xfrm rot="12512681">
            <a:off x="2889876" y="5999950"/>
            <a:ext cx="1177407" cy="1033846"/>
            <a:chOff x="4053137" y="468664"/>
            <a:chExt cx="1177407" cy="1033846"/>
          </a:xfrm>
        </p:grpSpPr>
        <p:grpSp>
          <p:nvGrpSpPr>
            <p:cNvPr id="13" name="组合 12"/>
            <p:cNvGrpSpPr/>
            <p:nvPr/>
          </p:nvGrpSpPr>
          <p:grpSpPr>
            <a:xfrm>
              <a:off x="4053137" y="468664"/>
              <a:ext cx="1153864" cy="1033846"/>
              <a:chOff x="393800" y="1347614"/>
              <a:chExt cx="1153864" cy="1033846"/>
            </a:xfrm>
          </p:grpSpPr>
          <p:sp>
            <p:nvSpPr>
              <p:cNvPr id="14" name="等腰三角形 13"/>
              <p:cNvSpPr/>
              <p:nvPr/>
            </p:nvSpPr>
            <p:spPr>
              <a:xfrm rot="13414131">
                <a:off x="809789" y="1661380"/>
                <a:ext cx="362457" cy="72008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393800" y="1347614"/>
                <a:ext cx="1153864" cy="720080"/>
              </a:xfrm>
              <a:prstGeom prst="roundRect">
                <a:avLst/>
              </a:prstGeom>
              <a:gradFill>
                <a:gsLst>
                  <a:gs pos="98000">
                    <a:schemeClr val="tx1"/>
                  </a:gs>
                  <a:gs pos="37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4070163" y="628649"/>
              <a:ext cx="116038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b="1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</a:rPr>
                <a:t>Text Four</a:t>
              </a:r>
              <a:endParaRPr lang="zh-CN" altLang="en-US" sz="2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5"/>
          <p:cNvGrpSpPr/>
          <p:nvPr/>
        </p:nvGrpSpPr>
        <p:grpSpPr>
          <a:xfrm rot="18086357">
            <a:off x="2879455" y="-1215762"/>
            <a:ext cx="1153864" cy="1033846"/>
            <a:chOff x="5364088" y="460170"/>
            <a:chExt cx="1153864" cy="1033846"/>
          </a:xfrm>
        </p:grpSpPr>
        <p:grpSp>
          <p:nvGrpSpPr>
            <p:cNvPr id="16" name="组合 15"/>
            <p:cNvGrpSpPr/>
            <p:nvPr/>
          </p:nvGrpSpPr>
          <p:grpSpPr>
            <a:xfrm>
              <a:off x="5364088" y="460170"/>
              <a:ext cx="1153864" cy="1033846"/>
              <a:chOff x="393800" y="1347614"/>
              <a:chExt cx="1153864" cy="1033846"/>
            </a:xfrm>
          </p:grpSpPr>
          <p:sp>
            <p:nvSpPr>
              <p:cNvPr id="17" name="等腰三角形 16"/>
              <p:cNvSpPr/>
              <p:nvPr/>
            </p:nvSpPr>
            <p:spPr>
              <a:xfrm rot="13414131">
                <a:off x="809789" y="1661380"/>
                <a:ext cx="362457" cy="72008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393800" y="1347614"/>
                <a:ext cx="1153864" cy="720080"/>
              </a:xfrm>
              <a:prstGeom prst="roundRect">
                <a:avLst/>
              </a:prstGeom>
              <a:gradFill>
                <a:gsLst>
                  <a:gs pos="98000">
                    <a:schemeClr val="tx1"/>
                  </a:gs>
                  <a:gs pos="37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5407179" y="628649"/>
              <a:ext cx="1108252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b="1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</a:rPr>
                <a:t>Text Five</a:t>
              </a:r>
              <a:endParaRPr lang="zh-CN" altLang="en-US" sz="2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</a:endParaRPr>
            </a:p>
          </p:txBody>
        </p:sp>
      </p:grpSp>
      <p:grpSp>
        <p:nvGrpSpPr>
          <p:cNvPr id="33" name="6"/>
          <p:cNvGrpSpPr/>
          <p:nvPr/>
        </p:nvGrpSpPr>
        <p:grpSpPr>
          <a:xfrm rot="20875394">
            <a:off x="3811002" y="-1063399"/>
            <a:ext cx="1153864" cy="1033846"/>
            <a:chOff x="6708328" y="468664"/>
            <a:chExt cx="1153864" cy="1033846"/>
          </a:xfrm>
        </p:grpSpPr>
        <p:grpSp>
          <p:nvGrpSpPr>
            <p:cNvPr id="19" name="组合 18"/>
            <p:cNvGrpSpPr/>
            <p:nvPr/>
          </p:nvGrpSpPr>
          <p:grpSpPr>
            <a:xfrm>
              <a:off x="6708328" y="468664"/>
              <a:ext cx="1153864" cy="1033846"/>
              <a:chOff x="393800" y="1347614"/>
              <a:chExt cx="1153864" cy="1033846"/>
            </a:xfrm>
          </p:grpSpPr>
          <p:sp>
            <p:nvSpPr>
              <p:cNvPr id="20" name="等腰三角形 19"/>
              <p:cNvSpPr/>
              <p:nvPr/>
            </p:nvSpPr>
            <p:spPr>
              <a:xfrm rot="13414131">
                <a:off x="809789" y="1661380"/>
                <a:ext cx="362457" cy="72008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393800" y="1347614"/>
                <a:ext cx="1153864" cy="720080"/>
              </a:xfrm>
              <a:prstGeom prst="roundRect">
                <a:avLst/>
              </a:prstGeom>
              <a:gradFill>
                <a:gsLst>
                  <a:gs pos="98000">
                    <a:schemeClr val="tx1"/>
                  </a:gs>
                  <a:gs pos="37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6794067" y="628649"/>
              <a:ext cx="982385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b="1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</a:rPr>
                <a:t>Text Six</a:t>
              </a:r>
              <a:endParaRPr lang="zh-CN" altLang="en-US" sz="2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</a:endParaRPr>
            </a:p>
          </p:txBody>
        </p:sp>
      </p:grpSp>
      <p:sp>
        <p:nvSpPr>
          <p:cNvPr id="34" name="椭圆 33" hidden="1"/>
          <p:cNvSpPr/>
          <p:nvPr/>
        </p:nvSpPr>
        <p:spPr>
          <a:xfrm>
            <a:off x="3779912" y="1780435"/>
            <a:ext cx="1583403" cy="15834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2147" r="17055" b="32192"/>
          <a:stretch/>
        </p:blipFill>
        <p:spPr>
          <a:xfrm>
            <a:off x="3933825" y="1930400"/>
            <a:ext cx="1273176" cy="127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1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fill="hold" nodeType="withEffect" p14:presetBounceEnd="25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5000">
                                          <p:cBhvr>
                                            <p:cTn id="6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5000" y="12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13" presetClass="path" presetSubtype="0" accel="50000" decel="5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2.71605E-6 L -0.02326 -0.01729 L 0.00903 -0.04013 L -2.5E-6 2.71605E-6 Z " pathEditMode="relative" rAng="-12175948" ptsTypes="FFFF">
                                          <p:cBhvr>
                                            <p:cTn id="8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65" y="-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accel="50000" fill="hold" nodeType="withEffect" p14:presetBounceEnd="25000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0017 0.73673 L -0.13211 0.63889 " pathEditMode="relative" rAng="0" ptsTypes="AA" p14:bounceEnd="25000">
                                          <p:cBhvr>
                                            <p:cTn id="10" dur="200" spd="-100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97" y="-490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accel="50000" fill="hold" nodeType="withEffect" p14:presetBounceEnd="25000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-0.00035 -0.58943 L -0.01545 -0.83905 " pathEditMode="relative" rAng="0" ptsTypes="AA" p14:bounceEnd="25000">
                                          <p:cBhvr>
                                            <p:cTn id="12" dur="200" spd="-100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64" y="-1248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fill="hold" nodeType="withEffect" p14:presetBounceEnd="25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-0.00035 0.47778 L -0.12326 0.61358 " pathEditMode="relative" rAng="0" ptsTypes="AA" p14:bounceEnd="25000">
                                          <p:cBhvr>
                                            <p:cTn id="14" dur="200" spd="-10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146" y="67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accel="50000" fill="hold" nodeType="withEffect" p14:presetBounceEnd="25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00035 -0.62284 L 0.11945 -0.76698 " pathEditMode="relative" rAng="0" ptsTypes="AA" p14:bounceEnd="25000">
                                          <p:cBhvr>
                                            <p:cTn id="16" dur="200" spd="-100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990" y="-722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50000" fill="hold" nodeType="withEffect" p14:presetBounceEnd="25000">
                                      <p:stCondLst>
                                        <p:cond delay="600"/>
                                      </p:stCondLst>
                                      <p:childTnLst>
                                        <p:animMotion origin="layout" path="M -0.00035 0.55895 L 0.12188 0.6358 " pathEditMode="relative" rAng="0" ptsTypes="AA" p14:bounceEnd="25000">
                                          <p:cBhvr>
                                            <p:cTn id="18" dur="200" spd="-100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111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accel="50000" fill="hold" nodeType="withEffect" p14:presetBounceEnd="25000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-0.00035 0.36049 L 0.01997 0.60617 " pathEditMode="relative" rAng="0" ptsTypes="AA" p14:bounceEnd="25000">
                                          <p:cBhvr>
                                            <p:cTn id="20" dur="200" spd="-100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07" y="1228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5000" y="12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13" presetClass="path" presetSubtype="0" accel="50000" decel="5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2.71605E-6 L -0.02326 -0.01729 L 0.00903 -0.04013 L -2.5E-6 2.71605E-6 Z " pathEditMode="relative" rAng="-12175948" ptsTypes="FFFF">
                                          <p:cBhvr>
                                            <p:cTn id="8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65" y="-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accel="5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0017 0.73673 L -0.13211 0.63889 " pathEditMode="relative" rAng="0" ptsTypes="AA">
                                          <p:cBhvr>
                                            <p:cTn id="10" dur="200" spd="-100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97" y="-490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accel="5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-0.00035 -0.58943 L -0.01545 -0.83905 " pathEditMode="relative" rAng="0" ptsTypes="AA">
                                          <p:cBhvr>
                                            <p:cTn id="12" dur="200" spd="-100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64" y="-1248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-0.00035 0.47778 L -0.12326 0.61358 " pathEditMode="relative" rAng="0" ptsTypes="AA">
                                          <p:cBhvr>
                                            <p:cTn id="14" dur="200" spd="-10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146" y="67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ac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00035 -0.62284 L 0.11945 -0.76698 " pathEditMode="relative" rAng="0" ptsTypes="AA">
                                          <p:cBhvr>
                                            <p:cTn id="16" dur="200" spd="-100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990" y="-722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5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Motion origin="layout" path="M -0.00035 0.55895 L 0.12188 0.6358 " pathEditMode="relative" rAng="0" ptsTypes="AA">
                                          <p:cBhvr>
                                            <p:cTn id="18" dur="200" spd="-100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111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accel="5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-0.00035 0.36049 L 0.01997 0.60617 " pathEditMode="relative" rAng="0" ptsTypes="AA">
                                          <p:cBhvr>
                                            <p:cTn id="20" dur="200" spd="-100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07" y="1228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"/>
          <p:cNvSpPr/>
          <p:nvPr/>
        </p:nvSpPr>
        <p:spPr>
          <a:xfrm rot="20627145">
            <a:off x="4186826" y="-1206706"/>
            <a:ext cx="3289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10541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R</a:t>
            </a:r>
            <a:endParaRPr lang="zh-CN" altLang="en-US" sz="2000" b="1" dirty="0">
              <a:ln w="10541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43" name="Y"/>
          <p:cNvSpPr/>
          <p:nvPr/>
        </p:nvSpPr>
        <p:spPr>
          <a:xfrm rot="18677460">
            <a:off x="3779292" y="-938140"/>
            <a:ext cx="3177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10541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/>
              </a:rPr>
              <a:t>Y</a:t>
            </a:r>
            <a:endParaRPr lang="zh-CN" altLang="en-US" sz="2000" b="1" cap="none" spc="0" dirty="0">
              <a:ln w="10541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44" name="N"/>
          <p:cNvSpPr/>
          <p:nvPr/>
        </p:nvSpPr>
        <p:spPr>
          <a:xfrm rot="1253283">
            <a:off x="4692747" y="-1193009"/>
            <a:ext cx="3529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10541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N</a:t>
            </a:r>
            <a:endParaRPr lang="zh-CN" altLang="en-US" sz="2000" b="1" dirty="0">
              <a:ln w="10541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45" name="A"/>
          <p:cNvSpPr/>
          <p:nvPr/>
        </p:nvSpPr>
        <p:spPr>
          <a:xfrm rot="1890184">
            <a:off x="4857904" y="-1102433"/>
            <a:ext cx="3401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10541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A</a:t>
            </a:r>
            <a:endParaRPr lang="zh-CN" altLang="en-US" sz="2000" b="1" dirty="0">
              <a:ln w="10541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46" name="M"/>
          <p:cNvSpPr/>
          <p:nvPr/>
        </p:nvSpPr>
        <p:spPr>
          <a:xfrm rot="2767687">
            <a:off x="4979527" y="-968683"/>
            <a:ext cx="40908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10541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M</a:t>
            </a:r>
            <a:endParaRPr lang="zh-CN" altLang="en-US" sz="2000" b="1" dirty="0">
              <a:ln w="10541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47" name="E"/>
          <p:cNvSpPr/>
          <p:nvPr/>
        </p:nvSpPr>
        <p:spPr>
          <a:xfrm rot="3528272">
            <a:off x="5139813" y="-836185"/>
            <a:ext cx="3097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10541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E</a:t>
            </a:r>
            <a:endParaRPr lang="zh-CN" altLang="en-US" sz="2000" b="1" dirty="0">
              <a:ln w="10541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48" name="O"/>
          <p:cNvSpPr/>
          <p:nvPr/>
        </p:nvSpPr>
        <p:spPr>
          <a:xfrm rot="19321096">
            <a:off x="3865140" y="-1050181"/>
            <a:ext cx="35779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10541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O</a:t>
            </a:r>
            <a:endParaRPr lang="zh-CN" altLang="en-US" sz="2000" b="1" dirty="0">
              <a:ln w="10541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49" name="U"/>
          <p:cNvSpPr/>
          <p:nvPr/>
        </p:nvSpPr>
        <p:spPr>
          <a:xfrm rot="19939046">
            <a:off x="4017002" y="-1146123"/>
            <a:ext cx="35137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10541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U</a:t>
            </a:r>
            <a:endParaRPr lang="zh-CN" altLang="en-US" sz="2000" b="1" dirty="0">
              <a:ln w="10541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02" y="558058"/>
            <a:ext cx="4053996" cy="4027383"/>
          </a:xfrm>
          <a:prstGeom prst="rect">
            <a:avLst/>
          </a:prstGeom>
        </p:spPr>
      </p:pic>
      <p:pic>
        <p:nvPicPr>
          <p:cNvPr id="4" name="遮挡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1" t="39029" r="47011" b="39350"/>
          <a:stretch/>
        </p:blipFill>
        <p:spPr>
          <a:xfrm>
            <a:off x="4311949" y="2009215"/>
            <a:ext cx="557625" cy="111308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2147" r="17055" b="32192"/>
          <a:stretch/>
        </p:blipFill>
        <p:spPr>
          <a:xfrm>
            <a:off x="3756194" y="1774350"/>
            <a:ext cx="1594800" cy="1594799"/>
          </a:xfrm>
          <a:prstGeom prst="rect">
            <a:avLst/>
          </a:prstGeom>
        </p:spPr>
      </p:pic>
      <p:pic>
        <p:nvPicPr>
          <p:cNvPr id="35" name="ren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9" t="16044" r="18148" b="24445"/>
          <a:stretch/>
        </p:blipFill>
        <p:spPr>
          <a:xfrm>
            <a:off x="3728550" y="1720684"/>
            <a:ext cx="1690136" cy="1690137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sp>
        <p:nvSpPr>
          <p:cNvPr id="39" name="内圆"/>
          <p:cNvSpPr/>
          <p:nvPr/>
        </p:nvSpPr>
        <p:spPr>
          <a:xfrm>
            <a:off x="3609612" y="1601747"/>
            <a:ext cx="1928013" cy="1928013"/>
          </a:xfrm>
          <a:prstGeom prst="donut">
            <a:avLst>
              <a:gd name="adj" fmla="val 13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外圆"/>
          <p:cNvSpPr/>
          <p:nvPr/>
        </p:nvSpPr>
        <p:spPr>
          <a:xfrm>
            <a:off x="3419872" y="1413625"/>
            <a:ext cx="2304256" cy="2304256"/>
          </a:xfrm>
          <a:prstGeom prst="donut">
            <a:avLst>
              <a:gd name="adj" fmla="val 58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mption"/>
          <p:cNvSpPr/>
          <p:nvPr/>
        </p:nvSpPr>
        <p:spPr>
          <a:xfrm>
            <a:off x="3540066" y="3210530"/>
            <a:ext cx="204004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47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</a:rPr>
              <a:t>MOTION DESIGNER</a:t>
            </a:r>
            <a:endParaRPr lang="zh-CN" altLang="en-US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47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3705784" y="1697919"/>
            <a:ext cx="1735668" cy="1735668"/>
          </a:xfrm>
          <a:prstGeom prst="donut">
            <a:avLst>
              <a:gd name="adj" fmla="val 644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563" y="1596231"/>
            <a:ext cx="1951037" cy="195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3893078" y="1935007"/>
            <a:ext cx="1334020" cy="1261491"/>
            <a:chOff x="6203344" y="2931790"/>
            <a:chExt cx="913777" cy="864096"/>
          </a:xfrm>
        </p:grpSpPr>
        <p:sp>
          <p:nvSpPr>
            <p:cNvPr id="6" name="椭圆 5"/>
            <p:cNvSpPr/>
            <p:nvPr/>
          </p:nvSpPr>
          <p:spPr>
            <a:xfrm>
              <a:off x="6228184" y="2931790"/>
              <a:ext cx="864096" cy="864096"/>
            </a:xfrm>
            <a:prstGeom prst="ellipse">
              <a:avLst/>
            </a:prstGeom>
            <a:gradFill>
              <a:gsLst>
                <a:gs pos="97000">
                  <a:schemeClr val="tx1">
                    <a:lumMod val="95000"/>
                    <a:lumOff val="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203344" y="3233033"/>
              <a:ext cx="913777" cy="25298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n-US" altLang="zh-CN" b="1" cap="none" spc="150" dirty="0">
                  <a:ln w="11430"/>
                  <a:solidFill>
                    <a:srgbClr val="F8F8F8"/>
                  </a:solidFill>
                </a:rPr>
                <a:t>MY SKILLS</a:t>
              </a:r>
              <a:endParaRPr lang="zh-CN" altLang="en-US" b="1" cap="none" spc="150" dirty="0">
                <a:ln w="11430"/>
                <a:solidFill>
                  <a:srgbClr val="F8F8F8"/>
                </a:solidFill>
              </a:endParaRPr>
            </a:p>
          </p:txBody>
        </p:sp>
      </p:grpSp>
      <p:sp>
        <p:nvSpPr>
          <p:cNvPr id="9" name="flash"/>
          <p:cNvSpPr/>
          <p:nvPr/>
        </p:nvSpPr>
        <p:spPr>
          <a:xfrm>
            <a:off x="2670131" y="179845"/>
            <a:ext cx="13821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rPr>
              <a:t>FLASH</a:t>
            </a:r>
            <a:endParaRPr lang="zh-CN" altLang="en-US" sz="3600" b="1" cap="none" spc="0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0" name="ps"/>
          <p:cNvSpPr/>
          <p:nvPr/>
        </p:nvSpPr>
        <p:spPr>
          <a:xfrm>
            <a:off x="4861462" y="564566"/>
            <a:ext cx="20747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rPr>
              <a:t>PHOTOSHOP</a:t>
            </a:r>
            <a:endParaRPr lang="zh-CN" altLang="en-US" sz="2800" b="1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ae"/>
          <p:cNvSpPr/>
          <p:nvPr/>
        </p:nvSpPr>
        <p:spPr>
          <a:xfrm>
            <a:off x="498398" y="1350232"/>
            <a:ext cx="27065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rPr>
              <a:t>ATFER EFFECTS</a:t>
            </a:r>
            <a:endParaRPr lang="zh-CN" altLang="en-US" sz="3200" b="1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2" name="3D"/>
          <p:cNvSpPr/>
          <p:nvPr/>
        </p:nvSpPr>
        <p:spPr>
          <a:xfrm>
            <a:off x="6068194" y="2374791"/>
            <a:ext cx="214834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rPr>
              <a:t>3D ANIMATION</a:t>
            </a:r>
            <a:endParaRPr lang="zh-CN" altLang="en-US" sz="2400" b="1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3" name="AI"/>
          <p:cNvSpPr/>
          <p:nvPr/>
        </p:nvSpPr>
        <p:spPr>
          <a:xfrm>
            <a:off x="684564" y="3196498"/>
            <a:ext cx="21592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rPr>
              <a:t>ILLUSTRATOR</a:t>
            </a:r>
            <a:endParaRPr lang="zh-CN" altLang="en-US" sz="2800" b="1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4" name="COOK"/>
          <p:cNvSpPr/>
          <p:nvPr/>
        </p:nvSpPr>
        <p:spPr>
          <a:xfrm>
            <a:off x="2498283" y="4031802"/>
            <a:ext cx="110312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rPr>
              <a:t>COOKING</a:t>
            </a:r>
            <a:endParaRPr lang="zh-CN" altLang="en-US" b="1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5" name="WEB"/>
          <p:cNvSpPr/>
          <p:nvPr/>
        </p:nvSpPr>
        <p:spPr>
          <a:xfrm>
            <a:off x="5789721" y="3570137"/>
            <a:ext cx="18231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rPr>
              <a:t>WEB DESIGN</a:t>
            </a:r>
            <a:endParaRPr lang="zh-CN" altLang="en-US" sz="2400" b="1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6" name="JAVA"/>
          <p:cNvSpPr/>
          <p:nvPr/>
        </p:nvSpPr>
        <p:spPr>
          <a:xfrm>
            <a:off x="4386002" y="4515966"/>
            <a:ext cx="16821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rPr>
              <a:t>JAVASCRIPT</a:t>
            </a:r>
            <a:endParaRPr lang="zh-CN" altLang="en-US" sz="2400" b="1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11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53" presetClass="exit" presetSubtype="3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8" dur="6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6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0" dur="6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5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" presetID="53" presetClass="exit" presetSubtype="3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" dur="6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6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5" dur="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5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6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25000" y="2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45" presetClass="exit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" dur="8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8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8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7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" presetClass="exit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4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4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4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xit" presetSubtype="0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6" presetClass="exit" presetSubtype="32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43" dur="3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42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mph" presetSubtype="0" fill="hold" nodeType="withEffect" p14:presetBounceEnd="25000">
                                      <p:stCondLst>
                                        <p:cond delay="2100"/>
                                      </p:stCondLst>
                                      <p:childTnLst>
                                        <p:animScale p14:bounceEnd="25000">
                                          <p:cBhvr>
                                            <p:cTn id="51" dur="2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2" presetID="42" presetClass="path" presetSubtype="0" accel="50000" decel="5000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Motion origin="layout" path="M 8.33333E-7 0.54167 L 0.06927 0.64445 " pathEditMode="relative" rAng="0" ptsTypes="AA">
                                          <p:cBhvr>
                                            <p:cTn id="53" dur="100" spd="-100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455" y="5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4" presetID="42" presetClass="path" presetSubtype="0" accel="50000" decel="5000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Motion origin="layout" path="M 2.5E-6 0.54166 L 0.05781 0.66605 " pathEditMode="relative" rAng="0" ptsTypes="AA">
                                          <p:cBhvr>
                                            <p:cTn id="55" dur="100" spd="-100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82" y="620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" presetID="42" presetClass="path" presetSubtype="0" accel="50000" decel="50000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3.05556E-6 0.54167 L 0.04149 0.68488 " pathEditMode="relative" rAng="0" ptsTypes="AA">
                                          <p:cBhvr>
                                            <p:cTn id="57" dur="100" spd="-100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6" y="71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8" presetID="42" presetClass="path" presetSubtype="0" accel="50000" decel="50000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Motion origin="layout" path="M 1.94444E-6 0.54167 L 0.02413 0.69661 " pathEditMode="relative" rAng="0" ptsTypes="AA">
                                          <p:cBhvr>
                                            <p:cTn id="59" dur="100" spd="-100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98" y="774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0" presetID="42" presetClass="path" presetSubtype="0" accel="50000" decel="5000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Motion origin="layout" path="M 4.72222E-6 0.54167 L -0.03247 0.69383 " pathEditMode="relative" rAng="0" ptsTypes="AA">
                                          <p:cBhvr>
                                            <p:cTn id="61" dur="100" spd="-100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32" y="759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42" presetClass="path" presetSubtype="0" accel="50000" decel="5000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Motion origin="layout" path="M 3.61111E-6 0.54167 L -0.04983 0.67624 " pathEditMode="relative" rAng="0" ptsTypes="AA">
                                          <p:cBhvr>
                                            <p:cTn id="63" dur="100" spd="-100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500" y="67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4" presetID="42" presetClass="path" presetSubtype="0" accel="50000" decel="50000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animMotion origin="layout" path="M -2.77778E-7 0.54166 L -0.06684 0.65031 " pathEditMode="relative" rAng="0" ptsTypes="AA">
                                          <p:cBhvr>
                                            <p:cTn id="65" dur="100" spd="-100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351" y="54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6" presetID="42" presetClass="path" presetSubtype="0" accel="50000" decel="50000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Motion origin="layout" path="M -3.05556E-6 0.54167 L -0.07899 0.6247 " pathEditMode="relative" rAng="0" ptsTypes="AA">
                                          <p:cBhvr>
                                            <p:cTn id="67" dur="100" spd="-100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958" y="41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8" presetID="42" presetClass="exit" presetSubtype="0" fill="hold" grpId="1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9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0" dur="3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22" presetClass="exit" presetSubtype="8" fill="hold" grpId="1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74" dur="1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22" presetClass="exit" presetSubtype="8" fill="hold" grpId="1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77" dur="1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2" presetClass="exit" presetSubtype="8" fill="hold" grpId="1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80" dur="1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" presetID="22" presetClass="exit" presetSubtype="8" fill="hold" grpId="1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83" dur="1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22" presetClass="exit" presetSubtype="8" fill="hold" grpId="1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86" dur="1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" presetID="22" presetClass="exit" presetSubtype="8" fill="hold" grpId="1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89" dur="1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2" presetClass="exit" presetSubtype="8" fill="hold" grpId="1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92" dur="1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4" presetID="22" presetClass="exit" presetSubtype="8" fill="hold" grpId="1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95" dur="1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45" presetClass="exit" presetSubtype="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8" dur="1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9" dur="1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1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1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1" presetClass="exit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3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300"/>
                                            <p:tgtEl>
                                              <p:spTgt spid="10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0" presetClass="exit" presetSubtype="0" fill="hold" grpId="1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5" dur="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10" presetClass="exit" presetSubtype="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8" dur="200"/>
                                            <p:tgtEl>
                                              <p:spTgt spid="10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126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6" presetClass="emph" presetSubtype="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35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8000" y="10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92000" y="9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6" presetClass="emph" presetSubtype="0" fill="hold" grpId="3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Scale>
                                          <p:cBhvr>
                                            <p:cTn id="139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0" presetID="6" presetClass="emph" presetSubtype="0" fill="hold" grpId="4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Scale>
                                          <p:cBhvr>
                                            <p:cTn id="141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2" presetID="5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4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6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8000" y="10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92000" y="9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fill="hold" grpId="3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fill="hold" grpId="4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6" presetClass="emph" presetSubtype="0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161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8000" y="10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2" presetID="6" presetClass="emph" presetSubtype="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163" dur="3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92000" y="9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fill="hold" grpId="3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6" presetClass="emph" presetSubtype="0" fill="hold" grpId="4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167" dur="3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174" dur="2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8000" y="10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6" presetClass="emph" presetSubtype="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176" dur="3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92000" y="9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7" presetID="6" presetClass="emph" presetSubtype="0" fill="hold" grpId="3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78" dur="2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fill="hold" grpId="4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3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6" presetClass="emph" presetSubtype="0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187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8" presetID="6" presetClass="emph" presetSubtype="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189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0" presetID="6" presetClass="emph" presetSubtype="0" fill="hold" grpId="3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91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fill="hold" grpId="4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97000" y="9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8000" y="10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6" presetClass="emph" presetSubtype="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02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92000" y="9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fill="hold" grpId="3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6" presetClass="emph" presetSubtype="0" fill="hold" grpId="4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206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7" presetID="5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1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2" presetID="6" presetClass="emph" presetSubtype="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13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8000" y="10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4" presetID="6" presetClass="emph" presetSubtype="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15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92000" y="9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6" presetID="6" presetClass="emph" presetSubtype="0" fill="hold" grpId="3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Scale>
                                          <p:cBhvr>
                                            <p:cTn id="217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8" presetID="6" presetClass="emph" presetSubtype="0" fill="hold" grpId="4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Scale>
                                          <p:cBhvr>
                                            <p:cTn id="219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6" presetClass="emph" presetSubtype="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26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8000" y="10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7" presetID="6" presetClass="emph" presetSubtype="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28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92000" y="9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6" presetClass="emph" presetSubtype="0" fill="hold" grpId="3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230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fill="hold" grpId="4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50" grpId="1"/>
          <p:bldP spid="43" grpId="0"/>
          <p:bldP spid="43" grpId="1"/>
          <p:bldP spid="44" grpId="0"/>
          <p:bldP spid="44" grpId="1"/>
          <p:bldP spid="45" grpId="0"/>
          <p:bldP spid="45" grpId="1"/>
          <p:bldP spid="46" grpId="0"/>
          <p:bldP spid="46" grpId="1"/>
          <p:bldP spid="47" grpId="0"/>
          <p:bldP spid="47" grpId="1"/>
          <p:bldP spid="48" grpId="0"/>
          <p:bldP spid="48" grpId="1"/>
          <p:bldP spid="49" grpId="0"/>
          <p:bldP spid="49" grpId="1"/>
          <p:bldP spid="39" grpId="0" animBg="1"/>
          <p:bldP spid="39" grpId="1" animBg="1"/>
          <p:bldP spid="41" grpId="0" animBg="1"/>
          <p:bldP spid="41" grpId="1" animBg="1"/>
          <p:bldP spid="40" grpId="0"/>
          <p:bldP spid="40" grpId="1"/>
          <p:bldP spid="5" grpId="0" animBg="1"/>
          <p:bldP spid="5" grpId="1" animBg="1"/>
          <p:bldP spid="9" grpId="0"/>
          <p:bldP spid="9" grpId="1"/>
          <p:bldP spid="9" grpId="2"/>
          <p:bldP spid="9" grpId="3"/>
          <p:bldP spid="9" grpId="4"/>
          <p:bldP spid="10" grpId="0"/>
          <p:bldP spid="10" grpId="1"/>
          <p:bldP spid="10" grpId="2"/>
          <p:bldP spid="10" grpId="3"/>
          <p:bldP spid="10" grpId="4"/>
          <p:bldP spid="11" grpId="0"/>
          <p:bldP spid="11" grpId="1"/>
          <p:bldP spid="11" grpId="2"/>
          <p:bldP spid="11" grpId="3"/>
          <p:bldP spid="11" grpId="4"/>
          <p:bldP spid="12" grpId="0"/>
          <p:bldP spid="12" grpId="1"/>
          <p:bldP spid="12" grpId="2"/>
          <p:bldP spid="12" grpId="3"/>
          <p:bldP spid="12" grpId="4"/>
          <p:bldP spid="13" grpId="0"/>
          <p:bldP spid="13" grpId="1"/>
          <p:bldP spid="13" grpId="2"/>
          <p:bldP spid="13" grpId="3"/>
          <p:bldP spid="13" grpId="4"/>
          <p:bldP spid="14" grpId="0"/>
          <p:bldP spid="14" grpId="1"/>
          <p:bldP spid="14" grpId="2"/>
          <p:bldP spid="14" grpId="3"/>
          <p:bldP spid="14" grpId="4"/>
          <p:bldP spid="15" grpId="0"/>
          <p:bldP spid="15" grpId="1"/>
          <p:bldP spid="15" grpId="2"/>
          <p:bldP spid="15" grpId="3"/>
          <p:bldP spid="15" grpId="4"/>
          <p:bldP spid="16" grpId="0"/>
          <p:bldP spid="16" grpId="1"/>
          <p:bldP spid="16" grpId="2"/>
          <p:bldP spid="16" grpId="3"/>
          <p:bldP spid="16" grpId="4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11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53" presetClass="exit" presetSubtype="3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8" dur="6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6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0" dur="6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5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" presetID="53" presetClass="exit" presetSubtype="3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" dur="6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6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5" dur="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5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6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25000" y="2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45" presetClass="exit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" dur="8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8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8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7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" presetClass="exit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4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4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4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xit" presetSubtype="0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6" presetClass="exit" presetSubtype="32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43" dur="3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42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mph" presetSubtype="0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51" dur="2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2" presetID="42" presetClass="path" presetSubtype="0" accel="50000" decel="5000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Motion origin="layout" path="M 8.33333E-7 0.54167 L 0.06927 0.64445 " pathEditMode="relative" rAng="0" ptsTypes="AA">
                                          <p:cBhvr>
                                            <p:cTn id="53" dur="100" spd="-100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455" y="5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4" presetID="42" presetClass="path" presetSubtype="0" accel="50000" decel="5000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Motion origin="layout" path="M 2.5E-6 0.54166 L 0.05781 0.66605 " pathEditMode="relative" rAng="0" ptsTypes="AA">
                                          <p:cBhvr>
                                            <p:cTn id="55" dur="100" spd="-100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82" y="620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" presetID="42" presetClass="path" presetSubtype="0" accel="50000" decel="50000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3.05556E-6 0.54167 L 0.04149 0.68488 " pathEditMode="relative" rAng="0" ptsTypes="AA">
                                          <p:cBhvr>
                                            <p:cTn id="57" dur="100" spd="-100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6" y="71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8" presetID="42" presetClass="path" presetSubtype="0" accel="50000" decel="50000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Motion origin="layout" path="M 1.94444E-6 0.54167 L 0.02413 0.69661 " pathEditMode="relative" rAng="0" ptsTypes="AA">
                                          <p:cBhvr>
                                            <p:cTn id="59" dur="100" spd="-100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98" y="774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0" presetID="42" presetClass="path" presetSubtype="0" accel="50000" decel="5000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Motion origin="layout" path="M 4.72222E-6 0.54167 L -0.03247 0.69383 " pathEditMode="relative" rAng="0" ptsTypes="AA">
                                          <p:cBhvr>
                                            <p:cTn id="61" dur="100" spd="-100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32" y="759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42" presetClass="path" presetSubtype="0" accel="50000" decel="5000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Motion origin="layout" path="M 3.61111E-6 0.54167 L -0.04983 0.67624 " pathEditMode="relative" rAng="0" ptsTypes="AA">
                                          <p:cBhvr>
                                            <p:cTn id="63" dur="100" spd="-100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500" y="67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4" presetID="42" presetClass="path" presetSubtype="0" accel="50000" decel="50000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animMotion origin="layout" path="M -2.77778E-7 0.54166 L -0.06684 0.65031 " pathEditMode="relative" rAng="0" ptsTypes="AA">
                                          <p:cBhvr>
                                            <p:cTn id="65" dur="100" spd="-100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351" y="54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6" presetID="42" presetClass="path" presetSubtype="0" accel="50000" decel="50000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Motion origin="layout" path="M -3.05556E-6 0.54167 L -0.07899 0.6247 " pathEditMode="relative" rAng="0" ptsTypes="AA">
                                          <p:cBhvr>
                                            <p:cTn id="67" dur="100" spd="-100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958" y="41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8" presetID="42" presetClass="exit" presetSubtype="0" fill="hold" grpId="1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9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0" dur="3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22" presetClass="exit" presetSubtype="8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74" dur="1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22" presetClass="exit" presetSubtype="8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77" dur="1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2" presetClass="exit" presetSubtype="8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80" dur="1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" presetID="22" presetClass="exit" presetSubtype="8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83" dur="1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22" presetClass="exit" presetSubtype="8" fill="hold" grpId="2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86" dur="1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" presetID="22" presetClass="exit" presetSubtype="8" fill="hold" grpId="2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89" dur="1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2" presetClass="exit" presetSubtype="8" fill="hold" grpId="2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92" dur="1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4" presetID="22" presetClass="exit" presetSubtype="8" fill="hold" grpId="2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95" dur="1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45" presetClass="exit" presetSubtype="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8" dur="1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9" dur="1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1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1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1" presetClass="exit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3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300"/>
                                            <p:tgtEl>
                                              <p:spTgt spid="10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0" presetClass="exit" presetSubtype="0" fill="hold" grpId="1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5" dur="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10" presetClass="exit" presetSubtype="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8" dur="200"/>
                                            <p:tgtEl>
                                              <p:spTgt spid="10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126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6" presetClass="emph" presetSubtype="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35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8000" y="10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92000" y="9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6" presetClass="emph" presetSubtype="0" fill="hold" grpId="3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Scale>
                                          <p:cBhvr>
                                            <p:cTn id="139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0" presetID="6" presetClass="emph" presetSubtype="0" fill="hold" grpId="4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Scale>
                                          <p:cBhvr>
                                            <p:cTn id="141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2" presetID="5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4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6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8000" y="10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92000" y="9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fill="hold" grpId="3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fill="hold" grpId="4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6" presetClass="emph" presetSubtype="0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161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8000" y="10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2" presetID="6" presetClass="emph" presetSubtype="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163" dur="3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92000" y="9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fill="hold" grpId="3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6" presetClass="emph" presetSubtype="0" fill="hold" grpId="4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167" dur="3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174" dur="2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8000" y="10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6" presetClass="emph" presetSubtype="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176" dur="3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92000" y="9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7" presetID="6" presetClass="emph" presetSubtype="0" fill="hold" grpId="3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78" dur="2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fill="hold" grpId="4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3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6" presetClass="emph" presetSubtype="0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187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8" presetID="6" presetClass="emph" presetSubtype="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189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0" presetID="6" presetClass="emph" presetSubtype="0" fill="hold" grpId="3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91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fill="hold" grpId="4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97000" y="9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8000" y="10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6" presetClass="emph" presetSubtype="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02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92000" y="9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fill="hold" grpId="3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6" presetClass="emph" presetSubtype="0" fill="hold" grpId="4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206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7" presetID="5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1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2" presetID="6" presetClass="emph" presetSubtype="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13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8000" y="10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4" presetID="6" presetClass="emph" presetSubtype="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15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92000" y="9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6" presetID="6" presetClass="emph" presetSubtype="0" fill="hold" grpId="3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Scale>
                                          <p:cBhvr>
                                            <p:cTn id="217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8" presetID="6" presetClass="emph" presetSubtype="0" fill="hold" grpId="4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Scale>
                                          <p:cBhvr>
                                            <p:cTn id="219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6" presetClass="emph" presetSubtype="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26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8000" y="10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7" presetID="6" presetClass="emph" presetSubtype="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28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92000" y="9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6" presetClass="emph" presetSubtype="0" fill="hold" grpId="3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230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fill="hold" grpId="4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50" grpId="2"/>
          <p:bldP spid="43" grpId="0"/>
          <p:bldP spid="43" grpId="2"/>
          <p:bldP spid="44" grpId="0"/>
          <p:bldP spid="44" grpId="2"/>
          <p:bldP spid="45" grpId="0"/>
          <p:bldP spid="45" grpId="2"/>
          <p:bldP spid="46" grpId="0"/>
          <p:bldP spid="46" grpId="2"/>
          <p:bldP spid="47" grpId="0"/>
          <p:bldP spid="47" grpId="2"/>
          <p:bldP spid="48" grpId="0"/>
          <p:bldP spid="48" grpId="2"/>
          <p:bldP spid="49" grpId="0"/>
          <p:bldP spid="49" grpId="2"/>
          <p:bldP spid="39" grpId="0" animBg="1"/>
          <p:bldP spid="39" grpId="1" animBg="1"/>
          <p:bldP spid="41" grpId="0" animBg="1"/>
          <p:bldP spid="41" grpId="1" animBg="1"/>
          <p:bldP spid="40" grpId="0"/>
          <p:bldP spid="40" grpId="1"/>
          <p:bldP spid="5" grpId="0" animBg="1"/>
          <p:bldP spid="5" grpId="1" animBg="1"/>
          <p:bldP spid="9" grpId="0"/>
          <p:bldP spid="9" grpId="1"/>
          <p:bldP spid="9" grpId="2"/>
          <p:bldP spid="9" grpId="3"/>
          <p:bldP spid="9" grpId="4"/>
          <p:bldP spid="10" grpId="0"/>
          <p:bldP spid="10" grpId="1"/>
          <p:bldP spid="10" grpId="2"/>
          <p:bldP spid="10" grpId="3"/>
          <p:bldP spid="10" grpId="4"/>
          <p:bldP spid="11" grpId="0"/>
          <p:bldP spid="11" grpId="1"/>
          <p:bldP spid="11" grpId="2"/>
          <p:bldP spid="11" grpId="3"/>
          <p:bldP spid="11" grpId="4"/>
          <p:bldP spid="12" grpId="0"/>
          <p:bldP spid="12" grpId="1"/>
          <p:bldP spid="12" grpId="2"/>
          <p:bldP spid="12" grpId="3"/>
          <p:bldP spid="12" grpId="4"/>
          <p:bldP spid="13" grpId="0"/>
          <p:bldP spid="13" grpId="1"/>
          <p:bldP spid="13" grpId="2"/>
          <p:bldP spid="13" grpId="3"/>
          <p:bldP spid="13" grpId="4"/>
          <p:bldP spid="14" grpId="0"/>
          <p:bldP spid="14" grpId="1"/>
          <p:bldP spid="14" grpId="2"/>
          <p:bldP spid="14" grpId="3"/>
          <p:bldP spid="14" grpId="4"/>
          <p:bldP spid="15" grpId="0"/>
          <p:bldP spid="15" grpId="1"/>
          <p:bldP spid="15" grpId="2"/>
          <p:bldP spid="15" grpId="3"/>
          <p:bldP spid="15" grpId="4"/>
          <p:bldP spid="16" grpId="0"/>
          <p:bldP spid="16" grpId="1"/>
          <p:bldP spid="16" grpId="2"/>
          <p:bldP spid="16" grpId="3"/>
          <p:bldP spid="16" grpId="4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ash"/>
          <p:cNvSpPr/>
          <p:nvPr/>
        </p:nvSpPr>
        <p:spPr>
          <a:xfrm>
            <a:off x="2670131" y="179845"/>
            <a:ext cx="13821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rPr>
              <a:t>FLASH</a:t>
            </a:r>
            <a:endParaRPr lang="zh-CN" altLang="en-US" sz="3600" b="1" cap="none" spc="0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ps"/>
          <p:cNvSpPr/>
          <p:nvPr/>
        </p:nvSpPr>
        <p:spPr>
          <a:xfrm>
            <a:off x="4861462" y="564566"/>
            <a:ext cx="20747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rPr>
              <a:t>PHOTOSHOP</a:t>
            </a:r>
            <a:endParaRPr lang="zh-CN" altLang="en-US" sz="2800" b="1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4" name="ae"/>
          <p:cNvSpPr/>
          <p:nvPr/>
        </p:nvSpPr>
        <p:spPr>
          <a:xfrm>
            <a:off x="498398" y="1350232"/>
            <a:ext cx="27065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rPr>
              <a:t>ATFER EFFECTS</a:t>
            </a:r>
            <a:endParaRPr lang="zh-CN" altLang="en-US" sz="3200" b="1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5" name="3D"/>
          <p:cNvSpPr/>
          <p:nvPr/>
        </p:nvSpPr>
        <p:spPr>
          <a:xfrm>
            <a:off x="6068194" y="2374791"/>
            <a:ext cx="214834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rPr>
              <a:t>3D ANIMATION</a:t>
            </a:r>
            <a:endParaRPr lang="zh-CN" altLang="en-US" sz="2400" b="1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AI"/>
          <p:cNvSpPr/>
          <p:nvPr/>
        </p:nvSpPr>
        <p:spPr>
          <a:xfrm>
            <a:off x="684564" y="3196498"/>
            <a:ext cx="21592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rPr>
              <a:t>ILLUSTRATOR</a:t>
            </a:r>
            <a:endParaRPr lang="zh-CN" altLang="en-US" sz="2800" b="1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COOK"/>
          <p:cNvSpPr/>
          <p:nvPr/>
        </p:nvSpPr>
        <p:spPr>
          <a:xfrm>
            <a:off x="2498283" y="4031802"/>
            <a:ext cx="110312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rPr>
              <a:t>COOKING</a:t>
            </a:r>
            <a:endParaRPr lang="zh-CN" altLang="en-US" b="1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WEB"/>
          <p:cNvSpPr/>
          <p:nvPr/>
        </p:nvSpPr>
        <p:spPr>
          <a:xfrm>
            <a:off x="5789721" y="3570137"/>
            <a:ext cx="18231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rPr>
              <a:t>WEB DESIGN</a:t>
            </a:r>
            <a:endParaRPr lang="zh-CN" altLang="en-US" sz="2400" b="1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9" name="JAVA"/>
          <p:cNvSpPr/>
          <p:nvPr/>
        </p:nvSpPr>
        <p:spPr>
          <a:xfrm>
            <a:off x="4386002" y="4515966"/>
            <a:ext cx="16821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rPr>
              <a:t>JAVASCRIPT</a:t>
            </a:r>
            <a:endParaRPr lang="zh-CN" altLang="en-US" sz="2400" b="1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930425" y="1928711"/>
            <a:ext cx="1261491" cy="1261491"/>
            <a:chOff x="6228184" y="2931790"/>
            <a:chExt cx="864096" cy="864096"/>
          </a:xfrm>
        </p:grpSpPr>
        <p:sp>
          <p:nvSpPr>
            <p:cNvPr id="16" name="椭圆 15"/>
            <p:cNvSpPr/>
            <p:nvPr/>
          </p:nvSpPr>
          <p:spPr>
            <a:xfrm>
              <a:off x="6228184" y="2931790"/>
              <a:ext cx="864096" cy="864096"/>
            </a:xfrm>
            <a:prstGeom prst="ellipse">
              <a:avLst/>
            </a:prstGeom>
            <a:gradFill>
              <a:gsLst>
                <a:gs pos="97000">
                  <a:schemeClr val="tx1">
                    <a:lumMod val="95000"/>
                    <a:lumOff val="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382324" y="3233033"/>
              <a:ext cx="555821" cy="25298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n-US" altLang="zh-CN" b="1" cap="none" spc="150" dirty="0">
                  <a:ln w="11430"/>
                  <a:solidFill>
                    <a:srgbClr val="F8F8F8"/>
                  </a:solidFill>
                </a:rPr>
                <a:t>I LIKE</a:t>
              </a:r>
              <a:endParaRPr lang="zh-CN" altLang="en-US" b="1" cap="none" spc="150" dirty="0">
                <a:ln w="11430"/>
                <a:solidFill>
                  <a:srgbClr val="F8F8F8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893078" y="1935007"/>
            <a:ext cx="1334020" cy="1261491"/>
            <a:chOff x="6203344" y="2931790"/>
            <a:chExt cx="913777" cy="864096"/>
          </a:xfrm>
        </p:grpSpPr>
        <p:sp>
          <p:nvSpPr>
            <p:cNvPr id="11" name="椭圆 10"/>
            <p:cNvSpPr/>
            <p:nvPr/>
          </p:nvSpPr>
          <p:spPr>
            <a:xfrm>
              <a:off x="6228184" y="2931790"/>
              <a:ext cx="864096" cy="864096"/>
            </a:xfrm>
            <a:prstGeom prst="ellipse">
              <a:avLst/>
            </a:prstGeom>
            <a:gradFill>
              <a:gsLst>
                <a:gs pos="97000">
                  <a:schemeClr val="tx1">
                    <a:lumMod val="95000"/>
                    <a:lumOff val="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203344" y="3233033"/>
              <a:ext cx="913777" cy="25298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n-US" altLang="zh-CN" b="1" cap="none" spc="150" dirty="0">
                  <a:ln w="11430"/>
                  <a:solidFill>
                    <a:srgbClr val="F8F8F8"/>
                  </a:solidFill>
                </a:rPr>
                <a:t>MY SKILLS</a:t>
              </a:r>
              <a:endParaRPr lang="zh-CN" altLang="en-US" b="1" cap="none" spc="150" dirty="0">
                <a:ln w="11430"/>
                <a:solidFill>
                  <a:srgbClr val="F8F8F8"/>
                </a:solidFill>
              </a:endParaRPr>
            </a:p>
          </p:txBody>
        </p:sp>
      </p:grpSp>
      <p:sp>
        <p:nvSpPr>
          <p:cNvPr id="13" name="8"/>
          <p:cNvSpPr/>
          <p:nvPr/>
        </p:nvSpPr>
        <p:spPr>
          <a:xfrm>
            <a:off x="6625237" y="2374791"/>
            <a:ext cx="10342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rPr>
              <a:t>TEXT 8</a:t>
            </a:r>
            <a:endParaRPr lang="zh-CN" altLang="en-US" sz="2400" b="1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4" name="4"/>
          <p:cNvSpPr/>
          <p:nvPr/>
        </p:nvSpPr>
        <p:spPr>
          <a:xfrm>
            <a:off x="6184156" y="3570136"/>
            <a:ext cx="10342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rPr>
              <a:t>TEXT 4</a:t>
            </a:r>
            <a:endParaRPr lang="zh-CN" altLang="en-US" sz="2400" b="1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8" name="1"/>
          <p:cNvSpPr/>
          <p:nvPr/>
        </p:nvSpPr>
        <p:spPr>
          <a:xfrm>
            <a:off x="1191889" y="1350232"/>
            <a:ext cx="13195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rPr>
              <a:t>TEXT 1</a:t>
            </a:r>
            <a:endParaRPr lang="zh-CN" altLang="en-US" sz="3200" b="1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9" name="2"/>
          <p:cNvSpPr/>
          <p:nvPr/>
        </p:nvSpPr>
        <p:spPr>
          <a:xfrm>
            <a:off x="2630857" y="179844"/>
            <a:ext cx="14606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rPr>
              <a:t>TEXT 2</a:t>
            </a:r>
            <a:endParaRPr lang="zh-CN" altLang="en-US" sz="3600" b="1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20" name="5"/>
          <p:cNvSpPr/>
          <p:nvPr/>
        </p:nvSpPr>
        <p:spPr>
          <a:xfrm>
            <a:off x="5310367" y="564565"/>
            <a:ext cx="117692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rPr>
              <a:t>TEXT 5</a:t>
            </a:r>
            <a:endParaRPr lang="zh-CN" altLang="en-US" sz="2800" b="1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21" name="7"/>
          <p:cNvSpPr/>
          <p:nvPr/>
        </p:nvSpPr>
        <p:spPr>
          <a:xfrm>
            <a:off x="1263223" y="3196498"/>
            <a:ext cx="117692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rPr>
              <a:t>TEXT 7</a:t>
            </a:r>
            <a:endParaRPr lang="zh-CN" altLang="en-US" sz="2800" b="1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6"/>
          <p:cNvSpPr/>
          <p:nvPr/>
        </p:nvSpPr>
        <p:spPr>
          <a:xfrm>
            <a:off x="2639314" y="4031801"/>
            <a:ext cx="8210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rPr>
              <a:t>TEXT 6</a:t>
            </a:r>
            <a:endParaRPr lang="zh-CN" altLang="en-US" b="1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09969" y="4515966"/>
            <a:ext cx="10342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rPr>
              <a:t>TEXT 3</a:t>
            </a:r>
            <a:endParaRPr lang="zh-CN" altLang="en-US" sz="2400" b="1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07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xit" presetSubtype="3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xit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1" dur="2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8000" y="108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3" dur="300" fill="hold"/>
                                        <p:tgtEl>
                                          <p:spTgt spid="13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fill="hold" grpId="3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55" dur="2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fill="hold" grpId="4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57" dur="300" fill="hold"/>
                                        <p:tgtEl>
                                          <p:spTgt spid="1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4" dur="200" fill="hold"/>
                                        <p:tgtEl>
                                          <p:spTgt spid="14"/>
                                        </p:tgtEl>
                                      </p:cBhvr>
                                      <p:by x="108000" y="108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6" dur="300" fill="hold"/>
                                        <p:tgtEl>
                                          <p:spTgt spid="14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68" dur="200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fill="hold" grpId="4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70" dur="300" fill="hold"/>
                                        <p:tgtEl>
                                          <p:spTgt spid="1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53" presetClass="exit" presetSubtype="3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82" dur="20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84" dur="300" fill="hold"/>
                                        <p:tgtEl>
                                          <p:spTgt spid="1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1" dur="200" fill="hold"/>
                                        <p:tgtEl>
                                          <p:spTgt spid="18"/>
                                        </p:tgtEl>
                                      </p:cBhvr>
                                      <p:by x="108000" y="108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93" dur="300" fill="hold"/>
                                        <p:tgtEl>
                                          <p:spTgt spid="18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6" presetClass="emp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95" dur="200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6" presetClass="emph" presetSubtype="0" fill="hold" grpId="4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97" dur="300" fill="hold"/>
                                        <p:tgtEl>
                                          <p:spTgt spid="1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04" dur="200" fill="hold"/>
                                        <p:tgtEl>
                                          <p:spTgt spid="19"/>
                                        </p:tgtEl>
                                      </p:cBhvr>
                                      <p:by x="108000" y="108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6" presetClass="emph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106" dur="300" fill="hold"/>
                                        <p:tgtEl>
                                          <p:spTgt spid="19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6" presetClass="emph" presetSubtype="0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108" dur="200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4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110" dur="300" fill="hold"/>
                                        <p:tgtEl>
                                          <p:spTgt spid="1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7" dur="200" fill="hold"/>
                                        <p:tgtEl>
                                          <p:spTgt spid="20"/>
                                        </p:tgtEl>
                                      </p:cBhvr>
                                      <p:by x="108000" y="108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6" presetClass="emph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19" dur="300" fill="hold"/>
                                        <p:tgtEl>
                                          <p:spTgt spid="20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6" presetClass="emph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21" dur="200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4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123" dur="300" fill="hold"/>
                                        <p:tgtEl>
                                          <p:spTgt spid="20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30" dur="200" fill="hold"/>
                                        <p:tgtEl>
                                          <p:spTgt spid="21"/>
                                        </p:tgtEl>
                                      </p:cBhvr>
                                      <p:by x="108000" y="108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32" dur="300" fill="hold"/>
                                        <p:tgtEl>
                                          <p:spTgt spid="21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4" dur="200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4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36" dur="300" fill="hold"/>
                                        <p:tgtEl>
                                          <p:spTgt spid="21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43" dur="2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8000" y="108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6" presetClass="emp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45" dur="300" fill="hold"/>
                                        <p:tgtEl>
                                          <p:spTgt spid="22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6" presetClass="emph" presetSubtype="0" fill="hold" grpId="3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47" dur="2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fill="hold" grpId="4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149" dur="300" fill="hold"/>
                                        <p:tgtEl>
                                          <p:spTgt spid="22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56" dur="200" fill="hold"/>
                                        <p:tgtEl>
                                          <p:spTgt spid="23"/>
                                        </p:tgtEl>
                                      </p:cBhvr>
                                      <p:by x="108000" y="108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6" presetClass="emph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58" dur="300" fill="hold"/>
                                        <p:tgtEl>
                                          <p:spTgt spid="23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6" presetClass="emph" presetSubtype="0" fill="hold" grpId="3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160" dur="200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6" presetClass="emph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62" dur="300" fill="hold"/>
                                        <p:tgtEl>
                                          <p:spTgt spid="2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53" presetClass="exit" presetSubtype="32" fill="hold" grpId="5" nodeType="withEffect">
                                  <p:stCondLst>
                                    <p:cond delay="2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1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6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53" presetClass="exit" presetSubtype="32" fill="hold" grpId="5" nodeType="withEffect">
                                  <p:stCondLst>
                                    <p:cond delay="2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9" dur="2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2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53" presetClass="exit" presetSubtype="32" fill="hold" grpId="5" nodeType="withEffect">
                                  <p:stCondLst>
                                    <p:cond delay="2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1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6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53" presetClass="exit" presetSubtype="32" fill="hold" grpId="5" nodeType="withEffect">
                                  <p:stCondLst>
                                    <p:cond delay="2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9" dur="1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1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53" presetClass="exit" presetSubtype="32" fill="hold" grpId="5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4" dur="2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2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6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53" presetClass="exit" presetSubtype="32" fill="hold" grpId="5" nodeType="withEffect">
                                  <p:stCondLst>
                                    <p:cond delay="3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9" dur="1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1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53" presetClass="exit" presetSubtype="32" fill="hold" grpId="5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4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6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53" presetClass="exit" presetSubtype="32" fill="hold" grpId="5" nodeType="withEffect">
                                  <p:stCondLst>
                                    <p:cond delay="3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9" dur="1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1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3" grpId="0"/>
      <p:bldP spid="13" grpId="1"/>
      <p:bldP spid="13" grpId="2"/>
      <p:bldP spid="13" grpId="3"/>
      <p:bldP spid="13" grpId="4"/>
      <p:bldP spid="13" grpId="5"/>
      <p:bldP spid="14" grpId="0"/>
      <p:bldP spid="14" grpId="1"/>
      <p:bldP spid="14" grpId="2"/>
      <p:bldP spid="14" grpId="3"/>
      <p:bldP spid="14" grpId="4"/>
      <p:bldP spid="14" grpId="5"/>
      <p:bldP spid="18" grpId="0"/>
      <p:bldP spid="18" grpId="1"/>
      <p:bldP spid="18" grpId="2"/>
      <p:bldP spid="18" grpId="3"/>
      <p:bldP spid="18" grpId="4"/>
      <p:bldP spid="18" grpId="5"/>
      <p:bldP spid="19" grpId="0"/>
      <p:bldP spid="19" grpId="1"/>
      <p:bldP spid="19" grpId="2"/>
      <p:bldP spid="19" grpId="3"/>
      <p:bldP spid="19" grpId="4"/>
      <p:bldP spid="19" grpId="5"/>
      <p:bldP spid="20" grpId="0"/>
      <p:bldP spid="20" grpId="1"/>
      <p:bldP spid="20" grpId="2"/>
      <p:bldP spid="20" grpId="3"/>
      <p:bldP spid="20" grpId="4"/>
      <p:bldP spid="20" grpId="5"/>
      <p:bldP spid="21" grpId="0"/>
      <p:bldP spid="21" grpId="1"/>
      <p:bldP spid="21" grpId="2"/>
      <p:bldP spid="21" grpId="3"/>
      <p:bldP spid="21" grpId="4"/>
      <p:bldP spid="21" grpId="5"/>
      <p:bldP spid="22" grpId="0"/>
      <p:bldP spid="22" grpId="1"/>
      <p:bldP spid="22" grpId="2"/>
      <p:bldP spid="22" grpId="3"/>
      <p:bldP spid="22" grpId="4"/>
      <p:bldP spid="22" grpId="5"/>
      <p:bldP spid="23" grpId="0"/>
      <p:bldP spid="23" grpId="1"/>
      <p:bldP spid="23" grpId="2"/>
      <p:bldP spid="23" grpId="3"/>
      <p:bldP spid="23" grpId="4"/>
      <p:bldP spid="23" grpId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930425" y="1928711"/>
            <a:ext cx="1261491" cy="1261491"/>
            <a:chOff x="6228184" y="2931790"/>
            <a:chExt cx="864096" cy="864096"/>
          </a:xfrm>
        </p:grpSpPr>
        <p:sp>
          <p:nvSpPr>
            <p:cNvPr id="9" name="椭圆 8"/>
            <p:cNvSpPr/>
            <p:nvPr/>
          </p:nvSpPr>
          <p:spPr>
            <a:xfrm>
              <a:off x="6228184" y="2931790"/>
              <a:ext cx="864096" cy="864096"/>
            </a:xfrm>
            <a:prstGeom prst="ellipse">
              <a:avLst/>
            </a:prstGeom>
            <a:gradFill>
              <a:gsLst>
                <a:gs pos="97000">
                  <a:schemeClr val="tx1">
                    <a:lumMod val="95000"/>
                    <a:lumOff val="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382324" y="3233033"/>
              <a:ext cx="555821" cy="25298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n-US" altLang="zh-CN" b="1" cap="none" spc="150" dirty="0">
                  <a:ln w="11430"/>
                  <a:solidFill>
                    <a:srgbClr val="F8F8F8"/>
                  </a:solidFill>
                </a:rPr>
                <a:t>I LIKE</a:t>
              </a:r>
              <a:endParaRPr lang="zh-CN" altLang="en-US" b="1" cap="none" spc="150" dirty="0">
                <a:ln w="11430"/>
                <a:solidFill>
                  <a:srgbClr val="F8F8F8"/>
                </a:solidFill>
              </a:endParaRPr>
            </a:p>
          </p:txBody>
        </p:sp>
      </p:grpSp>
      <p:sp>
        <p:nvSpPr>
          <p:cNvPr id="11" name="0"/>
          <p:cNvSpPr/>
          <p:nvPr/>
        </p:nvSpPr>
        <p:spPr>
          <a:xfrm>
            <a:off x="1851546" y="1848475"/>
            <a:ext cx="5440913" cy="144655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rPr>
              <a:t>WHAT ELSE</a:t>
            </a:r>
            <a:endParaRPr lang="zh-CN" altLang="en-US" sz="8800" b="1" cap="none" spc="0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45087" y="1786920"/>
            <a:ext cx="603216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dirty="0">
                <a:ln w="1905">
                  <a:noFill/>
                </a:ln>
                <a:gradFill>
                  <a:gsLst>
                    <a:gs pos="0">
                      <a:srgbClr val="F5AB49"/>
                    </a:gs>
                    <a:gs pos="100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</a:gsLst>
                  <a:lin ang="5400000" scaled="0"/>
                </a:gradFill>
              </a:rPr>
              <a:t>PORTFOLIO</a:t>
            </a:r>
            <a:endParaRPr lang="zh-CN" altLang="en-US" sz="9600" b="1" cap="none" spc="0" dirty="0">
              <a:ln w="1905">
                <a:noFill/>
              </a:ln>
              <a:gradFill>
                <a:gsLst>
                  <a:gs pos="0">
                    <a:srgbClr val="F5AB49"/>
                  </a:gs>
                  <a:gs pos="100000">
                    <a:schemeClr val="accent6">
                      <a:tint val="90000"/>
                      <a:shade val="89000"/>
                      <a:satMod val="220000"/>
                    </a:schemeClr>
                  </a:gs>
                </a:gsLst>
                <a:lin ang="5400000" scaled="0"/>
              </a:gradFill>
            </a:endParaRPr>
          </a:p>
        </p:txBody>
      </p:sp>
      <p:grpSp>
        <p:nvGrpSpPr>
          <p:cNvPr id="22" name="4"/>
          <p:cNvGrpSpPr/>
          <p:nvPr/>
        </p:nvGrpSpPr>
        <p:grpSpPr>
          <a:xfrm>
            <a:off x="395536" y="3098444"/>
            <a:ext cx="2520280" cy="1554908"/>
            <a:chOff x="395536" y="3098444"/>
            <a:chExt cx="2520280" cy="1554908"/>
          </a:xfrm>
        </p:grpSpPr>
        <p:sp>
          <p:nvSpPr>
            <p:cNvPr id="16" name="矩形 15"/>
            <p:cNvSpPr/>
            <p:nvPr/>
          </p:nvSpPr>
          <p:spPr>
            <a:xfrm>
              <a:off x="395536" y="3098444"/>
              <a:ext cx="2520280" cy="15549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728723" y="3546039"/>
              <a:ext cx="185390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cap="none" spc="0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MEDIA 4</a:t>
              </a:r>
            </a:p>
            <a:p>
              <a:pPr algn="ctr"/>
              <a:r>
                <a:rPr lang="en-US" altLang="zh-CN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IMAGE</a:t>
              </a:r>
              <a:r>
                <a:rPr lang="zh-CN" altLang="en-US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｜</a:t>
              </a:r>
              <a:r>
                <a:rPr lang="en-US" altLang="zh-CN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VIDEO</a:t>
              </a:r>
              <a:endParaRPr lang="zh-CN" altLang="en-US" sz="2000" b="1" cap="none" spc="0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" name="1"/>
          <p:cNvGrpSpPr/>
          <p:nvPr/>
        </p:nvGrpSpPr>
        <p:grpSpPr>
          <a:xfrm>
            <a:off x="395536" y="434818"/>
            <a:ext cx="2520280" cy="1554908"/>
            <a:chOff x="395536" y="434818"/>
            <a:chExt cx="2520280" cy="1554908"/>
          </a:xfrm>
        </p:grpSpPr>
        <p:sp>
          <p:nvSpPr>
            <p:cNvPr id="12" name="矩形 11"/>
            <p:cNvSpPr/>
            <p:nvPr/>
          </p:nvSpPr>
          <p:spPr>
            <a:xfrm>
              <a:off x="395536" y="434818"/>
              <a:ext cx="2520280" cy="15549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28722" y="858329"/>
              <a:ext cx="185390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cap="none" spc="0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MEDIA 1</a:t>
              </a:r>
            </a:p>
            <a:p>
              <a:pPr algn="ctr"/>
              <a:r>
                <a:rPr lang="en-US" altLang="zh-CN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IMAGE</a:t>
              </a:r>
              <a:r>
                <a:rPr lang="zh-CN" altLang="en-US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｜</a:t>
              </a:r>
              <a:r>
                <a:rPr lang="en-US" altLang="zh-CN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VIDEO</a:t>
              </a:r>
              <a:endParaRPr lang="zh-CN" altLang="en-US" sz="2000" b="1" cap="none" spc="0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" name="2"/>
          <p:cNvGrpSpPr/>
          <p:nvPr/>
        </p:nvGrpSpPr>
        <p:grpSpPr>
          <a:xfrm>
            <a:off x="3311860" y="434818"/>
            <a:ext cx="2520280" cy="1554908"/>
            <a:chOff x="3311860" y="434818"/>
            <a:chExt cx="2520280" cy="1554908"/>
          </a:xfrm>
        </p:grpSpPr>
        <p:sp>
          <p:nvSpPr>
            <p:cNvPr id="3" name="矩形 2"/>
            <p:cNvSpPr/>
            <p:nvPr/>
          </p:nvSpPr>
          <p:spPr>
            <a:xfrm>
              <a:off x="3311860" y="434818"/>
              <a:ext cx="2520280" cy="15549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634216" y="858329"/>
              <a:ext cx="185390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cap="none" spc="0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MEDIA 2</a:t>
              </a:r>
            </a:p>
            <a:p>
              <a:pPr algn="ctr"/>
              <a:r>
                <a:rPr lang="en-US" altLang="zh-CN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IMAGE</a:t>
              </a:r>
              <a:r>
                <a:rPr lang="zh-CN" altLang="en-US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｜</a:t>
              </a:r>
              <a:r>
                <a:rPr lang="en-US" altLang="zh-CN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VIDEO</a:t>
              </a:r>
              <a:endParaRPr lang="zh-CN" altLang="en-US" sz="2000" b="1" cap="none" spc="0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" name="3"/>
          <p:cNvGrpSpPr/>
          <p:nvPr/>
        </p:nvGrpSpPr>
        <p:grpSpPr>
          <a:xfrm>
            <a:off x="6228184" y="434818"/>
            <a:ext cx="2520280" cy="1554908"/>
            <a:chOff x="6228184" y="434818"/>
            <a:chExt cx="2520280" cy="1554908"/>
          </a:xfrm>
        </p:grpSpPr>
        <p:sp>
          <p:nvSpPr>
            <p:cNvPr id="13" name="矩形 12"/>
            <p:cNvSpPr/>
            <p:nvPr/>
          </p:nvSpPr>
          <p:spPr>
            <a:xfrm>
              <a:off x="6228184" y="434818"/>
              <a:ext cx="2520280" cy="15549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561371" y="858329"/>
              <a:ext cx="185390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cap="none" spc="0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MEDIA 3</a:t>
              </a:r>
            </a:p>
            <a:p>
              <a:pPr algn="ctr"/>
              <a:r>
                <a:rPr lang="en-US" altLang="zh-CN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IMAGE</a:t>
              </a:r>
              <a:r>
                <a:rPr lang="zh-CN" altLang="en-US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｜</a:t>
              </a:r>
              <a:r>
                <a:rPr lang="en-US" altLang="zh-CN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VIDEO</a:t>
              </a:r>
              <a:endParaRPr lang="zh-CN" altLang="en-US" sz="2000" b="1" cap="none" spc="0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4" name="6"/>
          <p:cNvGrpSpPr/>
          <p:nvPr/>
        </p:nvGrpSpPr>
        <p:grpSpPr>
          <a:xfrm>
            <a:off x="6228184" y="3122528"/>
            <a:ext cx="2520280" cy="1554908"/>
            <a:chOff x="6228184" y="3122528"/>
            <a:chExt cx="2520280" cy="1554908"/>
          </a:xfrm>
        </p:grpSpPr>
        <p:sp>
          <p:nvSpPr>
            <p:cNvPr id="15" name="矩形 14"/>
            <p:cNvSpPr/>
            <p:nvPr/>
          </p:nvSpPr>
          <p:spPr>
            <a:xfrm>
              <a:off x="6228184" y="3122528"/>
              <a:ext cx="2520280" cy="15549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561371" y="3521955"/>
              <a:ext cx="185390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cap="none" spc="0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MEDIA 6</a:t>
              </a:r>
            </a:p>
            <a:p>
              <a:pPr algn="ctr"/>
              <a:r>
                <a:rPr lang="en-US" altLang="zh-CN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IMAGE</a:t>
              </a:r>
              <a:r>
                <a:rPr lang="zh-CN" altLang="en-US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｜</a:t>
              </a:r>
              <a:r>
                <a:rPr lang="en-US" altLang="zh-CN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VIDEO</a:t>
              </a:r>
              <a:endParaRPr lang="zh-CN" altLang="en-US" sz="2000" b="1" cap="none" spc="0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5"/>
          <p:cNvGrpSpPr/>
          <p:nvPr/>
        </p:nvGrpSpPr>
        <p:grpSpPr>
          <a:xfrm>
            <a:off x="3301030" y="3122528"/>
            <a:ext cx="2520280" cy="1554908"/>
            <a:chOff x="3301030" y="3122528"/>
            <a:chExt cx="2520280" cy="1554908"/>
          </a:xfrm>
        </p:grpSpPr>
        <p:sp>
          <p:nvSpPr>
            <p:cNvPr id="14" name="矩形 13"/>
            <p:cNvSpPr/>
            <p:nvPr/>
          </p:nvSpPr>
          <p:spPr>
            <a:xfrm>
              <a:off x="3301030" y="3122528"/>
              <a:ext cx="2520280" cy="15549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645049" y="3521955"/>
              <a:ext cx="185390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cap="none" spc="0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MEDIA 5</a:t>
              </a:r>
            </a:p>
            <a:p>
              <a:pPr algn="ctr"/>
              <a:r>
                <a:rPr lang="en-US" altLang="zh-CN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IMAGE</a:t>
              </a:r>
              <a:r>
                <a:rPr lang="zh-CN" altLang="en-US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｜</a:t>
              </a:r>
              <a:r>
                <a:rPr lang="en-US" altLang="zh-CN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VIDEO</a:t>
              </a:r>
              <a:endParaRPr lang="zh-CN" altLang="en-US" sz="2000" b="1" cap="none" spc="0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8" name="7"/>
          <p:cNvGrpSpPr/>
          <p:nvPr/>
        </p:nvGrpSpPr>
        <p:grpSpPr>
          <a:xfrm>
            <a:off x="395536" y="6051305"/>
            <a:ext cx="2520280" cy="1554908"/>
            <a:chOff x="395536" y="434818"/>
            <a:chExt cx="2520280" cy="1554908"/>
          </a:xfrm>
        </p:grpSpPr>
        <p:sp>
          <p:nvSpPr>
            <p:cNvPr id="29" name="矩形 28"/>
            <p:cNvSpPr/>
            <p:nvPr/>
          </p:nvSpPr>
          <p:spPr>
            <a:xfrm>
              <a:off x="395536" y="434818"/>
              <a:ext cx="2520280" cy="15549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28722" y="858329"/>
              <a:ext cx="185390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cap="none" spc="0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MEDIA 7</a:t>
              </a:r>
            </a:p>
            <a:p>
              <a:pPr algn="ctr"/>
              <a:r>
                <a:rPr lang="en-US" altLang="zh-CN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IMAGE</a:t>
              </a:r>
              <a:r>
                <a:rPr lang="zh-CN" altLang="en-US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｜</a:t>
              </a:r>
              <a:r>
                <a:rPr lang="en-US" altLang="zh-CN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VIDEO</a:t>
              </a:r>
              <a:endParaRPr lang="zh-CN" altLang="en-US" sz="2000" b="1" cap="none" spc="0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1" name="8"/>
          <p:cNvGrpSpPr/>
          <p:nvPr/>
        </p:nvGrpSpPr>
        <p:grpSpPr>
          <a:xfrm>
            <a:off x="3301028" y="6051305"/>
            <a:ext cx="2520280" cy="1554908"/>
            <a:chOff x="395536" y="434818"/>
            <a:chExt cx="2520280" cy="1554908"/>
          </a:xfrm>
        </p:grpSpPr>
        <p:sp>
          <p:nvSpPr>
            <p:cNvPr id="32" name="矩形 31"/>
            <p:cNvSpPr/>
            <p:nvPr/>
          </p:nvSpPr>
          <p:spPr>
            <a:xfrm>
              <a:off x="395536" y="434818"/>
              <a:ext cx="2520280" cy="15549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728722" y="858329"/>
              <a:ext cx="185390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cap="none" spc="0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MEDIA 8</a:t>
              </a:r>
            </a:p>
            <a:p>
              <a:pPr algn="ctr"/>
              <a:r>
                <a:rPr lang="en-US" altLang="zh-CN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IMAGE</a:t>
              </a:r>
              <a:r>
                <a:rPr lang="zh-CN" altLang="en-US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｜</a:t>
              </a:r>
              <a:r>
                <a:rPr lang="en-US" altLang="zh-CN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VIDEO</a:t>
              </a:r>
              <a:endParaRPr lang="zh-CN" altLang="en-US" sz="2000" b="1" cap="none" spc="0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4" name="9"/>
          <p:cNvGrpSpPr/>
          <p:nvPr/>
        </p:nvGrpSpPr>
        <p:grpSpPr>
          <a:xfrm>
            <a:off x="6228183" y="6028109"/>
            <a:ext cx="2520280" cy="1554908"/>
            <a:chOff x="395536" y="434818"/>
            <a:chExt cx="2520280" cy="1554908"/>
          </a:xfrm>
        </p:grpSpPr>
        <p:sp>
          <p:nvSpPr>
            <p:cNvPr id="35" name="矩形 34"/>
            <p:cNvSpPr/>
            <p:nvPr/>
          </p:nvSpPr>
          <p:spPr>
            <a:xfrm>
              <a:off x="395536" y="434818"/>
              <a:ext cx="2520280" cy="15549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28722" y="858329"/>
              <a:ext cx="185390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cap="none" spc="0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MEDIA 9</a:t>
              </a:r>
            </a:p>
            <a:p>
              <a:pPr algn="ctr"/>
              <a:r>
                <a:rPr lang="en-US" altLang="zh-CN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IMAGE</a:t>
              </a:r>
              <a:r>
                <a:rPr lang="zh-CN" altLang="en-US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｜</a:t>
              </a:r>
              <a:r>
                <a:rPr lang="en-US" altLang="zh-CN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VIDEO</a:t>
              </a:r>
              <a:endParaRPr lang="zh-CN" altLang="en-US" sz="2000" b="1" cap="none" spc="0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7" name="12"/>
          <p:cNvGrpSpPr/>
          <p:nvPr/>
        </p:nvGrpSpPr>
        <p:grpSpPr>
          <a:xfrm>
            <a:off x="6244681" y="8836446"/>
            <a:ext cx="2520280" cy="1554908"/>
            <a:chOff x="395536" y="434818"/>
            <a:chExt cx="2520280" cy="1554908"/>
          </a:xfrm>
        </p:grpSpPr>
        <p:sp>
          <p:nvSpPr>
            <p:cNvPr id="38" name="矩形 37"/>
            <p:cNvSpPr/>
            <p:nvPr/>
          </p:nvSpPr>
          <p:spPr>
            <a:xfrm>
              <a:off x="395536" y="434818"/>
              <a:ext cx="2520280" cy="15549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728722" y="858329"/>
              <a:ext cx="185390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cap="none" spc="0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MEDIA 12</a:t>
              </a:r>
            </a:p>
            <a:p>
              <a:pPr algn="ctr"/>
              <a:r>
                <a:rPr lang="en-US" altLang="zh-CN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IMAGE</a:t>
              </a:r>
              <a:r>
                <a:rPr lang="zh-CN" altLang="en-US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｜</a:t>
              </a:r>
              <a:r>
                <a:rPr lang="en-US" altLang="zh-CN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VIDEO</a:t>
              </a:r>
              <a:endParaRPr lang="zh-CN" altLang="en-US" sz="2000" b="1" cap="none" spc="0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0" name="11"/>
          <p:cNvGrpSpPr/>
          <p:nvPr/>
        </p:nvGrpSpPr>
        <p:grpSpPr>
          <a:xfrm>
            <a:off x="3312772" y="8834819"/>
            <a:ext cx="2520280" cy="1554908"/>
            <a:chOff x="395536" y="434818"/>
            <a:chExt cx="2520280" cy="1554908"/>
          </a:xfrm>
        </p:grpSpPr>
        <p:sp>
          <p:nvSpPr>
            <p:cNvPr id="41" name="矩形 40"/>
            <p:cNvSpPr/>
            <p:nvPr/>
          </p:nvSpPr>
          <p:spPr>
            <a:xfrm>
              <a:off x="395536" y="434818"/>
              <a:ext cx="2520280" cy="15549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728722" y="858329"/>
              <a:ext cx="185390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cap="none" spc="0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MEDIA 11</a:t>
              </a:r>
            </a:p>
            <a:p>
              <a:pPr algn="ctr"/>
              <a:r>
                <a:rPr lang="en-US" altLang="zh-CN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IMAGE</a:t>
              </a:r>
              <a:r>
                <a:rPr lang="zh-CN" altLang="en-US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｜</a:t>
              </a:r>
              <a:r>
                <a:rPr lang="en-US" altLang="zh-CN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VIDEO</a:t>
              </a:r>
              <a:endParaRPr lang="zh-CN" altLang="en-US" sz="2000" b="1" cap="none" spc="0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3" name="10"/>
          <p:cNvGrpSpPr/>
          <p:nvPr/>
        </p:nvGrpSpPr>
        <p:grpSpPr>
          <a:xfrm>
            <a:off x="395534" y="8834819"/>
            <a:ext cx="2520280" cy="1554908"/>
            <a:chOff x="395536" y="434818"/>
            <a:chExt cx="2520280" cy="1554908"/>
          </a:xfrm>
        </p:grpSpPr>
        <p:sp>
          <p:nvSpPr>
            <p:cNvPr id="44" name="矩形 43"/>
            <p:cNvSpPr/>
            <p:nvPr/>
          </p:nvSpPr>
          <p:spPr>
            <a:xfrm>
              <a:off x="395536" y="434818"/>
              <a:ext cx="2520280" cy="15549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728722" y="858329"/>
              <a:ext cx="185390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cap="none" spc="0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MEDIA 10</a:t>
              </a:r>
            </a:p>
            <a:p>
              <a:pPr algn="ctr"/>
              <a:r>
                <a:rPr lang="en-US" altLang="zh-CN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IMAGE</a:t>
              </a:r>
              <a:r>
                <a:rPr lang="zh-CN" altLang="en-US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｜</a:t>
              </a:r>
              <a:r>
                <a:rPr lang="en-US" altLang="zh-CN" sz="20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VIDEO</a:t>
              </a:r>
              <a:endParaRPr lang="zh-CN" altLang="en-US" sz="2000" b="1" cap="none" spc="0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10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1000"/>
    </mc:Choice>
    <mc:Fallback xmlns="">
      <p:transition advClick="0"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3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5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3" nodeType="withEffect">
                                  <p:stCondLst>
                                    <p:cond delay="260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4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0.00122 0 L 0.00122 -0.02809 " pathEditMode="relative" rAng="0" ptsTypes="AA">
                                      <p:cBhvr>
                                        <p:cTn id="36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mph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43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mph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45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6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47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" presetClass="emph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49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56" dur="1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58" dur="200" fill="hold"/>
                                        <p:tgtEl>
                                          <p:spTgt spid="2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60" dur="1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62" dur="200" fill="hold"/>
                                        <p:tgtEl>
                                          <p:spTgt spid="22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mph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69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Scale>
                                      <p:cBhvr>
                                        <p:cTn id="71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73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Scale>
                                      <p:cBhvr>
                                        <p:cTn id="75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mph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84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6" presetClass="emph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Scale>
                                      <p:cBhvr>
                                        <p:cTn id="86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6" presetClass="emph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Scale>
                                      <p:cBhvr>
                                        <p:cTn id="88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95" dur="10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6" presetClass="emph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Scale>
                                      <p:cBhvr>
                                        <p:cTn id="97" dur="200" fill="hold"/>
                                        <p:tgtEl>
                                          <p:spTgt spid="2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6" presetClass="emph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99" dur="100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6" presetClass="emph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Scale>
                                      <p:cBhvr>
                                        <p:cTn id="101" dur="200" fill="hold"/>
                                        <p:tgtEl>
                                          <p:spTgt spid="2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108" dur="10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110" dur="200" fill="hold"/>
                                        <p:tgtEl>
                                          <p:spTgt spid="2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Scale>
                                      <p:cBhvr>
                                        <p:cTn id="112" dur="100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6" presetClass="emph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114" dur="200" fill="hold"/>
                                        <p:tgtEl>
                                          <p:spTgt spid="2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8" presetClass="emph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Rot by="5400000">
                                      <p:cBhvr>
                                        <p:cTn id="11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3.61111E-6 -3.82716E-6 L -0.004 1.09044 " pathEditMode="relative" rAng="0" ptsTypes="AA">
                                      <p:cBhvr>
                                        <p:cTn id="1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54506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8" presetClass="emph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Rot by="5400000">
                                      <p:cBhvr>
                                        <p:cTn id="120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3.61111E-6 -3.29626E-6 L 3.61111E-6 1.11956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978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8" presetClass="emph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Rot by="-5400000">
                                      <p:cBhvr>
                                        <p:cTn id="124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3.61111E-6 -2.07909E-6 L -3.61111E-6 1.09144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55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8" presetClass="emph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Rot by="-5400000">
                                      <p:cBhvr>
                                        <p:cTn id="128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3.61111E-6 2.78344E-6 L -3.61111E-6 1.11492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731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8" presetClass="emph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Rot by="5400000">
                                      <p:cBhvr>
                                        <p:cTn id="13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 -2.07909E-6 L 0 1.07754 " pathEditMode="relative" rAng="0" ptsTypes="AA">
                                      <p:cBhvr>
                                        <p:cTn id="1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877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8" presetClass="emph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Rot by="-5400000">
                                      <p:cBhvr>
                                        <p:cTn id="136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4.72222E-6 2.78344E-6 L 0.00122 1.11492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55731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64" presetClass="path" presetSubtype="0" accel="50000" decel="4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3.33333E-6 4.07407E-6 L 0.00018 -1.12007 " pathEditMode="relative" rAng="0" ptsTypes="AA">
                                      <p:cBhvr>
                                        <p:cTn id="1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019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42" presetClass="path" presetSubtype="0" decel="50000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animMotion origin="layout" path="M 0.00017 -1.12007 L 3.61111E-6 -1.09198 " pathEditMode="relative" rAng="0" ptsTypes="AA">
                                      <p:cBhvr>
                                        <p:cTn id="14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389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42" presetClass="path" presetSubtype="0" accel="50000" decel="50000" fill="hold" nodeType="withEffect">
                                  <p:stCondLst>
                                    <p:cond delay="9900"/>
                                  </p:stCondLst>
                                  <p:childTnLst>
                                    <p:animMotion origin="layout" path="M -3.33333E-6 4.07407E-6 L -3.33333E-6 -1.09198 " pathEditMode="relative" rAng="0" ptsTypes="AA">
                                      <p:cBhvr>
                                        <p:cTn id="144" dur="4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599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64" presetClass="path" presetSubtype="0" accel="50000" decel="4000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animMotion origin="layout" path="M -3.33333E-6 4.07407E-6 L 0.00018 -1.12007 " pathEditMode="relative" rAng="0" ptsTypes="AA">
                                      <p:cBhvr>
                                        <p:cTn id="1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019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42" presetClass="path" presetSubtype="0" decel="5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Motion origin="layout" path="M 0.00017 -1.12007 L 3.61111E-6 -1.09198 " pathEditMode="relative" rAng="0" ptsTypes="AA">
                                      <p:cBhvr>
                                        <p:cTn id="14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389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nodeType="withEffect">
                                  <p:stCondLst>
                                    <p:cond delay="9900"/>
                                  </p:stCondLst>
                                  <p:childTnLst>
                                    <p:animMotion origin="layout" path="M -3.33333E-6 4.07407E-6 L -3.33333E-6 -1.09198 " pathEditMode="relative" rAng="0" ptsTypes="AA">
                                      <p:cBhvr>
                                        <p:cTn id="150" dur="4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599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64" presetClass="path" presetSubtype="0" accel="50000" decel="4000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-3.33333E-6 4.07407E-6 L 0.00018 -1.12007 " pathEditMode="relative" rAng="0" ptsTypes="AA">
                                      <p:cBhvr>
                                        <p:cTn id="1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019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42" presetClass="path" presetSubtype="0" decel="5000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0.00017 -1.12007 L 3.61111E-6 -1.09198 " pathEditMode="relative" rAng="0" ptsTypes="AA">
                                      <p:cBhvr>
                                        <p:cTn id="154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389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42" presetClass="path" presetSubtype="0" accel="50000" decel="50000" fill="hold" nodeType="withEffect">
                                  <p:stCondLst>
                                    <p:cond delay="9900"/>
                                  </p:stCondLst>
                                  <p:childTnLst>
                                    <p:animMotion origin="layout" path="M -3.33333E-6 4.07407E-6 L -3.33333E-6 -1.09198 " pathEditMode="relative" rAng="0" ptsTypes="AA">
                                      <p:cBhvr>
                                        <p:cTn id="156" dur="4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599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64" presetClass="path" presetSubtype="0" accel="50000" decel="40000" fill="hold" nodeType="withEffect">
                                  <p:stCondLst>
                                    <p:cond delay="7300"/>
                                  </p:stCondLst>
                                  <p:childTnLst>
                                    <p:animMotion origin="layout" path="M -3.33333E-6 4.07407E-6 L 0.00018 -1.12007 " pathEditMode="relative" rAng="0" ptsTypes="AA">
                                      <p:cBhvr>
                                        <p:cTn id="1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019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42" presetClass="path" presetSubtype="0" decel="50000" fill="hold" nodeType="withEffect">
                                  <p:stCondLst>
                                    <p:cond delay="7800"/>
                                  </p:stCondLst>
                                  <p:childTnLst>
                                    <p:animMotion origin="layout" path="M 0.00017 -1.12007 L 3.61111E-6 -1.09198 " pathEditMode="relative" rAng="0" ptsTypes="AA">
                                      <p:cBhvr>
                                        <p:cTn id="16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389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42" presetClass="path" presetSubtype="0" accel="50000" decel="50000" fill="hold" nodeType="withEffect">
                                  <p:stCondLst>
                                    <p:cond delay="9900"/>
                                  </p:stCondLst>
                                  <p:childTnLst>
                                    <p:animMotion origin="layout" path="M -3.33333E-6 4.07407E-6 L -3.33333E-6 -1.09198 " pathEditMode="relative" rAng="0" ptsTypes="AA">
                                      <p:cBhvr>
                                        <p:cTn id="162" dur="4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599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45" presetClass="exit" presetSubtype="0" fill="hold" grpId="5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64" presetClass="path" presetSubtype="0" accel="50000" decel="40000" fill="hold" nodeType="withEffect">
                                  <p:stCondLst>
                                    <p:cond delay="8100"/>
                                  </p:stCondLst>
                                  <p:childTnLst>
                                    <p:animMotion origin="layout" path="M -3.33333E-6 4.07407E-6 L 0.00018 -1.12007 " pathEditMode="relative" rAng="0" ptsTypes="AA">
                                      <p:cBhvr>
                                        <p:cTn id="1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019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42" presetClass="path" presetSubtype="0" decel="50000" fill="hold" nodeType="withEffect">
                                  <p:stCondLst>
                                    <p:cond delay="8600"/>
                                  </p:stCondLst>
                                  <p:childTnLst>
                                    <p:animMotion origin="layout" path="M 0.00017 -1.12007 L 3.61111E-6 -1.09198 " pathEditMode="relative" rAng="0" ptsTypes="AA">
                                      <p:cBhvr>
                                        <p:cTn id="171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389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nodeType="withEffect">
                                  <p:stCondLst>
                                    <p:cond delay="9900"/>
                                  </p:stCondLst>
                                  <p:childTnLst>
                                    <p:animMotion origin="layout" path="M -3.33333E-6 4.07407E-6 L -3.33333E-6 -1.09198 " pathEditMode="relative" rAng="0" ptsTypes="AA">
                                      <p:cBhvr>
                                        <p:cTn id="173" dur="4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599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64" presetClass="path" presetSubtype="0" accel="50000" decel="40000" fill="hold" nodeType="withEffect">
                                  <p:stCondLst>
                                    <p:cond delay="8900"/>
                                  </p:stCondLst>
                                  <p:childTnLst>
                                    <p:animMotion origin="layout" path="M -3.33333E-6 4.07407E-6 L 0.00018 -1.12007 " pathEditMode="relative" rAng="0" ptsTypes="AA">
                                      <p:cBhvr>
                                        <p:cTn id="1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019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42" presetClass="path" presetSubtype="0" decel="50000" fill="hold" nodeType="withEffect">
                                  <p:stCondLst>
                                    <p:cond delay="9400"/>
                                  </p:stCondLst>
                                  <p:childTnLst>
                                    <p:animMotion origin="layout" path="M 0.00017 -1.12007 L 3.61111E-6 -1.09198 " pathEditMode="relative" rAng="0" ptsTypes="AA">
                                      <p:cBhvr>
                                        <p:cTn id="177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389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42" presetClass="path" presetSubtype="0" accel="50000" decel="50000" fill="hold" nodeType="withEffect">
                                  <p:stCondLst>
                                    <p:cond delay="9900"/>
                                  </p:stCondLst>
                                  <p:childTnLst>
                                    <p:animMotion origin="layout" path="M -3.33333E-6 4.07407E-6 L -3.33333E-6 -1.09198 " pathEditMode="relative" rAng="0" ptsTypes="AA">
                                      <p:cBhvr>
                                        <p:cTn id="179" dur="40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1" grpId="2"/>
      <p:bldP spid="2" grpId="0"/>
      <p:bldP spid="2" grpId="1"/>
      <p:bldP spid="2" grpId="2"/>
      <p:bldP spid="2" grpId="3"/>
      <p:bldP spid="2" grpId="4"/>
      <p:bldP spid="2" grpId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27584" y="1707654"/>
            <a:ext cx="7488832" cy="1728192"/>
            <a:chOff x="827584" y="1707654"/>
            <a:chExt cx="7488832" cy="1728192"/>
          </a:xfrm>
        </p:grpSpPr>
        <p:sp>
          <p:nvSpPr>
            <p:cNvPr id="2" name="矩形 1"/>
            <p:cNvSpPr/>
            <p:nvPr/>
          </p:nvSpPr>
          <p:spPr>
            <a:xfrm>
              <a:off x="827584" y="2310140"/>
              <a:ext cx="406996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1" cap="none" spc="0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An illustration goes here…</a:t>
              </a:r>
              <a:endParaRPr lang="zh-CN" altLang="en-US" sz="2800" b="1" cap="none" spc="0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梯形 3"/>
            <p:cNvSpPr/>
            <p:nvPr/>
          </p:nvSpPr>
          <p:spPr>
            <a:xfrm rot="16200000">
              <a:off x="6120172" y="1239602"/>
              <a:ext cx="1728192" cy="2664296"/>
            </a:xfrm>
            <a:prstGeom prst="trapezoid">
              <a:avLst>
                <a:gd name="adj" fmla="val 7363"/>
              </a:avLst>
            </a:prstGeom>
            <a:gradFill flip="none" rotWithShape="1">
              <a:gsLst>
                <a:gs pos="0">
                  <a:srgbClr val="BB8E6D"/>
                </a:gs>
                <a:gs pos="100000">
                  <a:srgbClr val="9E6E4A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891372" y="2156251"/>
              <a:ext cx="2185791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3300000" rev="0"/>
                </a:camera>
                <a:lightRig rig="threePt" dir="t"/>
              </a:scene3d>
            </a:bodyPr>
            <a:lstStyle/>
            <a:p>
              <a:pPr algn="ctr"/>
              <a:r>
                <a:rPr lang="en-US" altLang="zh-CN" sz="24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ILLYSTRATION</a:t>
              </a:r>
              <a:r>
                <a:rPr lang="en-US" altLang="zh-CN" sz="2400" b="1" cap="none" spc="0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 1</a:t>
              </a:r>
            </a:p>
            <a:p>
              <a:pPr algn="ctr"/>
              <a:r>
                <a:rPr lang="en-US" altLang="zh-CN" sz="24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IMAGE</a:t>
              </a:r>
              <a:r>
                <a:rPr lang="zh-CN" altLang="en-US" sz="24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｜</a:t>
              </a:r>
              <a:r>
                <a:rPr lang="en-US" altLang="zh-CN" sz="24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VIDEO</a:t>
              </a:r>
              <a:endParaRPr lang="en-US" altLang="zh-CN" sz="2400" b="1" cap="none" spc="0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561339" y="-2180778"/>
            <a:ext cx="2664296" cy="1728192"/>
            <a:chOff x="3851920" y="3867894"/>
            <a:chExt cx="2664296" cy="1728192"/>
          </a:xfrm>
        </p:grpSpPr>
        <p:sp>
          <p:nvSpPr>
            <p:cNvPr id="7" name="梯形 6"/>
            <p:cNvSpPr/>
            <p:nvPr/>
          </p:nvSpPr>
          <p:spPr>
            <a:xfrm rot="5400000">
              <a:off x="4319972" y="3399842"/>
              <a:ext cx="1728192" cy="2664296"/>
            </a:xfrm>
            <a:prstGeom prst="trapezoid">
              <a:avLst>
                <a:gd name="adj" fmla="val 7363"/>
              </a:avLst>
            </a:prstGeom>
            <a:gradFill flip="none" rotWithShape="1">
              <a:gsLst>
                <a:gs pos="0">
                  <a:srgbClr val="BB8E6D"/>
                </a:gs>
                <a:gs pos="100000">
                  <a:srgbClr val="9E6E4A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091172" y="4322239"/>
              <a:ext cx="2185791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18299982" rev="0"/>
                </a:camera>
                <a:lightRig rig="threePt" dir="t"/>
              </a:scene3d>
            </a:bodyPr>
            <a:lstStyle/>
            <a:p>
              <a:pPr algn="ctr"/>
              <a:r>
                <a:rPr lang="en-US" altLang="zh-CN" sz="24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ILLYSTRATION</a:t>
              </a:r>
              <a:r>
                <a:rPr lang="en-US" altLang="zh-CN" sz="2400" b="1" cap="none" spc="0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 1</a:t>
              </a:r>
            </a:p>
            <a:p>
              <a:pPr algn="ctr"/>
              <a:r>
                <a:rPr lang="en-US" altLang="zh-CN" sz="24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IMAGE</a:t>
              </a:r>
              <a:r>
                <a:rPr lang="zh-CN" altLang="en-US" sz="24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｜</a:t>
              </a:r>
              <a:r>
                <a:rPr lang="en-US" altLang="zh-CN" sz="24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VIDEO</a:t>
              </a:r>
              <a:endParaRPr lang="en-US" altLang="zh-CN" sz="2400" b="1" cap="none" spc="0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9225635" y="2310139"/>
            <a:ext cx="28223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rPr>
              <a:t>Another one here</a:t>
            </a:r>
            <a:endParaRPr lang="zh-CN" altLang="en-US" sz="2800" b="1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63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166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0" dur="1300" fill="hold"/>
                                        <p:tgtEl>
                                          <p:spTgt spid="6"/>
                                        </p:tgtEl>
                                      </p:cBhvr>
                                      <p:by x="97000" y="97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xit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16667" decel="83333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6997 0.05591 L -0.60729 0.75656 " pathEditMode="relative" rAng="0" ptsTypes="AA">
                                      <p:cBhvr>
                                        <p:cTn id="16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72" y="3503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16667" decel="83333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44444E-6 -3.39203E-6 L -0.48993 -3.39203E-6 " pathEditMode="relative" rAng="0" ptsTypes="AA">
                                      <p:cBhvr>
                                        <p:cTn id="18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9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20" dur="1300" fill="hold"/>
                                        <p:tgtEl>
                                          <p:spTgt spid="9"/>
                                        </p:tgtEl>
                                      </p:cBhvr>
                                      <p:by x="97000" y="97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22" dur="1300" fill="hold"/>
                                        <p:tgtEl>
                                          <p:spTgt spid="3"/>
                                        </p:tgtEl>
                                      </p:cBhvr>
                                      <p:by x="97000" y="9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958145" y="5387320"/>
            <a:ext cx="5227714" cy="2657038"/>
            <a:chOff x="1958145" y="1210856"/>
            <a:chExt cx="5227714" cy="2657038"/>
          </a:xfrm>
        </p:grpSpPr>
        <p:sp>
          <p:nvSpPr>
            <p:cNvPr id="5" name="矩形 4"/>
            <p:cNvSpPr/>
            <p:nvPr/>
          </p:nvSpPr>
          <p:spPr>
            <a:xfrm>
              <a:off x="2047718" y="1303189"/>
              <a:ext cx="504856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cap="none" spc="0" dirty="0">
                  <a:ln w="17780" cmpd="sng">
                    <a:noFill/>
                    <a:prstDash val="solid"/>
                    <a:miter lim="800000"/>
                  </a:ln>
                  <a:solidFill>
                    <a:srgbClr val="CC6600"/>
                  </a:solidFill>
                </a:rPr>
                <a:t>THIS PROJECT WAS MADE WITH THE VERSION</a:t>
              </a:r>
              <a:endParaRPr lang="zh-CN" altLang="en-US" sz="2000" b="1" cap="none" spc="0" dirty="0">
                <a:ln w="17780" cmpd="sng">
                  <a:noFill/>
                  <a:prstDash val="solid"/>
                  <a:miter lim="800000"/>
                </a:ln>
                <a:solidFill>
                  <a:srgbClr val="CC66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979712" y="1210856"/>
              <a:ext cx="2409634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1500" b="1" cap="none" spc="0" dirty="0">
                  <a:ln w="17780" cmpd="sng">
                    <a:noFill/>
                    <a:prstDash val="solid"/>
                    <a:miter lim="800000"/>
                  </a:ln>
                </a:rPr>
                <a:t>CS4</a:t>
              </a:r>
              <a:endParaRPr lang="zh-CN" altLang="en-US" sz="11500" b="1" cap="none" spc="0" dirty="0">
                <a:ln w="17780" cmpd="sng">
                  <a:noFill/>
                  <a:prstDash val="solid"/>
                  <a:miter lim="800000"/>
                </a:ln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186164" y="1689960"/>
              <a:ext cx="290611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1" dirty="0">
                  <a:ln w="17780" cmpd="sng">
                    <a:noFill/>
                    <a:prstDash val="solid"/>
                    <a:miter lim="800000"/>
                  </a:ln>
                </a:rPr>
                <a:t>OF AFTER EFFECTS</a:t>
              </a:r>
              <a:endParaRPr lang="zh-CN" altLang="en-US" sz="2800" b="1" dirty="0">
                <a:ln w="17780" cmpd="sng">
                  <a:noFill/>
                  <a:prstDash val="solid"/>
                  <a:miter lim="800000"/>
                </a:ln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311901" y="2183563"/>
              <a:ext cx="263636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400" b="1" cap="none" spc="0" dirty="0">
                  <a:ln w="10541" cmpd="sng">
                    <a:noFill/>
                    <a:prstDash val="solid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IN HD RESOLUTION</a:t>
              </a:r>
              <a:endParaRPr lang="zh-CN" altLang="en-US" sz="2400" b="1" cap="none" spc="0" dirty="0">
                <a:ln w="10541" cmpd="sng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958145" y="2298234"/>
              <a:ext cx="522771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9600" b="1" cap="none" spc="0" dirty="0">
                  <a:ln w="17780" cmpd="sng">
                    <a:noFill/>
                    <a:prstDash val="solid"/>
                    <a:miter lim="800000"/>
                  </a:ln>
                  <a:solidFill>
                    <a:srgbClr val="D00000"/>
                  </a:solidFill>
                </a:rPr>
                <a:t>1280X720</a:t>
              </a:r>
              <a:endParaRPr lang="zh-CN" altLang="en-US" sz="9600" b="1" cap="none" spc="0" dirty="0">
                <a:ln w="17780" cmpd="sng">
                  <a:noFill/>
                  <a:prstDash val="solid"/>
                  <a:miter lim="800000"/>
                </a:ln>
                <a:solidFill>
                  <a:srgbClr val="D00000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92620" y="2120538"/>
            <a:ext cx="6758773" cy="883260"/>
            <a:chOff x="1192620" y="2120538"/>
            <a:chExt cx="6758773" cy="883260"/>
          </a:xfrm>
        </p:grpSpPr>
        <p:sp>
          <p:nvSpPr>
            <p:cNvPr id="2" name="矩形 1"/>
            <p:cNvSpPr/>
            <p:nvPr/>
          </p:nvSpPr>
          <p:spPr>
            <a:xfrm>
              <a:off x="1192620" y="2120538"/>
              <a:ext cx="675877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1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HERE YOU CAN PLACE YOUR OWN MESSAGE</a:t>
              </a:r>
              <a:endParaRPr lang="zh-CN" altLang="en-US" sz="2800" b="1" cap="none" spc="0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358189" y="2480578"/>
              <a:ext cx="442762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1" cap="none" spc="0" dirty="0">
                  <a:ln w="10541" cmpd="sng">
                    <a:noFill/>
                    <a:prstDash val="solid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OR INSERT ANOTHER MEDIA</a:t>
              </a:r>
              <a:endParaRPr lang="zh-CN" altLang="en-US" sz="2800" b="1" cap="none" spc="0" dirty="0">
                <a:ln w="10541" cmpd="sng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endParaRPr>
            </a:p>
          </p:txBody>
        </p:sp>
      </p:grpSp>
      <p:sp>
        <p:nvSpPr>
          <p:cNvPr id="14" name="t"/>
          <p:cNvSpPr/>
          <p:nvPr/>
        </p:nvSpPr>
        <p:spPr>
          <a:xfrm>
            <a:off x="2047722" y="1275606"/>
            <a:ext cx="50485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17780" cmpd="sng">
                  <a:noFill/>
                  <a:prstDash val="solid"/>
                  <a:miter lim="800000"/>
                </a:ln>
                <a:solidFill>
                  <a:srgbClr val="CC6600"/>
                </a:solidFill>
              </a:rPr>
              <a:t>THIS PROJECT WAS MADE WITH THE VERSION</a:t>
            </a:r>
            <a:endParaRPr lang="zh-CN" altLang="en-US" sz="2000" b="1" cap="none" spc="0" dirty="0">
              <a:ln w="17780" cmpd="sng">
                <a:noFill/>
                <a:prstDash val="solid"/>
                <a:miter lim="800000"/>
              </a:ln>
              <a:solidFill>
                <a:srgbClr val="CC6600"/>
              </a:solidFill>
            </a:endParaRPr>
          </a:p>
        </p:txBody>
      </p:sp>
      <p:sp>
        <p:nvSpPr>
          <p:cNvPr id="15" name="c"/>
          <p:cNvSpPr/>
          <p:nvPr/>
        </p:nvSpPr>
        <p:spPr>
          <a:xfrm>
            <a:off x="1979716" y="1203598"/>
            <a:ext cx="240963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500" b="1" cap="none" spc="0" dirty="0">
                <a:ln w="17780" cmpd="sng">
                  <a:noFill/>
                  <a:prstDash val="solid"/>
                  <a:miter lim="800000"/>
                </a:ln>
              </a:rPr>
              <a:t>CS4</a:t>
            </a:r>
            <a:endParaRPr lang="zh-CN" altLang="en-US" sz="11500" b="1" cap="none" spc="0" dirty="0">
              <a:ln w="17780" cmpd="sng">
                <a:noFill/>
                <a:prstDash val="solid"/>
                <a:miter lim="800000"/>
              </a:ln>
            </a:endParaRPr>
          </a:p>
        </p:txBody>
      </p:sp>
      <p:sp>
        <p:nvSpPr>
          <p:cNvPr id="16" name="o"/>
          <p:cNvSpPr/>
          <p:nvPr/>
        </p:nvSpPr>
        <p:spPr>
          <a:xfrm>
            <a:off x="4186168" y="1635646"/>
            <a:ext cx="290611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>
                <a:ln w="17780" cmpd="sng">
                  <a:noFill/>
                  <a:prstDash val="solid"/>
                  <a:miter lim="800000"/>
                </a:ln>
              </a:rPr>
              <a:t>OF AFTER EFFECTS</a:t>
            </a:r>
            <a:endParaRPr lang="zh-CN" altLang="en-US" sz="2800" b="1" dirty="0">
              <a:ln w="17780" cmpd="sng">
                <a:noFill/>
                <a:prstDash val="solid"/>
                <a:miter lim="800000"/>
              </a:ln>
            </a:endParaRPr>
          </a:p>
        </p:txBody>
      </p:sp>
      <p:sp>
        <p:nvSpPr>
          <p:cNvPr id="17" name="i"/>
          <p:cNvSpPr/>
          <p:nvPr/>
        </p:nvSpPr>
        <p:spPr>
          <a:xfrm>
            <a:off x="4311905" y="2139702"/>
            <a:ext cx="26363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10541" cmpd="sng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IN HD RESOLUTION</a:t>
            </a:r>
            <a:endParaRPr lang="zh-CN" altLang="en-US" sz="2400" b="1" cap="none" spc="0" dirty="0">
              <a:ln w="10541" cmpd="sng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18" name="1"/>
          <p:cNvSpPr/>
          <p:nvPr/>
        </p:nvSpPr>
        <p:spPr>
          <a:xfrm>
            <a:off x="1958149" y="2298234"/>
            <a:ext cx="522771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>
                <a:ln w="17780" cmpd="sng">
                  <a:noFill/>
                  <a:prstDash val="solid"/>
                  <a:miter lim="800000"/>
                </a:ln>
                <a:solidFill>
                  <a:srgbClr val="D00000"/>
                </a:solidFill>
              </a:rPr>
              <a:t>1280X720</a:t>
            </a:r>
            <a:endParaRPr lang="zh-CN" altLang="en-US" sz="9600" b="1" cap="none" spc="0" dirty="0">
              <a:ln w="17780" cmpd="sng">
                <a:noFill/>
                <a:prstDash val="solid"/>
                <a:miter lim="800000"/>
              </a:ln>
              <a:solidFill>
                <a:srgbClr val="D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20" y="778445"/>
            <a:ext cx="6602413" cy="373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1116695" y="1874587"/>
            <a:ext cx="6910610" cy="1345235"/>
            <a:chOff x="1116695" y="1830041"/>
            <a:chExt cx="6910610" cy="1345235"/>
          </a:xfrm>
        </p:grpSpPr>
        <p:sp>
          <p:nvSpPr>
            <p:cNvPr id="10" name="矩形 9"/>
            <p:cNvSpPr/>
            <p:nvPr/>
          </p:nvSpPr>
          <p:spPr>
            <a:xfrm>
              <a:off x="1116695" y="1830041"/>
              <a:ext cx="6910610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altLang="zh-CN" sz="3200" b="1" cap="none" spc="0" dirty="0">
                  <a:ln w="11430"/>
                  <a:solidFill>
                    <a:srgbClr val="FF9933"/>
                  </a:solidFill>
                </a:rPr>
                <a:t>THIS IS ANOTHER P LACE FOR YOU TEXT</a:t>
              </a:r>
              <a:endParaRPr lang="zh-CN" altLang="en-US" sz="3200" b="1" cap="none" spc="0" dirty="0">
                <a:ln w="11430"/>
                <a:solidFill>
                  <a:srgbClr val="FF9933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890748" y="1974947"/>
              <a:ext cx="3342583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7200" b="1" cap="none" spc="0" dirty="0">
                  <a:ln w="17780" cmpd="sng">
                    <a:noFill/>
                    <a:prstDash val="solid"/>
                    <a:miter lim="800000"/>
                  </a:ln>
                </a:rPr>
                <a:t>EDIT IT !</a:t>
              </a:r>
              <a:endParaRPr lang="zh-CN" altLang="en-US" sz="7200" b="1" cap="none" spc="0" dirty="0">
                <a:ln w="17780" cmpd="sng">
                  <a:noFill/>
                  <a:prstDash val="solid"/>
                  <a:miter lim="800000"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872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14:flythrough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 0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 -0.82593 L 0 -0.81945 " pathEditMode="relative" rAng="0" ptsTypes="AA">
                                      <p:cBhvr>
                                        <p:cTn id="23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5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42" dur="20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44" dur="100" fill="hold"/>
                                        <p:tgtEl>
                                          <p:spTgt spid="1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46" dur="20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48" dur="100" fill="hold"/>
                                        <p:tgtEl>
                                          <p:spTgt spid="1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50" dur="2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54" dur="20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56" dur="100" fill="hold"/>
                                        <p:tgtEl>
                                          <p:spTgt spid="1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58" dur="20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fill="hold" grpId="2" nodeType="withEffect">
                                  <p:stCondLst>
                                    <p:cond delay="2600"/>
                                  </p:stCondLst>
                                  <p:childTnLst>
                                    <p:animScale>
                                      <p:cBhvr>
                                        <p:cTn id="60" dur="100" fill="hold"/>
                                        <p:tgtEl>
                                          <p:spTgt spid="1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3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3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3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3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5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4" grpId="2"/>
      <p:bldP spid="14" grpId="3"/>
      <p:bldP spid="15" grpId="0"/>
      <p:bldP spid="15" grpId="1"/>
      <p:bldP spid="15" grpId="2"/>
      <p:bldP spid="15" grpId="3"/>
      <p:bldP spid="16" grpId="0"/>
      <p:bldP spid="16" grpId="1"/>
      <p:bldP spid="16" grpId="2"/>
      <p:bldP spid="16" grpId="3"/>
      <p:bldP spid="17" grpId="0"/>
      <p:bldP spid="17" grpId="1"/>
      <p:bldP spid="17" grpId="2"/>
      <p:bldP spid="17" grpId="3"/>
      <p:bldP spid="18" grpId="0"/>
      <p:bldP spid="18" grpId="1"/>
      <p:bldP spid="18" grpId="2"/>
      <p:bldP spid="18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995936" y="1995686"/>
            <a:ext cx="1152128" cy="1152128"/>
            <a:chOff x="3995936" y="1995686"/>
            <a:chExt cx="1152128" cy="1152128"/>
          </a:xfrm>
        </p:grpSpPr>
        <p:sp>
          <p:nvSpPr>
            <p:cNvPr id="2" name="椭圆 1"/>
            <p:cNvSpPr/>
            <p:nvPr/>
          </p:nvSpPr>
          <p:spPr>
            <a:xfrm>
              <a:off x="3995936" y="1995686"/>
              <a:ext cx="1152128" cy="1152128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4037336" y="2217807"/>
              <a:ext cx="1074910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0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FOLLOW</a:t>
              </a:r>
            </a:p>
            <a:p>
              <a:pPr algn="ctr"/>
              <a:r>
                <a:rPr lang="en-US" altLang="zh-CN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ME ON</a:t>
              </a:r>
              <a:endParaRPr lang="zh-CN" altLang="en-US" sz="2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5" name="1"/>
          <p:cNvGrpSpPr/>
          <p:nvPr/>
        </p:nvGrpSpPr>
        <p:grpSpPr>
          <a:xfrm>
            <a:off x="2463161" y="2217807"/>
            <a:ext cx="4217678" cy="707886"/>
            <a:chOff x="2463161" y="2217807"/>
            <a:chExt cx="4217678" cy="707886"/>
          </a:xfrm>
        </p:grpSpPr>
        <p:sp>
          <p:nvSpPr>
            <p:cNvPr id="12" name="矩形 11"/>
            <p:cNvSpPr/>
            <p:nvPr/>
          </p:nvSpPr>
          <p:spPr>
            <a:xfrm>
              <a:off x="5148064" y="2217807"/>
              <a:ext cx="1532775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cap="none" spc="0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LINK 1</a:t>
              </a:r>
              <a:endParaRPr lang="zh-CN" altLang="en-US" sz="4000" b="1" cap="none" spc="0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463161" y="2217807"/>
              <a:ext cx="1532775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cap="none" spc="0" dirty="0">
                  <a:ln w="17780" cmpd="sng">
                    <a:noFill/>
                    <a:prstDash val="solid"/>
                    <a:miter lim="800000"/>
                  </a:ln>
                  <a:solidFill>
                    <a:schemeClr val="bg1">
                      <a:alpha val="0"/>
                    </a:schemeClr>
                  </a:solidFill>
                </a:rPr>
                <a:t>LINK 1</a:t>
              </a:r>
              <a:endParaRPr lang="zh-CN" altLang="en-US" sz="4000" cap="none" spc="0" dirty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alpha val="0"/>
                  </a:schemeClr>
                </a:solidFill>
              </a:endParaRPr>
            </a:p>
          </p:txBody>
        </p:sp>
      </p:grpSp>
      <p:grpSp>
        <p:nvGrpSpPr>
          <p:cNvPr id="17" name="2"/>
          <p:cNvGrpSpPr/>
          <p:nvPr/>
        </p:nvGrpSpPr>
        <p:grpSpPr>
          <a:xfrm>
            <a:off x="2463161" y="2217807"/>
            <a:ext cx="4217678" cy="707886"/>
            <a:chOff x="2463161" y="2217807"/>
            <a:chExt cx="4217678" cy="707886"/>
          </a:xfrm>
        </p:grpSpPr>
        <p:sp>
          <p:nvSpPr>
            <p:cNvPr id="18" name="矩形 17"/>
            <p:cNvSpPr/>
            <p:nvPr/>
          </p:nvSpPr>
          <p:spPr>
            <a:xfrm>
              <a:off x="5148064" y="2217807"/>
              <a:ext cx="1532775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cap="none" spc="0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LINK 2</a:t>
              </a:r>
              <a:endParaRPr lang="zh-CN" altLang="en-US" sz="4000" b="1" cap="none" spc="0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463161" y="2217807"/>
              <a:ext cx="1532775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cap="none" spc="0" dirty="0">
                  <a:ln w="17780" cmpd="sng">
                    <a:noFill/>
                    <a:prstDash val="solid"/>
                    <a:miter lim="800000"/>
                  </a:ln>
                  <a:solidFill>
                    <a:schemeClr val="bg1">
                      <a:alpha val="0"/>
                    </a:schemeClr>
                  </a:solidFill>
                </a:rPr>
                <a:t>LINK 1</a:t>
              </a:r>
              <a:endParaRPr lang="zh-CN" altLang="en-US" sz="4000" cap="none" spc="0" dirty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alpha val="0"/>
                  </a:schemeClr>
                </a:solidFill>
              </a:endParaRPr>
            </a:p>
          </p:txBody>
        </p:sp>
      </p:grpSp>
      <p:grpSp>
        <p:nvGrpSpPr>
          <p:cNvPr id="20" name="3"/>
          <p:cNvGrpSpPr/>
          <p:nvPr/>
        </p:nvGrpSpPr>
        <p:grpSpPr>
          <a:xfrm>
            <a:off x="2463161" y="2217807"/>
            <a:ext cx="4217678" cy="707886"/>
            <a:chOff x="2463161" y="2217807"/>
            <a:chExt cx="4217678" cy="707886"/>
          </a:xfrm>
        </p:grpSpPr>
        <p:sp>
          <p:nvSpPr>
            <p:cNvPr id="21" name="矩形 20"/>
            <p:cNvSpPr/>
            <p:nvPr/>
          </p:nvSpPr>
          <p:spPr>
            <a:xfrm>
              <a:off x="5148064" y="2217807"/>
              <a:ext cx="1532775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cap="none" spc="0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LINK 3</a:t>
              </a:r>
              <a:endParaRPr lang="zh-CN" altLang="en-US" sz="4000" b="1" cap="none" spc="0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63161" y="2217807"/>
              <a:ext cx="1532775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cap="none" spc="0" dirty="0">
                  <a:ln w="17780" cmpd="sng">
                    <a:noFill/>
                    <a:prstDash val="solid"/>
                    <a:miter lim="800000"/>
                  </a:ln>
                  <a:solidFill>
                    <a:schemeClr val="bg1">
                      <a:alpha val="0"/>
                    </a:schemeClr>
                  </a:solidFill>
                </a:rPr>
                <a:t>LINK 1</a:t>
              </a:r>
              <a:endParaRPr lang="zh-CN" altLang="en-US" sz="4000" cap="none" spc="0" dirty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alpha val="0"/>
                  </a:schemeClr>
                </a:solidFill>
              </a:endParaRPr>
            </a:p>
          </p:txBody>
        </p:sp>
      </p:grpSp>
      <p:grpSp>
        <p:nvGrpSpPr>
          <p:cNvPr id="23" name="4"/>
          <p:cNvGrpSpPr/>
          <p:nvPr/>
        </p:nvGrpSpPr>
        <p:grpSpPr>
          <a:xfrm>
            <a:off x="2463161" y="2217807"/>
            <a:ext cx="4217678" cy="707886"/>
            <a:chOff x="2463161" y="2217807"/>
            <a:chExt cx="4217678" cy="707886"/>
          </a:xfrm>
        </p:grpSpPr>
        <p:sp>
          <p:nvSpPr>
            <p:cNvPr id="24" name="矩形 23"/>
            <p:cNvSpPr/>
            <p:nvPr/>
          </p:nvSpPr>
          <p:spPr>
            <a:xfrm>
              <a:off x="5148064" y="2217807"/>
              <a:ext cx="1532775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cap="none" spc="0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LINK 4</a:t>
              </a:r>
              <a:endParaRPr lang="zh-CN" altLang="en-US" sz="4000" b="1" cap="none" spc="0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63161" y="2217807"/>
              <a:ext cx="1532775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cap="none" spc="0" dirty="0">
                  <a:ln w="17780" cmpd="sng">
                    <a:noFill/>
                    <a:prstDash val="solid"/>
                    <a:miter lim="800000"/>
                  </a:ln>
                  <a:solidFill>
                    <a:schemeClr val="bg1">
                      <a:alpha val="0"/>
                    </a:schemeClr>
                  </a:solidFill>
                </a:rPr>
                <a:t>LINK 1</a:t>
              </a:r>
              <a:endParaRPr lang="zh-CN" altLang="en-US" sz="4000" cap="none" spc="0" dirty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alpha val="0"/>
                  </a:schemeClr>
                </a:solidFill>
              </a:endParaRPr>
            </a:p>
          </p:txBody>
        </p:sp>
      </p:grpSp>
      <p:grpSp>
        <p:nvGrpSpPr>
          <p:cNvPr id="26" name="5"/>
          <p:cNvGrpSpPr/>
          <p:nvPr/>
        </p:nvGrpSpPr>
        <p:grpSpPr>
          <a:xfrm>
            <a:off x="2463161" y="2217807"/>
            <a:ext cx="4217678" cy="707886"/>
            <a:chOff x="2463161" y="2217807"/>
            <a:chExt cx="4217678" cy="707886"/>
          </a:xfrm>
        </p:grpSpPr>
        <p:sp>
          <p:nvSpPr>
            <p:cNvPr id="27" name="矩形 26"/>
            <p:cNvSpPr/>
            <p:nvPr/>
          </p:nvSpPr>
          <p:spPr>
            <a:xfrm>
              <a:off x="5148064" y="2217807"/>
              <a:ext cx="1532775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cap="none" spc="0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LINK 5</a:t>
              </a:r>
              <a:endParaRPr lang="zh-CN" altLang="en-US" sz="4000" b="1" cap="none" spc="0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463161" y="2217807"/>
              <a:ext cx="1532775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cap="none" spc="0" dirty="0">
                  <a:ln w="17780" cmpd="sng">
                    <a:noFill/>
                    <a:prstDash val="solid"/>
                    <a:miter lim="800000"/>
                  </a:ln>
                  <a:solidFill>
                    <a:schemeClr val="bg1">
                      <a:alpha val="0"/>
                    </a:schemeClr>
                  </a:solidFill>
                </a:rPr>
                <a:t>LINK 1</a:t>
              </a:r>
              <a:endParaRPr lang="zh-CN" altLang="en-US" sz="4000" cap="none" spc="0" dirty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alpha val="0"/>
                  </a:schemeClr>
                </a:solidFill>
              </a:endParaRPr>
            </a:p>
          </p:txBody>
        </p:sp>
      </p:grpSp>
      <p:grpSp>
        <p:nvGrpSpPr>
          <p:cNvPr id="29" name="6"/>
          <p:cNvGrpSpPr/>
          <p:nvPr/>
        </p:nvGrpSpPr>
        <p:grpSpPr>
          <a:xfrm>
            <a:off x="2463161" y="2217807"/>
            <a:ext cx="4217678" cy="707886"/>
            <a:chOff x="2463161" y="2217807"/>
            <a:chExt cx="4217678" cy="707886"/>
          </a:xfrm>
        </p:grpSpPr>
        <p:sp>
          <p:nvSpPr>
            <p:cNvPr id="30" name="矩形 29"/>
            <p:cNvSpPr/>
            <p:nvPr/>
          </p:nvSpPr>
          <p:spPr>
            <a:xfrm>
              <a:off x="5148064" y="2217807"/>
              <a:ext cx="1532775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cap="none" spc="0" dirty="0">
                  <a:ln w="17780" cmpd="sng">
                    <a:noFill/>
                    <a:prstDash val="solid"/>
                    <a:miter lim="800000"/>
                  </a:ln>
                  <a:solidFill>
                    <a:sysClr val="windowText" lastClr="000000"/>
                  </a:solidFill>
                </a:rPr>
                <a:t>LINK 6</a:t>
              </a:r>
              <a:endParaRPr lang="zh-CN" altLang="en-US" sz="4000" b="1" cap="none" spc="0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463161" y="2217807"/>
              <a:ext cx="1532775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cap="none" spc="0" dirty="0">
                  <a:ln w="17780" cmpd="sng">
                    <a:noFill/>
                    <a:prstDash val="solid"/>
                    <a:miter lim="800000"/>
                  </a:ln>
                  <a:solidFill>
                    <a:schemeClr val="bg1">
                      <a:alpha val="0"/>
                    </a:schemeClr>
                  </a:solidFill>
                </a:rPr>
                <a:t>LINK 1</a:t>
              </a:r>
              <a:endParaRPr lang="zh-CN" altLang="en-US" sz="4000" cap="none" spc="0" dirty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alpha val="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8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3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Rot by="2700000">
                                      <p:cBhvr>
                                        <p:cTn id="1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2700000">
                                      <p:cBhvr>
                                        <p:cTn id="19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700000">
                                      <p:cBhvr>
                                        <p:cTn id="21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Rot by="2700000">
                                      <p:cBhvr>
                                        <p:cTn id="23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Rot by="2700000">
                                      <p:cBhvr>
                                        <p:cTn id="25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2700000">
                                      <p:cBhvr>
                                        <p:cTn id="29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700000">
                                      <p:cBhvr>
                                        <p:cTn id="31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Rot by="2700000">
                                      <p:cBhvr>
                                        <p:cTn id="33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Rot by="2700000">
                                      <p:cBhvr>
                                        <p:cTn id="35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700000">
                                      <p:cBhvr>
                                        <p:cTn id="39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8" presetClass="emph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Rot by="2700000">
                                      <p:cBhvr>
                                        <p:cTn id="41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Rot by="2700000">
                                      <p:cBhvr>
                                        <p:cTn id="43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8" presetClass="emph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Rot by="2700000">
                                      <p:cBhvr>
                                        <p:cTn id="47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Rot by="2700000">
                                      <p:cBhvr>
                                        <p:cTn id="49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Rot by="2700000">
                                      <p:cBhvr>
                                        <p:cTn id="53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43200000">
                                      <p:cBhvr>
                                        <p:cTn id="5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43200000">
                                      <p:cBhvr>
                                        <p:cTn id="5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43200000">
                                      <p:cBhvr>
                                        <p:cTn id="6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8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43200000">
                                      <p:cBhvr>
                                        <p:cTn id="6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8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43200000">
                                      <p:cBhvr>
                                        <p:cTn id="6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8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43200000">
                                      <p:cBhvr>
                                        <p:cTn id="6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8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43200000">
                                      <p:cBhvr>
                                        <p:cTn id="6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4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4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4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4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270</Words>
  <Application>Microsoft Office PowerPoint</Application>
  <PresentationFormat>如螢幕大小 (16:9)</PresentationFormat>
  <Paragraphs>122</Paragraphs>
  <Slides>14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宋体</vt:lpstr>
      <vt:lpstr>Arial</vt:lpstr>
      <vt:lpstr>Calibri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個性工坊 mio</cp:lastModifiedBy>
  <cp:revision>150</cp:revision>
  <dcterms:created xsi:type="dcterms:W3CDTF">2012-05-22T09:58:08Z</dcterms:created>
  <dcterms:modified xsi:type="dcterms:W3CDTF">2018-10-18T03:43:34Z</dcterms:modified>
</cp:coreProperties>
</file>