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</a:t>
            </a:r>
            <a:r>
              <a:rPr lang="en-IN" dirty="0" smtClean="0"/>
              <a:t>A</a:t>
            </a:r>
            <a:r>
              <a:rPr dirty="0" err="1" smtClean="0"/>
              <a:t>nalytics</a:t>
            </a:r>
            <a:r>
              <a:rPr dirty="0" smtClean="0"/>
              <a:t> </a:t>
            </a:r>
            <a:r>
              <a:rPr lang="en-IN" dirty="0" smtClean="0"/>
              <a:t>A</a:t>
            </a:r>
            <a:r>
              <a:rPr dirty="0" err="1" smtClean="0"/>
              <a:t>pproach</a:t>
            </a:r>
            <a:endParaRPr dirty="0"/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ustomer </a:t>
            </a: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nalysis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71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bike purchases in 3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years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/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percentage purchased</a:t>
            </a:r>
            <a:endParaRPr lang="en-US" sz="1400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Job industry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category</a:t>
            </a:r>
            <a:endParaRPr lang="en-US" sz="1400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cars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owned </a:t>
            </a: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each states</a:t>
            </a:r>
            <a:endParaRPr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  <a:endParaRPr lang="en-US" sz="2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353225" y="1881519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833650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877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Bike </a:t>
            </a: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purchased in </a:t>
            </a: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last 3 years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As we can see, our new customers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are mostly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So we should focus on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advertising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on Female customers than Male customers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852149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846" y="2936644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  <a:endParaRPr lang="en-US" sz="2000" b="1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0" y="-12125"/>
            <a:ext cx="9143999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IN" dirty="0" smtClean="0"/>
              <a:t>h</a:t>
            </a:r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457200" y="819150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Appendix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2495550"/>
            <a:ext cx="426720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1)</a:t>
            </a:r>
            <a:r>
              <a:rPr kumimoji="0" lang="en-IN" sz="14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IN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Dataset from Sprocket</a:t>
            </a:r>
            <a:r>
              <a:rPr kumimoji="0" lang="en-IN" sz="14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Central</a:t>
            </a:r>
          </a:p>
          <a:p>
            <a:r>
              <a:rPr kumimoji="0" lang="en-IN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2) Th</a:t>
            </a:r>
            <a:r>
              <a:rPr lang="en-IN" dirty="0" smtClean="0">
                <a:solidFill>
                  <a:schemeClr val="bg1"/>
                </a:solidFill>
              </a:rPr>
              <a:t>e official website of Australian Bureau </a:t>
            </a:r>
            <a:r>
              <a:rPr lang="en-IN" dirty="0">
                <a:solidFill>
                  <a:schemeClr val="bg1"/>
                </a:solidFill>
              </a:rPr>
              <a:t>of Statistics: https://www.abs.gov.au/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809750"/>
            <a:ext cx="220980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600" b="1" i="0" u="sng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Acknowledgement</a:t>
            </a:r>
            <a:endParaRPr kumimoji="0" lang="en-IN" sz="1400" b="1" i="0" u="sng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310</Words>
  <Application>Microsoft Office PowerPoint</Application>
  <PresentationFormat>On-screen Show (16:9)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Comic Sans MS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JhinniUrmi</cp:lastModifiedBy>
  <cp:revision>12</cp:revision>
  <dcterms:modified xsi:type="dcterms:W3CDTF">2021-02-12T07:43:56Z</dcterms:modified>
</cp:coreProperties>
</file>