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Rajdhani" panose="02000000000000000000"/>
      <p:regular r:id="rId20"/>
    </p:embeddedFont>
    <p:embeddedFont>
      <p:font typeface="Fira Sans" panose="020B0503050000020004"/>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1" name="Shape 501"/>
        <p:cNvGrpSpPr/>
        <p:nvPr/>
      </p:nvGrpSpPr>
      <p:grpSpPr>
        <a:xfrm>
          <a:off x="0" y="0"/>
          <a:ext cx="0" cy="0"/>
          <a:chOff x="0" y="0"/>
          <a:chExt cx="0" cy="0"/>
        </a:xfrm>
      </p:grpSpPr>
      <p:sp>
        <p:nvSpPr>
          <p:cNvPr id="502" name="Google Shape;50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9" name="Shape 1109"/>
        <p:cNvGrpSpPr/>
        <p:nvPr/>
      </p:nvGrpSpPr>
      <p:grpSpPr>
        <a:xfrm>
          <a:off x="0" y="0"/>
          <a:ext cx="0" cy="0"/>
          <a:chOff x="0" y="0"/>
          <a:chExt cx="0" cy="0"/>
        </a:xfrm>
      </p:grpSpPr>
      <p:sp>
        <p:nvSpPr>
          <p:cNvPr id="1110" name="Google Shape;1110;g23ccf1072c4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3ccf1072c4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4" name="Shape 1114"/>
        <p:cNvGrpSpPr/>
        <p:nvPr/>
      </p:nvGrpSpPr>
      <p:grpSpPr>
        <a:xfrm>
          <a:off x="0" y="0"/>
          <a:ext cx="0" cy="0"/>
          <a:chOff x="0" y="0"/>
          <a:chExt cx="0" cy="0"/>
        </a:xfrm>
      </p:grpSpPr>
      <p:sp>
        <p:nvSpPr>
          <p:cNvPr id="1115" name="Google Shape;1115;g20173fbd902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20173fbd902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20173fbd902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20173fbd902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6" name="Shape 1346"/>
        <p:cNvGrpSpPr/>
        <p:nvPr/>
      </p:nvGrpSpPr>
      <p:grpSpPr>
        <a:xfrm>
          <a:off x="0" y="0"/>
          <a:ext cx="0" cy="0"/>
          <a:chOff x="0" y="0"/>
          <a:chExt cx="0" cy="0"/>
        </a:xfrm>
      </p:grpSpPr>
      <p:sp>
        <p:nvSpPr>
          <p:cNvPr id="1347" name="Google Shape;1347;g23dc9223cc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23dc9223c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2" name="Shape 652"/>
        <p:cNvGrpSpPr/>
        <p:nvPr/>
      </p:nvGrpSpPr>
      <p:grpSpPr>
        <a:xfrm>
          <a:off x="0" y="0"/>
          <a:ext cx="0" cy="0"/>
          <a:chOff x="0" y="0"/>
          <a:chExt cx="0" cy="0"/>
        </a:xfrm>
      </p:grpSpPr>
      <p:sp>
        <p:nvSpPr>
          <p:cNvPr id="653" name="Google Shape;653;g23c2a2619e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23c2a2619e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8" name="Shape 658"/>
        <p:cNvGrpSpPr/>
        <p:nvPr/>
      </p:nvGrpSpPr>
      <p:grpSpPr>
        <a:xfrm>
          <a:off x="0" y="0"/>
          <a:ext cx="0" cy="0"/>
          <a:chOff x="0" y="0"/>
          <a:chExt cx="0" cy="0"/>
        </a:xfrm>
      </p:grpSpPr>
      <p:sp>
        <p:nvSpPr>
          <p:cNvPr id="659" name="Google Shape;659;g1224a59d8d2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224a59d8d2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 name="Shape 726"/>
        <p:cNvGrpSpPr/>
        <p:nvPr/>
      </p:nvGrpSpPr>
      <p:grpSpPr>
        <a:xfrm>
          <a:off x="0" y="0"/>
          <a:ext cx="0" cy="0"/>
          <a:chOff x="0" y="0"/>
          <a:chExt cx="0" cy="0"/>
        </a:xfrm>
      </p:grpSpPr>
      <p:sp>
        <p:nvSpPr>
          <p:cNvPr id="727" name="Google Shape;727;g1224a59d8d2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224a59d8d2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4" name="Shape 794"/>
        <p:cNvGrpSpPr/>
        <p:nvPr/>
      </p:nvGrpSpPr>
      <p:grpSpPr>
        <a:xfrm>
          <a:off x="0" y="0"/>
          <a:ext cx="0" cy="0"/>
          <a:chOff x="0" y="0"/>
          <a:chExt cx="0" cy="0"/>
        </a:xfrm>
      </p:grpSpPr>
      <p:sp>
        <p:nvSpPr>
          <p:cNvPr id="795" name="Google Shape;795;g1224a59d8d2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224a59d8d2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3" name="Shape 823"/>
        <p:cNvGrpSpPr/>
        <p:nvPr/>
      </p:nvGrpSpPr>
      <p:grpSpPr>
        <a:xfrm>
          <a:off x="0" y="0"/>
          <a:ext cx="0" cy="0"/>
          <a:chOff x="0" y="0"/>
          <a:chExt cx="0" cy="0"/>
        </a:xfrm>
      </p:grpSpPr>
      <p:sp>
        <p:nvSpPr>
          <p:cNvPr id="824" name="Google Shape;824;g11c6b7313e0_0_2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1c6b7313e0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6" name="Shape 946"/>
        <p:cNvGrpSpPr/>
        <p:nvPr/>
      </p:nvGrpSpPr>
      <p:grpSpPr>
        <a:xfrm>
          <a:off x="0" y="0"/>
          <a:ext cx="0" cy="0"/>
          <a:chOff x="0" y="0"/>
          <a:chExt cx="0" cy="0"/>
        </a:xfrm>
      </p:grpSpPr>
      <p:sp>
        <p:nvSpPr>
          <p:cNvPr id="947" name="Google Shape;947;g20173fbd90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20173fbd90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6" name="Shape 1096"/>
        <p:cNvGrpSpPr/>
        <p:nvPr/>
      </p:nvGrpSpPr>
      <p:grpSpPr>
        <a:xfrm>
          <a:off x="0" y="0"/>
          <a:ext cx="0" cy="0"/>
          <a:chOff x="0" y="0"/>
          <a:chExt cx="0" cy="0"/>
        </a:xfrm>
      </p:grpSpPr>
      <p:sp>
        <p:nvSpPr>
          <p:cNvPr id="1097" name="Google Shape;1097;g23ccf1072c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3ccf1072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3" name="Shape 1103"/>
        <p:cNvGrpSpPr/>
        <p:nvPr/>
      </p:nvGrpSpPr>
      <p:grpSpPr>
        <a:xfrm>
          <a:off x="0" y="0"/>
          <a:ext cx="0" cy="0"/>
          <a:chOff x="0" y="0"/>
          <a:chExt cx="0" cy="0"/>
        </a:xfrm>
      </p:grpSpPr>
      <p:sp>
        <p:nvSpPr>
          <p:cNvPr id="1104" name="Google Shape;1104;g23ccf1072c4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23ccf1072c4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2"/>
        </a:soli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784067" y="1276788"/>
            <a:ext cx="4350000" cy="189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atin typeface="Rajdhani" panose="02000000000000000000"/>
                <a:ea typeface="Rajdhani" panose="02000000000000000000"/>
                <a:cs typeface="Rajdhani" panose="02000000000000000000"/>
                <a:sym typeface="Rajdhani" panose="02000000000000000000"/>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p:txBody>
      </p:sp>
      <p:sp>
        <p:nvSpPr>
          <p:cNvPr id="10" name="Google Shape;10;p2"/>
          <p:cNvSpPr txBox="1"/>
          <p:nvPr>
            <p:ph type="subTitle" idx="1"/>
          </p:nvPr>
        </p:nvSpPr>
        <p:spPr>
          <a:xfrm>
            <a:off x="779625" y="3348926"/>
            <a:ext cx="4350000" cy="450000"/>
          </a:xfrm>
          <a:prstGeom prst="rect">
            <a:avLst/>
          </a:prstGeom>
          <a:solidFill>
            <a:schemeClr val="accent5"/>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atin typeface="Fira Sans" panose="020B0503050000020004"/>
                <a:ea typeface="Fira Sans" panose="020B0503050000020004"/>
                <a:cs typeface="Fira Sans" panose="020B0503050000020004"/>
                <a:sym typeface="Fira Sans" panose="020B0503050000020004"/>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p:txBody>
      </p:sp>
      <p:sp>
        <p:nvSpPr>
          <p:cNvPr id="11" name="Google Shape;11;p2"/>
          <p:cNvSpPr/>
          <p:nvPr/>
        </p:nvSpPr>
        <p:spPr>
          <a:xfrm>
            <a:off x="102928" y="3347336"/>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1919729" y="46613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3391622">
            <a:off x="5525527" y="3372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644555">
            <a:off x="7092631" y="4388929"/>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7413790">
            <a:off x="8640067" y="1355868"/>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96" name="Shape 96"/>
        <p:cNvGrpSpPr/>
        <p:nvPr/>
      </p:nvGrpSpPr>
      <p:grpSpPr>
        <a:xfrm>
          <a:off x="0" y="0"/>
          <a:ext cx="0" cy="0"/>
          <a:chOff x="0" y="0"/>
          <a:chExt cx="0" cy="0"/>
        </a:xfrm>
      </p:grpSpPr>
      <p:sp>
        <p:nvSpPr>
          <p:cNvPr id="97" name="Google Shape;97;p11"/>
          <p:cNvSpPr txBox="1"/>
          <p:nvPr>
            <p:ph type="title" hasCustomPrompt="1"/>
          </p:nvPr>
        </p:nvSpPr>
        <p:spPr>
          <a:xfrm>
            <a:off x="1226550" y="972150"/>
            <a:ext cx="6690900" cy="1511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8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98" name="Google Shape;98;p11"/>
          <p:cNvSpPr txBox="1"/>
          <p:nvPr>
            <p:ph type="subTitle" idx="1"/>
          </p:nvPr>
        </p:nvSpPr>
        <p:spPr>
          <a:xfrm>
            <a:off x="2213700" y="2622500"/>
            <a:ext cx="4716600" cy="408900"/>
          </a:xfrm>
          <a:prstGeom prst="rect">
            <a:avLst/>
          </a:prstGeom>
          <a:solidFill>
            <a:schemeClr val="accent5"/>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
        <p:nvSpPr>
          <p:cNvPr id="99" name="Google Shape;99;p11"/>
          <p:cNvSpPr/>
          <p:nvPr/>
        </p:nvSpPr>
        <p:spPr>
          <a:xfrm>
            <a:off x="251228" y="234516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1"/>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1"/>
          <p:cNvSpPr/>
          <p:nvPr/>
        </p:nvSpPr>
        <p:spPr>
          <a:xfrm>
            <a:off x="2280754" y="5606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1"/>
          <p:cNvSpPr/>
          <p:nvPr/>
        </p:nvSpPr>
        <p:spPr>
          <a:xfrm rot="3391622">
            <a:off x="4994777" y="1889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1"/>
          <p:cNvSpPr/>
          <p:nvPr/>
        </p:nvSpPr>
        <p:spPr>
          <a:xfrm rot="-3865761">
            <a:off x="6273755" y="4514838"/>
            <a:ext cx="352097" cy="453199"/>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1"/>
          <p:cNvSpPr/>
          <p:nvPr/>
        </p:nvSpPr>
        <p:spPr>
          <a:xfrm rot="7413790">
            <a:off x="8640067" y="1355868"/>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2_1">
    <p:bg>
      <p:bgPr>
        <a:solidFill>
          <a:schemeClr val="dk2"/>
        </a:solidFill>
        <a:effectLst/>
      </p:bgPr>
    </p:bg>
    <p:spTree>
      <p:nvGrpSpPr>
        <p:cNvPr id="106" name="Shape 106"/>
        <p:cNvGrpSpPr/>
        <p:nvPr/>
      </p:nvGrpSpPr>
      <p:grpSpPr>
        <a:xfrm>
          <a:off x="0" y="0"/>
          <a:ext cx="0" cy="0"/>
          <a:chOff x="0" y="0"/>
          <a:chExt cx="0" cy="0"/>
        </a:xfrm>
      </p:grpSpPr>
      <p:sp>
        <p:nvSpPr>
          <p:cNvPr id="107" name="Google Shape;107;p13"/>
          <p:cNvSpPr txBox="1"/>
          <p:nvPr>
            <p:ph type="title" hasCustomPrompt="1"/>
          </p:nvPr>
        </p:nvSpPr>
        <p:spPr>
          <a:xfrm>
            <a:off x="171322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8" name="Google Shape;108;p13"/>
          <p:cNvSpPr txBox="1"/>
          <p:nvPr>
            <p:ph type="title" idx="2" hasCustomPrompt="1"/>
          </p:nvPr>
        </p:nvSpPr>
        <p:spPr>
          <a:xfrm>
            <a:off x="3934350"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9" name="Google Shape;109;p13"/>
          <p:cNvSpPr txBox="1"/>
          <p:nvPr>
            <p:ph type="title" idx="3" hasCustomPrompt="1"/>
          </p:nvPr>
        </p:nvSpPr>
        <p:spPr>
          <a:xfrm>
            <a:off x="615547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10" name="Google Shape;110;p13"/>
          <p:cNvSpPr txBox="1"/>
          <p:nvPr>
            <p:ph type="subTitle" idx="1"/>
          </p:nvPr>
        </p:nvSpPr>
        <p:spPr>
          <a:xfrm>
            <a:off x="138112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1" name="Google Shape;111;p13"/>
          <p:cNvSpPr txBox="1"/>
          <p:nvPr>
            <p:ph type="subTitle" idx="4"/>
          </p:nvPr>
        </p:nvSpPr>
        <p:spPr>
          <a:xfrm>
            <a:off x="3602250"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2" name="Google Shape;112;p13"/>
          <p:cNvSpPr txBox="1"/>
          <p:nvPr>
            <p:ph type="subTitle" idx="5"/>
          </p:nvPr>
        </p:nvSpPr>
        <p:spPr>
          <a:xfrm>
            <a:off x="582337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13" name="Google Shape;113;p13"/>
          <p:cNvSpPr txBox="1"/>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14" name="Google Shape;114;p1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3"/>
          <p:cNvSpPr txBox="1"/>
          <p:nvPr>
            <p:ph type="title" idx="7" hasCustomPrompt="1"/>
          </p:nvPr>
        </p:nvSpPr>
        <p:spPr>
          <a:xfrm>
            <a:off x="171322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3" name="Google Shape;123;p13"/>
          <p:cNvSpPr txBox="1"/>
          <p:nvPr>
            <p:ph type="title" idx="8" hasCustomPrompt="1"/>
          </p:nvPr>
        </p:nvSpPr>
        <p:spPr>
          <a:xfrm>
            <a:off x="3934350"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4" name="Google Shape;124;p13"/>
          <p:cNvSpPr txBox="1"/>
          <p:nvPr>
            <p:ph type="title" idx="9" hasCustomPrompt="1"/>
          </p:nvPr>
        </p:nvSpPr>
        <p:spPr>
          <a:xfrm>
            <a:off x="615547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5" name="Google Shape;125;p13"/>
          <p:cNvSpPr txBox="1"/>
          <p:nvPr>
            <p:ph type="subTitle" idx="13"/>
          </p:nvPr>
        </p:nvSpPr>
        <p:spPr>
          <a:xfrm>
            <a:off x="138112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26" name="Google Shape;126;p13"/>
          <p:cNvSpPr txBox="1"/>
          <p:nvPr>
            <p:ph type="subTitle" idx="14"/>
          </p:nvPr>
        </p:nvSpPr>
        <p:spPr>
          <a:xfrm>
            <a:off x="3602250"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
        <p:nvSpPr>
          <p:cNvPr id="127" name="Google Shape;127;p13"/>
          <p:cNvSpPr txBox="1"/>
          <p:nvPr>
            <p:ph type="subTitle" idx="15"/>
          </p:nvPr>
        </p:nvSpPr>
        <p:spPr>
          <a:xfrm>
            <a:off x="582337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_2_1">
    <p:bg>
      <p:bgPr>
        <a:solidFill>
          <a:schemeClr val="dk2"/>
        </a:solidFill>
        <a:effectLst/>
      </p:bgPr>
    </p:bg>
    <p:spTree>
      <p:nvGrpSpPr>
        <p:cNvPr id="128" name="Shape 128"/>
        <p:cNvGrpSpPr/>
        <p:nvPr/>
      </p:nvGrpSpPr>
      <p:grpSpPr>
        <a:xfrm>
          <a:off x="0" y="0"/>
          <a:ext cx="0" cy="0"/>
          <a:chOff x="0" y="0"/>
          <a:chExt cx="0" cy="0"/>
        </a:xfrm>
      </p:grpSpPr>
      <p:sp>
        <p:nvSpPr>
          <p:cNvPr id="129" name="Google Shape;129;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30" name="Google Shape;130;p14"/>
          <p:cNvSpPr/>
          <p:nvPr/>
        </p:nvSpPr>
        <p:spPr>
          <a:xfrm flipH="1">
            <a:off x="5801949" y="47278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4"/>
          <p:cNvSpPr/>
          <p:nvPr/>
        </p:nvSpPr>
        <p:spPr>
          <a:xfrm rot="-8861856" flipH="1">
            <a:off x="6354206" y="387388"/>
            <a:ext cx="257507" cy="137731"/>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4"/>
          <p:cNvSpPr/>
          <p:nvPr/>
        </p:nvSpPr>
        <p:spPr>
          <a:xfrm rot="-10565451" flipH="1">
            <a:off x="274878" y="391297"/>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4"/>
          <p:cNvSpPr/>
          <p:nvPr/>
        </p:nvSpPr>
        <p:spPr>
          <a:xfrm rot="4176861" flipH="1">
            <a:off x="2096744" y="4625853"/>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4"/>
          <p:cNvSpPr/>
          <p:nvPr/>
        </p:nvSpPr>
        <p:spPr>
          <a:xfrm rot="3007948" flipH="1">
            <a:off x="3154154" y="76282"/>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4"/>
          <p:cNvSpPr/>
          <p:nvPr/>
        </p:nvSpPr>
        <p:spPr>
          <a:xfrm rot="-3391622" flipH="1">
            <a:off x="8614129" y="24940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4"/>
          <p:cNvSpPr/>
          <p:nvPr/>
        </p:nvSpPr>
        <p:spPr>
          <a:xfrm rot="-1963446" flipH="1">
            <a:off x="50830" y="3090125"/>
            <a:ext cx="352091" cy="29146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4"/>
          <p:cNvSpPr/>
          <p:nvPr/>
        </p:nvSpPr>
        <p:spPr>
          <a:xfrm flipH="1">
            <a:off x="8614137" y="173826"/>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4"/>
          <p:cNvSpPr/>
          <p:nvPr/>
        </p:nvSpPr>
        <p:spPr>
          <a:xfrm rot="2700000" flipH="1">
            <a:off x="8355347" y="4666723"/>
            <a:ext cx="352092" cy="29148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dk2"/>
        </a:solidFill>
        <a:effectLst/>
      </p:bgPr>
    </p:bg>
    <p:spTree>
      <p:nvGrpSpPr>
        <p:cNvPr id="139" name="Shape 139"/>
        <p:cNvGrpSpPr/>
        <p:nvPr/>
      </p:nvGrpSpPr>
      <p:grpSpPr>
        <a:xfrm>
          <a:off x="0" y="0"/>
          <a:ext cx="0" cy="0"/>
          <a:chOff x="0" y="0"/>
          <a:chExt cx="0" cy="0"/>
        </a:xfrm>
      </p:grpSpPr>
      <p:sp>
        <p:nvSpPr>
          <p:cNvPr id="140" name="Google Shape;140;p15"/>
          <p:cNvSpPr txBox="1"/>
          <p:nvPr>
            <p:ph type="subTitle" idx="1"/>
          </p:nvPr>
        </p:nvSpPr>
        <p:spPr>
          <a:xfrm>
            <a:off x="1944900" y="1179400"/>
            <a:ext cx="5254200" cy="1887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600"/>
              <a:buChar char="○"/>
              <a:defRPr sz="2000" b="1"/>
            </a:lvl2pPr>
            <a:lvl3pPr lvl="2" algn="ctr" rtl="0">
              <a:lnSpc>
                <a:spcPct val="115000"/>
              </a:lnSpc>
              <a:spcBef>
                <a:spcPts val="0"/>
              </a:spcBef>
              <a:spcAft>
                <a:spcPts val="0"/>
              </a:spcAft>
              <a:buSzPts val="1600"/>
              <a:buChar char="■"/>
              <a:defRPr sz="2000" b="1"/>
            </a:lvl3pPr>
            <a:lvl4pPr lvl="3" algn="ctr" rtl="0">
              <a:lnSpc>
                <a:spcPct val="115000"/>
              </a:lnSpc>
              <a:spcBef>
                <a:spcPts val="0"/>
              </a:spcBef>
              <a:spcAft>
                <a:spcPts val="0"/>
              </a:spcAft>
              <a:buSzPts val="1600"/>
              <a:buChar char="●"/>
              <a:defRPr sz="2000" b="1"/>
            </a:lvl4pPr>
            <a:lvl5pPr lvl="4" algn="ctr" rtl="0">
              <a:lnSpc>
                <a:spcPct val="115000"/>
              </a:lnSpc>
              <a:spcBef>
                <a:spcPts val="0"/>
              </a:spcBef>
              <a:spcAft>
                <a:spcPts val="0"/>
              </a:spcAft>
              <a:buSzPts val="1600"/>
              <a:buChar char="○"/>
              <a:defRPr sz="2000" b="1"/>
            </a:lvl5pPr>
            <a:lvl6pPr lvl="5" algn="ctr" rtl="0">
              <a:lnSpc>
                <a:spcPct val="115000"/>
              </a:lnSpc>
              <a:spcBef>
                <a:spcPts val="0"/>
              </a:spcBef>
              <a:spcAft>
                <a:spcPts val="0"/>
              </a:spcAft>
              <a:buSzPts val="1600"/>
              <a:buChar char="■"/>
              <a:defRPr sz="2000" b="1"/>
            </a:lvl6pPr>
            <a:lvl7pPr lvl="6" algn="ctr" rtl="0">
              <a:lnSpc>
                <a:spcPct val="115000"/>
              </a:lnSpc>
              <a:spcBef>
                <a:spcPts val="0"/>
              </a:spcBef>
              <a:spcAft>
                <a:spcPts val="0"/>
              </a:spcAft>
              <a:buSzPts val="1600"/>
              <a:buChar char="●"/>
              <a:defRPr sz="2000" b="1"/>
            </a:lvl7pPr>
            <a:lvl8pPr lvl="7" algn="ctr" rtl="0">
              <a:lnSpc>
                <a:spcPct val="115000"/>
              </a:lnSpc>
              <a:spcBef>
                <a:spcPts val="0"/>
              </a:spcBef>
              <a:spcAft>
                <a:spcPts val="0"/>
              </a:spcAft>
              <a:buSzPts val="1600"/>
              <a:buChar char="○"/>
              <a:defRPr sz="2000" b="1"/>
            </a:lvl8pPr>
            <a:lvl9pPr lvl="8" algn="ctr" rtl="0">
              <a:lnSpc>
                <a:spcPct val="115000"/>
              </a:lnSpc>
              <a:spcBef>
                <a:spcPts val="0"/>
              </a:spcBef>
              <a:spcAft>
                <a:spcPts val="0"/>
              </a:spcAft>
              <a:buSzPts val="1600"/>
              <a:buChar char="■"/>
              <a:defRPr sz="2000" b="1"/>
            </a:lvl9pPr>
          </a:lstStyle>
          <a:p/>
        </p:txBody>
      </p:sp>
      <p:sp>
        <p:nvSpPr>
          <p:cNvPr id="141" name="Google Shape;141;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42" name="Google Shape;142;p15"/>
          <p:cNvSpPr/>
          <p:nvPr/>
        </p:nvSpPr>
        <p:spPr>
          <a:xfrm rot="6372182">
            <a:off x="5709358" y="61821"/>
            <a:ext cx="352091" cy="45319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5"/>
          <p:cNvSpPr/>
          <p:nvPr/>
        </p:nvSpPr>
        <p:spPr>
          <a:xfrm rot="-6645472">
            <a:off x="2833286" y="2195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5"/>
          <p:cNvSpPr/>
          <p:nvPr/>
        </p:nvSpPr>
        <p:spPr>
          <a:xfrm rot="3391622">
            <a:off x="305802" y="29061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5"/>
          <p:cNvSpPr/>
          <p:nvPr/>
        </p:nvSpPr>
        <p:spPr>
          <a:xfrm rot="-4430405">
            <a:off x="8419851" y="46721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5"/>
          <p:cNvSpPr/>
          <p:nvPr/>
        </p:nvSpPr>
        <p:spPr>
          <a:xfrm rot="-9318848">
            <a:off x="8641874" y="1211838"/>
            <a:ext cx="246670" cy="155419"/>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5"/>
          <p:cNvSpPr/>
          <p:nvPr/>
        </p:nvSpPr>
        <p:spPr>
          <a:xfrm rot="-9082485">
            <a:off x="221002" y="1957740"/>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5"/>
          <p:cNvSpPr/>
          <p:nvPr/>
        </p:nvSpPr>
        <p:spPr>
          <a:xfrm rot="2542404">
            <a:off x="8595700" y="34324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5"/>
          <p:cNvSpPr/>
          <p:nvPr/>
        </p:nvSpPr>
        <p:spPr>
          <a:xfrm rot="1173186">
            <a:off x="168295" y="4321957"/>
            <a:ext cx="352089" cy="453190"/>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5"/>
          <p:cNvSpPr/>
          <p:nvPr/>
        </p:nvSpPr>
        <p:spPr>
          <a:xfrm>
            <a:off x="4128819" y="4821001"/>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_AND_TWO_COLUMNS_1">
    <p:bg>
      <p:bgPr>
        <a:solidFill>
          <a:schemeClr val="dk2"/>
        </a:solidFill>
        <a:effectLst/>
      </p:bgPr>
    </p:bg>
    <p:spTree>
      <p:nvGrpSpPr>
        <p:cNvPr id="151" name="Shape 151"/>
        <p:cNvGrpSpPr/>
        <p:nvPr/>
      </p:nvGrpSpPr>
      <p:grpSpPr>
        <a:xfrm>
          <a:off x="0" y="0"/>
          <a:ext cx="0" cy="0"/>
          <a:chOff x="0" y="0"/>
          <a:chExt cx="0" cy="0"/>
        </a:xfrm>
      </p:grpSpPr>
      <p:sp>
        <p:nvSpPr>
          <p:cNvPr id="152" name="Google Shape;152;p16"/>
          <p:cNvSpPr txBox="1"/>
          <p:nvPr>
            <p:ph type="body" idx="1"/>
          </p:nvPr>
        </p:nvSpPr>
        <p:spPr>
          <a:xfrm>
            <a:off x="775775" y="1168375"/>
            <a:ext cx="4844400" cy="3408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30200" rtl="0">
              <a:lnSpc>
                <a:spcPct val="115000"/>
              </a:lnSpc>
              <a:spcBef>
                <a:spcPts val="1600"/>
              </a:spcBef>
              <a:spcAft>
                <a:spcPts val="0"/>
              </a:spcAft>
              <a:buSzPts val="1600"/>
              <a:buChar char="○"/>
              <a:defRPr sz="1200"/>
            </a:lvl2pPr>
            <a:lvl3pPr marL="1371600" lvl="2" indent="-330200" rtl="0">
              <a:lnSpc>
                <a:spcPct val="115000"/>
              </a:lnSpc>
              <a:spcBef>
                <a:spcPts val="1600"/>
              </a:spcBef>
              <a:spcAft>
                <a:spcPts val="0"/>
              </a:spcAft>
              <a:buSzPts val="1600"/>
              <a:buChar char="■"/>
              <a:defRPr/>
            </a:lvl3pPr>
            <a:lvl4pPr marL="1828800" lvl="3" indent="-330200" rtl="0">
              <a:lnSpc>
                <a:spcPct val="115000"/>
              </a:lnSpc>
              <a:spcBef>
                <a:spcPts val="1600"/>
              </a:spcBef>
              <a:spcAft>
                <a:spcPts val="0"/>
              </a:spcAft>
              <a:buSzPts val="1600"/>
              <a:buChar char="●"/>
              <a:defRPr/>
            </a:lvl4pPr>
            <a:lvl5pPr marL="2286000" lvl="4" indent="-330200" rtl="0">
              <a:lnSpc>
                <a:spcPct val="115000"/>
              </a:lnSpc>
              <a:spcBef>
                <a:spcPts val="1600"/>
              </a:spcBef>
              <a:spcAft>
                <a:spcPts val="0"/>
              </a:spcAft>
              <a:buSzPts val="1600"/>
              <a:buChar char="○"/>
              <a:defRPr/>
            </a:lvl5pPr>
            <a:lvl6pPr marL="2743200" lvl="5" indent="-330200" rtl="0">
              <a:lnSpc>
                <a:spcPct val="115000"/>
              </a:lnSpc>
              <a:spcBef>
                <a:spcPts val="1600"/>
              </a:spcBef>
              <a:spcAft>
                <a:spcPts val="0"/>
              </a:spcAft>
              <a:buSzPts val="1600"/>
              <a:buChar char="■"/>
              <a:defRPr/>
            </a:lvl6pPr>
            <a:lvl7pPr marL="3200400" lvl="6" indent="-330200" rtl="0">
              <a:lnSpc>
                <a:spcPct val="115000"/>
              </a:lnSpc>
              <a:spcBef>
                <a:spcPts val="1600"/>
              </a:spcBef>
              <a:spcAft>
                <a:spcPts val="0"/>
              </a:spcAft>
              <a:buSzPts val="1600"/>
              <a:buChar char="●"/>
              <a:defRPr/>
            </a:lvl7pPr>
            <a:lvl8pPr marL="3657600" lvl="7" indent="-330200" rtl="0">
              <a:lnSpc>
                <a:spcPct val="115000"/>
              </a:lnSpc>
              <a:spcBef>
                <a:spcPts val="1600"/>
              </a:spcBef>
              <a:spcAft>
                <a:spcPts val="0"/>
              </a:spcAft>
              <a:buSzPts val="1600"/>
              <a:buChar char="○"/>
              <a:defRPr/>
            </a:lvl8pPr>
            <a:lvl9pPr marL="4114800" lvl="8" indent="-330200" rtl="0">
              <a:lnSpc>
                <a:spcPct val="115000"/>
              </a:lnSpc>
              <a:spcBef>
                <a:spcPts val="1600"/>
              </a:spcBef>
              <a:spcAft>
                <a:spcPts val="1600"/>
              </a:spcAft>
              <a:buSzPts val="1600"/>
              <a:buChar char="■"/>
              <a:defRPr/>
            </a:lvl9pPr>
          </a:lstStyle>
          <a:p/>
        </p:txBody>
      </p:sp>
      <p:sp>
        <p:nvSpPr>
          <p:cNvPr id="153" name="Google Shape;153;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54" name="Google Shape;154;p16"/>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6"/>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6"/>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6"/>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6"/>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6"/>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6"/>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6"/>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2"/>
        </a:solidFill>
        <a:effectLst/>
      </p:bgPr>
    </p:bg>
    <p:spTree>
      <p:nvGrpSpPr>
        <p:cNvPr id="162" name="Shape 162"/>
        <p:cNvGrpSpPr/>
        <p:nvPr/>
      </p:nvGrpSpPr>
      <p:grpSpPr>
        <a:xfrm>
          <a:off x="0" y="0"/>
          <a:ext cx="0" cy="0"/>
          <a:chOff x="0" y="0"/>
          <a:chExt cx="0" cy="0"/>
        </a:xfrm>
      </p:grpSpPr>
      <p:sp>
        <p:nvSpPr>
          <p:cNvPr id="163" name="Google Shape;163;p17"/>
          <p:cNvSpPr txBox="1"/>
          <p:nvPr>
            <p:ph type="subTitle" idx="1"/>
          </p:nvPr>
        </p:nvSpPr>
        <p:spPr>
          <a:xfrm>
            <a:off x="7200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p:txBody>
      </p:sp>
      <p:sp>
        <p:nvSpPr>
          <p:cNvPr id="164" name="Google Shape;164;p17"/>
          <p:cNvSpPr txBox="1"/>
          <p:nvPr>
            <p:ph type="subTitle" idx="2"/>
          </p:nvPr>
        </p:nvSpPr>
        <p:spPr>
          <a:xfrm>
            <a:off x="7200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165" name="Google Shape;165;p17"/>
          <p:cNvSpPr txBox="1"/>
          <p:nvPr>
            <p:ph type="subTitle" idx="3"/>
          </p:nvPr>
        </p:nvSpPr>
        <p:spPr>
          <a:xfrm>
            <a:off x="34038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166" name="Google Shape;166;p17"/>
          <p:cNvSpPr txBox="1"/>
          <p:nvPr>
            <p:ph type="subTitle" idx="4"/>
          </p:nvPr>
        </p:nvSpPr>
        <p:spPr>
          <a:xfrm>
            <a:off x="60876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167" name="Google Shape;167;p17"/>
          <p:cNvSpPr txBox="1"/>
          <p:nvPr>
            <p:ph type="subTitle" idx="5"/>
          </p:nvPr>
        </p:nvSpPr>
        <p:spPr>
          <a:xfrm>
            <a:off x="34038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p:txBody>
      </p:sp>
      <p:sp>
        <p:nvSpPr>
          <p:cNvPr id="168" name="Google Shape;168;p17"/>
          <p:cNvSpPr txBox="1"/>
          <p:nvPr>
            <p:ph type="subTitle" idx="6"/>
          </p:nvPr>
        </p:nvSpPr>
        <p:spPr>
          <a:xfrm>
            <a:off x="60876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p:txBody>
      </p:sp>
      <p:sp>
        <p:nvSpPr>
          <p:cNvPr id="169" name="Google Shape;169;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70" name="Google Shape;170;p17"/>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7"/>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7"/>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7"/>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7"/>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7"/>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7"/>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7"/>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_2">
    <p:bg>
      <p:bgPr>
        <a:solidFill>
          <a:schemeClr val="dk2"/>
        </a:solidFill>
        <a:effectLst/>
      </p:bgPr>
    </p:bg>
    <p:spTree>
      <p:nvGrpSpPr>
        <p:cNvPr id="178" name="Shape 178"/>
        <p:cNvGrpSpPr/>
        <p:nvPr/>
      </p:nvGrpSpPr>
      <p:grpSpPr>
        <a:xfrm>
          <a:off x="0" y="0"/>
          <a:ext cx="0" cy="0"/>
          <a:chOff x="0" y="0"/>
          <a:chExt cx="0" cy="0"/>
        </a:xfrm>
      </p:grpSpPr>
      <p:sp>
        <p:nvSpPr>
          <p:cNvPr id="179" name="Google Shape;179;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180" name="Google Shape;180;p18"/>
          <p:cNvSpPr txBox="1"/>
          <p:nvPr>
            <p:ph type="subTitle" idx="1"/>
          </p:nvPr>
        </p:nvSpPr>
        <p:spPr>
          <a:xfrm>
            <a:off x="5440525"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panose="020B0503050000020004"/>
                <a:ea typeface="Fira Sans" panose="020B0503050000020004"/>
                <a:cs typeface="Fira Sans" panose="020B0503050000020004"/>
                <a:sym typeface="Fira Sans" panose="020B0503050000020004"/>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1" name="Google Shape;181;p18"/>
          <p:cNvSpPr txBox="1"/>
          <p:nvPr>
            <p:ph type="subTitle" idx="2"/>
          </p:nvPr>
        </p:nvSpPr>
        <p:spPr>
          <a:xfrm>
            <a:off x="5440547"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2" name="Google Shape;182;p18"/>
          <p:cNvSpPr txBox="1"/>
          <p:nvPr>
            <p:ph type="subTitle" idx="3"/>
          </p:nvPr>
        </p:nvSpPr>
        <p:spPr>
          <a:xfrm>
            <a:off x="2152450"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panose="020B0503050000020004"/>
                <a:ea typeface="Fira Sans" panose="020B0503050000020004"/>
                <a:cs typeface="Fira Sans" panose="020B0503050000020004"/>
                <a:sym typeface="Fira Sans" panose="020B0503050000020004"/>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3" name="Google Shape;183;p18"/>
          <p:cNvSpPr txBox="1"/>
          <p:nvPr>
            <p:ph type="subTitle" idx="4"/>
          </p:nvPr>
        </p:nvSpPr>
        <p:spPr>
          <a:xfrm>
            <a:off x="2152451"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4" name="Google Shape;184;p18"/>
          <p:cNvSpPr txBox="1"/>
          <p:nvPr>
            <p:ph type="subTitle" idx="5"/>
          </p:nvPr>
        </p:nvSpPr>
        <p:spPr>
          <a:xfrm>
            <a:off x="2152450"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panose="020B0503050000020004"/>
                <a:ea typeface="Fira Sans" panose="020B0503050000020004"/>
                <a:cs typeface="Fira Sans" panose="020B0503050000020004"/>
                <a:sym typeface="Fira Sans" panose="020B0503050000020004"/>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5" name="Google Shape;185;p18"/>
          <p:cNvSpPr txBox="1"/>
          <p:nvPr>
            <p:ph type="subTitle" idx="6"/>
          </p:nvPr>
        </p:nvSpPr>
        <p:spPr>
          <a:xfrm>
            <a:off x="2152451" y="3207225"/>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6" name="Google Shape;186;p18"/>
          <p:cNvSpPr txBox="1"/>
          <p:nvPr>
            <p:ph type="subTitle" idx="7"/>
          </p:nvPr>
        </p:nvSpPr>
        <p:spPr>
          <a:xfrm>
            <a:off x="5440525"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panose="020B0503050000020004"/>
                <a:ea typeface="Fira Sans" panose="020B0503050000020004"/>
                <a:cs typeface="Fira Sans" panose="020B0503050000020004"/>
                <a:sym typeface="Fira Sans" panose="020B0503050000020004"/>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p:txBody>
      </p:sp>
      <p:sp>
        <p:nvSpPr>
          <p:cNvPr id="187" name="Google Shape;187;p18"/>
          <p:cNvSpPr txBox="1"/>
          <p:nvPr>
            <p:ph type="subTitle" idx="8"/>
          </p:nvPr>
        </p:nvSpPr>
        <p:spPr>
          <a:xfrm>
            <a:off x="5440526" y="3187847"/>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188" name="Google Shape;188;p18"/>
          <p:cNvSpPr/>
          <p:nvPr/>
        </p:nvSpPr>
        <p:spPr>
          <a:xfrm rot="3200375">
            <a:off x="257056" y="443836"/>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8"/>
          <p:cNvSpPr/>
          <p:nvPr/>
        </p:nvSpPr>
        <p:spPr>
          <a:xfrm>
            <a:off x="582251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8"/>
          <p:cNvSpPr/>
          <p:nvPr/>
        </p:nvSpPr>
        <p:spPr>
          <a:xfrm>
            <a:off x="5657454" y="2561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8"/>
          <p:cNvSpPr/>
          <p:nvPr/>
        </p:nvSpPr>
        <p:spPr>
          <a:xfrm rot="3391622">
            <a:off x="8438402" y="34555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8"/>
          <p:cNvSpPr/>
          <p:nvPr/>
        </p:nvSpPr>
        <p:spPr>
          <a:xfrm rot="-4176861">
            <a:off x="2167680" y="4582003"/>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8"/>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8"/>
          <p:cNvSpPr/>
          <p:nvPr/>
        </p:nvSpPr>
        <p:spPr>
          <a:xfrm rot="3391622">
            <a:off x="309764" y="26630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8"/>
          <p:cNvSpPr/>
          <p:nvPr/>
        </p:nvSpPr>
        <p:spPr>
          <a:xfrm rot="2700000">
            <a:off x="8650597" y="2073025"/>
            <a:ext cx="352092" cy="29148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96" name="Shape 196"/>
        <p:cNvGrpSpPr/>
        <p:nvPr/>
      </p:nvGrpSpPr>
      <p:grpSpPr>
        <a:xfrm>
          <a:off x="0" y="0"/>
          <a:ext cx="0" cy="0"/>
          <a:chOff x="0" y="0"/>
          <a:chExt cx="0" cy="0"/>
        </a:xfrm>
      </p:grpSpPr>
      <p:sp>
        <p:nvSpPr>
          <p:cNvPr id="197" name="Google Shape;197;p19"/>
          <p:cNvSpPr txBox="1"/>
          <p:nvPr>
            <p:ph type="subTitle" idx="1"/>
          </p:nvPr>
        </p:nvSpPr>
        <p:spPr>
          <a:xfrm>
            <a:off x="1007375"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p:txBody>
      </p:sp>
      <p:sp>
        <p:nvSpPr>
          <p:cNvPr id="198" name="Google Shape;198;p19"/>
          <p:cNvSpPr txBox="1"/>
          <p:nvPr>
            <p:ph type="subTitle" idx="2"/>
          </p:nvPr>
        </p:nvSpPr>
        <p:spPr>
          <a:xfrm>
            <a:off x="1007375"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199" name="Google Shape;199;p19"/>
          <p:cNvSpPr txBox="1"/>
          <p:nvPr>
            <p:ph type="subTitle" idx="3"/>
          </p:nvPr>
        </p:nvSpPr>
        <p:spPr>
          <a:xfrm>
            <a:off x="3547500"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200" name="Google Shape;200;p19"/>
          <p:cNvSpPr txBox="1"/>
          <p:nvPr>
            <p:ph type="subTitle" idx="4"/>
          </p:nvPr>
        </p:nvSpPr>
        <p:spPr>
          <a:xfrm>
            <a:off x="6087600"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201" name="Google Shape;201;p19"/>
          <p:cNvSpPr txBox="1"/>
          <p:nvPr>
            <p:ph type="subTitle" idx="5"/>
          </p:nvPr>
        </p:nvSpPr>
        <p:spPr>
          <a:xfrm>
            <a:off x="3547500"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p:txBody>
      </p:sp>
      <p:sp>
        <p:nvSpPr>
          <p:cNvPr id="202" name="Google Shape;202;p19"/>
          <p:cNvSpPr txBox="1"/>
          <p:nvPr>
            <p:ph type="subTitle" idx="6"/>
          </p:nvPr>
        </p:nvSpPr>
        <p:spPr>
          <a:xfrm>
            <a:off x="6087600"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p:txBody>
      </p:sp>
      <p:sp>
        <p:nvSpPr>
          <p:cNvPr id="203" name="Google Shape;203;p19"/>
          <p:cNvSpPr txBox="1"/>
          <p:nvPr>
            <p:ph type="subTitle" idx="7"/>
          </p:nvPr>
        </p:nvSpPr>
        <p:spPr>
          <a:xfrm>
            <a:off x="1007375"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p:txBody>
      </p:sp>
      <p:sp>
        <p:nvSpPr>
          <p:cNvPr id="204" name="Google Shape;204;p19"/>
          <p:cNvSpPr txBox="1"/>
          <p:nvPr>
            <p:ph type="subTitle" idx="8"/>
          </p:nvPr>
        </p:nvSpPr>
        <p:spPr>
          <a:xfrm>
            <a:off x="1007375"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205" name="Google Shape;205;p19"/>
          <p:cNvSpPr txBox="1"/>
          <p:nvPr>
            <p:ph type="subTitle" idx="9"/>
          </p:nvPr>
        </p:nvSpPr>
        <p:spPr>
          <a:xfrm>
            <a:off x="3547500"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206" name="Google Shape;206;p19"/>
          <p:cNvSpPr txBox="1"/>
          <p:nvPr>
            <p:ph type="subTitle" idx="13"/>
          </p:nvPr>
        </p:nvSpPr>
        <p:spPr>
          <a:xfrm>
            <a:off x="6087600"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207" name="Google Shape;207;p19"/>
          <p:cNvSpPr txBox="1"/>
          <p:nvPr>
            <p:ph type="subTitle" idx="14"/>
          </p:nvPr>
        </p:nvSpPr>
        <p:spPr>
          <a:xfrm>
            <a:off x="3547500"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p:txBody>
      </p:sp>
      <p:sp>
        <p:nvSpPr>
          <p:cNvPr id="208" name="Google Shape;208;p19"/>
          <p:cNvSpPr txBox="1"/>
          <p:nvPr>
            <p:ph type="subTitle" idx="15"/>
          </p:nvPr>
        </p:nvSpPr>
        <p:spPr>
          <a:xfrm>
            <a:off x="6087600"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panose="02000000000000000000"/>
                <a:ea typeface="Rajdhani" panose="02000000000000000000"/>
                <a:cs typeface="Rajdhani" panose="02000000000000000000"/>
                <a:sym typeface="Rajdhani" panose="02000000000000000000"/>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p:txBody>
      </p:sp>
      <p:sp>
        <p:nvSpPr>
          <p:cNvPr id="209" name="Google Shape;209;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p:txBody>
      </p:sp>
      <p:sp>
        <p:nvSpPr>
          <p:cNvPr id="210" name="Google Shape;210;p19"/>
          <p:cNvSpPr/>
          <p:nvPr/>
        </p:nvSpPr>
        <p:spPr>
          <a:xfrm rot="3200375">
            <a:off x="110831" y="33546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9"/>
          <p:cNvSpPr/>
          <p:nvPr/>
        </p:nvSpPr>
        <p:spPr>
          <a:xfrm>
            <a:off x="3098569" y="466581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rot="8861856">
            <a:off x="2340331" y="139113"/>
            <a:ext cx="257507" cy="137731"/>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9"/>
          <p:cNvSpPr/>
          <p:nvPr/>
        </p:nvSpPr>
        <p:spPr>
          <a:xfrm rot="10565451">
            <a:off x="8672462" y="233085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9"/>
          <p:cNvSpPr/>
          <p:nvPr/>
        </p:nvSpPr>
        <p:spPr>
          <a:xfrm rot="-4176861">
            <a:off x="5902255" y="4683178"/>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9"/>
          <p:cNvSpPr/>
          <p:nvPr/>
        </p:nvSpPr>
        <p:spPr>
          <a:xfrm rot="-3007948">
            <a:off x="5235058" y="134757"/>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rot="3391622">
            <a:off x="348789" y="19386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9"/>
          <p:cNvSpPr/>
          <p:nvPr/>
        </p:nvSpPr>
        <p:spPr>
          <a:xfrm rot="1963446">
            <a:off x="8525722" y="3519400"/>
            <a:ext cx="352091" cy="29146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9"/>
          <p:cNvSpPr/>
          <p:nvPr/>
        </p:nvSpPr>
        <p:spPr>
          <a:xfrm>
            <a:off x="265369" y="3912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2"/>
        </a:solidFill>
        <a:effectLst/>
      </p:bgPr>
    </p:bg>
    <p:spTree>
      <p:nvGrpSpPr>
        <p:cNvPr id="219" name="Shape 219"/>
        <p:cNvGrpSpPr/>
        <p:nvPr/>
      </p:nvGrpSpPr>
      <p:grpSpPr>
        <a:xfrm>
          <a:off x="0" y="0"/>
          <a:ext cx="0" cy="0"/>
          <a:chOff x="0" y="0"/>
          <a:chExt cx="0" cy="0"/>
        </a:xfrm>
      </p:grpSpPr>
      <p:sp>
        <p:nvSpPr>
          <p:cNvPr id="220" name="Google Shape;220;p20"/>
          <p:cNvSpPr txBox="1"/>
          <p:nvPr>
            <p:ph type="title" hasCustomPrompt="1"/>
          </p:nvPr>
        </p:nvSpPr>
        <p:spPr>
          <a:xfrm>
            <a:off x="2290350" y="580375"/>
            <a:ext cx="4563300" cy="883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8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1" name="Google Shape;221;p20"/>
          <p:cNvSpPr txBox="1"/>
          <p:nvPr>
            <p:ph type="subTitle" idx="1"/>
          </p:nvPr>
        </p:nvSpPr>
        <p:spPr>
          <a:xfrm>
            <a:off x="2290350" y="1462375"/>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200"/>
              <a:buNone/>
              <a:defRPr sz="1400">
                <a:latin typeface="Fira Sans" panose="020B0503050000020004"/>
                <a:ea typeface="Fira Sans" panose="020B0503050000020004"/>
                <a:cs typeface="Fira Sans" panose="020B0503050000020004"/>
                <a:sym typeface="Fira Sans" panose="020B0503050000020004"/>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2" name="Google Shape;222;p20"/>
          <p:cNvSpPr txBox="1"/>
          <p:nvPr>
            <p:ph type="title" idx="2" hasCustomPrompt="1"/>
          </p:nvPr>
        </p:nvSpPr>
        <p:spPr>
          <a:xfrm>
            <a:off x="2290350" y="1964800"/>
            <a:ext cx="4563300" cy="883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8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3" name="Google Shape;223;p20"/>
          <p:cNvSpPr txBox="1"/>
          <p:nvPr>
            <p:ph type="subTitle" idx="3"/>
          </p:nvPr>
        </p:nvSpPr>
        <p:spPr>
          <a:xfrm>
            <a:off x="2290350" y="2846101"/>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200"/>
              <a:buNone/>
              <a:defRPr sz="1400">
                <a:latin typeface="Fira Sans" panose="020B0503050000020004"/>
                <a:ea typeface="Fira Sans" panose="020B0503050000020004"/>
                <a:cs typeface="Fira Sans" panose="020B0503050000020004"/>
                <a:sym typeface="Fira Sans" panose="020B0503050000020004"/>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4" name="Google Shape;224;p20"/>
          <p:cNvSpPr txBox="1"/>
          <p:nvPr>
            <p:ph type="title" idx="4" hasCustomPrompt="1"/>
          </p:nvPr>
        </p:nvSpPr>
        <p:spPr>
          <a:xfrm>
            <a:off x="2290350" y="3346328"/>
            <a:ext cx="4563300" cy="883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8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5" name="Google Shape;225;p20"/>
          <p:cNvSpPr txBox="1"/>
          <p:nvPr>
            <p:ph type="subTitle" idx="5"/>
          </p:nvPr>
        </p:nvSpPr>
        <p:spPr>
          <a:xfrm>
            <a:off x="2290350" y="4229825"/>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200"/>
              <a:buNone/>
              <a:defRPr sz="1400">
                <a:latin typeface="Fira Sans" panose="020B0503050000020004"/>
                <a:ea typeface="Fira Sans" panose="020B0503050000020004"/>
                <a:cs typeface="Fira Sans" panose="020B0503050000020004"/>
                <a:sym typeface="Fira Sans" panose="020B0503050000020004"/>
              </a:defRPr>
            </a:lvl1pPr>
            <a:lvl2pPr lvl="1" rtl="0">
              <a:spcBef>
                <a:spcPts val="0"/>
              </a:spcBef>
              <a:spcAft>
                <a:spcPts val="0"/>
              </a:spcAft>
              <a:buClr>
                <a:schemeClr val="dk1"/>
              </a:buClr>
              <a:buSzPts val="1200"/>
              <a:buNone/>
              <a:defRPr>
                <a:solidFill>
                  <a:schemeClr val="dk1"/>
                </a:solidFill>
              </a:defRPr>
            </a:lvl2pPr>
            <a:lvl3pPr lvl="2" rtl="0">
              <a:spcBef>
                <a:spcPts val="1600"/>
              </a:spcBef>
              <a:spcAft>
                <a:spcPts val="0"/>
              </a:spcAft>
              <a:buClr>
                <a:schemeClr val="dk1"/>
              </a:buClr>
              <a:buSzPts val="1200"/>
              <a:buNone/>
              <a:defRPr>
                <a:solidFill>
                  <a:schemeClr val="dk1"/>
                </a:solidFill>
              </a:defRPr>
            </a:lvl3pPr>
            <a:lvl4pPr lvl="3" rtl="0">
              <a:spcBef>
                <a:spcPts val="1600"/>
              </a:spcBef>
              <a:spcAft>
                <a:spcPts val="0"/>
              </a:spcAft>
              <a:buClr>
                <a:schemeClr val="dk1"/>
              </a:buClr>
              <a:buSzPts val="1200"/>
              <a:buNone/>
              <a:defRPr>
                <a:solidFill>
                  <a:schemeClr val="dk1"/>
                </a:solidFill>
              </a:defRPr>
            </a:lvl4pPr>
            <a:lvl5pPr lvl="4" rtl="0">
              <a:spcBef>
                <a:spcPts val="1600"/>
              </a:spcBef>
              <a:spcAft>
                <a:spcPts val="0"/>
              </a:spcAft>
              <a:buClr>
                <a:schemeClr val="dk1"/>
              </a:buClr>
              <a:buSzPts val="1200"/>
              <a:buNone/>
              <a:defRPr>
                <a:solidFill>
                  <a:schemeClr val="dk1"/>
                </a:solidFill>
              </a:defRPr>
            </a:lvl5pPr>
            <a:lvl6pPr lvl="5" rtl="0">
              <a:spcBef>
                <a:spcPts val="1600"/>
              </a:spcBef>
              <a:spcAft>
                <a:spcPts val="0"/>
              </a:spcAft>
              <a:buClr>
                <a:schemeClr val="dk1"/>
              </a:buClr>
              <a:buSzPts val="1200"/>
              <a:buNone/>
              <a:defRPr>
                <a:solidFill>
                  <a:schemeClr val="dk1"/>
                </a:solidFill>
              </a:defRPr>
            </a:lvl6pPr>
            <a:lvl7pPr lvl="6" rtl="0">
              <a:spcBef>
                <a:spcPts val="1600"/>
              </a:spcBef>
              <a:spcAft>
                <a:spcPts val="0"/>
              </a:spcAft>
              <a:buClr>
                <a:schemeClr val="dk1"/>
              </a:buClr>
              <a:buSzPts val="1200"/>
              <a:buNone/>
              <a:defRPr>
                <a:solidFill>
                  <a:schemeClr val="dk1"/>
                </a:solidFill>
              </a:defRPr>
            </a:lvl7pPr>
            <a:lvl8pPr lvl="7" rtl="0">
              <a:spcBef>
                <a:spcPts val="1600"/>
              </a:spcBef>
              <a:spcAft>
                <a:spcPts val="0"/>
              </a:spcAft>
              <a:buClr>
                <a:schemeClr val="dk1"/>
              </a:buClr>
              <a:buSzPts val="1200"/>
              <a:buNone/>
              <a:defRPr>
                <a:solidFill>
                  <a:schemeClr val="dk1"/>
                </a:solidFill>
              </a:defRPr>
            </a:lvl8pPr>
            <a:lvl9pPr lvl="8" rtl="0">
              <a:spcBef>
                <a:spcPts val="1600"/>
              </a:spcBef>
              <a:spcAft>
                <a:spcPts val="1600"/>
              </a:spcAft>
              <a:buClr>
                <a:schemeClr val="dk1"/>
              </a:buClr>
              <a:buSzPts val="1200"/>
              <a:buNone/>
              <a:defRPr>
                <a:solidFill>
                  <a:schemeClr val="dk1"/>
                </a:solidFill>
              </a:defRPr>
            </a:lvl9pPr>
          </a:lstStyle>
          <a:p/>
        </p:txBody>
      </p:sp>
      <p:sp>
        <p:nvSpPr>
          <p:cNvPr id="226" name="Google Shape;226;p20"/>
          <p:cNvSpPr/>
          <p:nvPr/>
        </p:nvSpPr>
        <p:spPr>
          <a:xfrm flipH="1">
            <a:off x="5801949" y="47278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0"/>
          <p:cNvSpPr/>
          <p:nvPr/>
        </p:nvSpPr>
        <p:spPr>
          <a:xfrm rot="-8861856" flipH="1">
            <a:off x="6354206" y="387388"/>
            <a:ext cx="257507" cy="137731"/>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0"/>
          <p:cNvSpPr/>
          <p:nvPr/>
        </p:nvSpPr>
        <p:spPr>
          <a:xfrm rot="-10565451" flipH="1">
            <a:off x="274878" y="391297"/>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0"/>
          <p:cNvSpPr/>
          <p:nvPr/>
        </p:nvSpPr>
        <p:spPr>
          <a:xfrm rot="4176861" flipH="1">
            <a:off x="2096744" y="4625853"/>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0"/>
          <p:cNvSpPr/>
          <p:nvPr/>
        </p:nvSpPr>
        <p:spPr>
          <a:xfrm rot="3007948" flipH="1">
            <a:off x="3154154" y="76282"/>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0"/>
          <p:cNvSpPr/>
          <p:nvPr/>
        </p:nvSpPr>
        <p:spPr>
          <a:xfrm rot="-3391622" flipH="1">
            <a:off x="8614129" y="24940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0"/>
          <p:cNvSpPr/>
          <p:nvPr/>
        </p:nvSpPr>
        <p:spPr>
          <a:xfrm rot="-1963446" flipH="1">
            <a:off x="50830" y="3090125"/>
            <a:ext cx="352091" cy="29146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0"/>
          <p:cNvSpPr/>
          <p:nvPr/>
        </p:nvSpPr>
        <p:spPr>
          <a:xfrm flipH="1">
            <a:off x="8614137" y="173826"/>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0"/>
          <p:cNvSpPr/>
          <p:nvPr/>
        </p:nvSpPr>
        <p:spPr>
          <a:xfrm rot="2700000" flipH="1">
            <a:off x="8355347" y="4666723"/>
            <a:ext cx="352092" cy="29148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2"/>
        </a:solidFill>
        <a:effectLst/>
      </p:bgPr>
    </p:bg>
    <p:spTree>
      <p:nvGrpSpPr>
        <p:cNvPr id="17" name="Shape 17"/>
        <p:cNvGrpSpPr/>
        <p:nvPr/>
      </p:nvGrpSpPr>
      <p:grpSpPr>
        <a:xfrm>
          <a:off x="0" y="0"/>
          <a:ext cx="0" cy="0"/>
          <a:chOff x="0" y="0"/>
          <a:chExt cx="0" cy="0"/>
        </a:xfrm>
      </p:grpSpPr>
      <p:sp>
        <p:nvSpPr>
          <p:cNvPr id="18" name="Google Shape;18;p3"/>
          <p:cNvSpPr txBox="1"/>
          <p:nvPr>
            <p:ph type="title"/>
          </p:nvPr>
        </p:nvSpPr>
        <p:spPr>
          <a:xfrm>
            <a:off x="4891063" y="2567988"/>
            <a:ext cx="2796900" cy="9225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3600"/>
              <a:buNone/>
              <a:defRPr/>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p:txBody>
      </p:sp>
      <p:sp>
        <p:nvSpPr>
          <p:cNvPr id="19" name="Google Shape;19;p3"/>
          <p:cNvSpPr txBox="1"/>
          <p:nvPr>
            <p:ph type="title" idx="2" hasCustomPrompt="1"/>
          </p:nvPr>
        </p:nvSpPr>
        <p:spPr>
          <a:xfrm>
            <a:off x="4891063" y="1333488"/>
            <a:ext cx="2796900" cy="1234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6000"/>
              <a:buNone/>
              <a:defRPr sz="8500">
                <a:solidFill>
                  <a:schemeClr val="lt1"/>
                </a:solidFill>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20" name="Google Shape;20;p3"/>
          <p:cNvSpPr/>
          <p:nvPr/>
        </p:nvSpPr>
        <p:spPr>
          <a:xfrm rot="7845159">
            <a:off x="6315187" y="4701552"/>
            <a:ext cx="352089" cy="453190"/>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rot="-8828498">
            <a:off x="2396778" y="4772538"/>
            <a:ext cx="246677" cy="155423"/>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4430405">
            <a:off x="281489" y="44270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2542404">
            <a:off x="4336213" y="47097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2"/>
        </a:solidFill>
        <a:effectLst/>
      </p:bgPr>
    </p:bg>
    <p:spTree>
      <p:nvGrpSpPr>
        <p:cNvPr id="235" name="Shape 235"/>
        <p:cNvGrpSpPr/>
        <p:nvPr/>
      </p:nvGrpSpPr>
      <p:grpSpPr>
        <a:xfrm>
          <a:off x="0" y="0"/>
          <a:ext cx="0" cy="0"/>
          <a:chOff x="0" y="0"/>
          <a:chExt cx="0" cy="0"/>
        </a:xfrm>
      </p:grpSpPr>
      <p:sp>
        <p:nvSpPr>
          <p:cNvPr id="236" name="Google Shape;236;p21"/>
          <p:cNvSpPr txBox="1"/>
          <p:nvPr>
            <p:ph type="subTitle" idx="1"/>
          </p:nvPr>
        </p:nvSpPr>
        <p:spPr>
          <a:xfrm>
            <a:off x="2717850" y="1377275"/>
            <a:ext cx="3708300" cy="1163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Font typeface="Fira Sans" panose="020B0503050000020004"/>
              <a:buNone/>
              <a:defRPr>
                <a:latin typeface="Fira Sans" panose="020B0503050000020004"/>
                <a:ea typeface="Fira Sans" panose="020B0503050000020004"/>
                <a:cs typeface="Fira Sans" panose="020B0503050000020004"/>
                <a:sym typeface="Fira Sans" panose="020B0503050000020004"/>
              </a:defRPr>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Font typeface="Fira Sans" panose="020B0503050000020004"/>
              <a:buNone/>
              <a:defRPr sz="2800">
                <a:latin typeface="Fira Sans" panose="020B0503050000020004"/>
                <a:ea typeface="Fira Sans" panose="020B0503050000020004"/>
                <a:cs typeface="Fira Sans" panose="020B0503050000020004"/>
                <a:sym typeface="Fira Sans" panose="020B0503050000020004"/>
              </a:defRPr>
            </a:lvl3pPr>
            <a:lvl4pPr lvl="3" algn="ctr" rtl="0">
              <a:lnSpc>
                <a:spcPct val="115000"/>
              </a:lnSpc>
              <a:spcBef>
                <a:spcPts val="0"/>
              </a:spcBef>
              <a:spcAft>
                <a:spcPts val="0"/>
              </a:spcAft>
              <a:buSzPts val="2800"/>
              <a:buFont typeface="Fira Sans" panose="020B0503050000020004"/>
              <a:buNone/>
              <a:defRPr sz="2800">
                <a:latin typeface="Fira Sans" panose="020B0503050000020004"/>
                <a:ea typeface="Fira Sans" panose="020B0503050000020004"/>
                <a:cs typeface="Fira Sans" panose="020B0503050000020004"/>
                <a:sym typeface="Fira Sans" panose="020B0503050000020004"/>
              </a:defRPr>
            </a:lvl4pPr>
            <a:lvl5pPr lvl="4" algn="ctr" rtl="0">
              <a:lnSpc>
                <a:spcPct val="115000"/>
              </a:lnSpc>
              <a:spcBef>
                <a:spcPts val="0"/>
              </a:spcBef>
              <a:spcAft>
                <a:spcPts val="0"/>
              </a:spcAft>
              <a:buSzPts val="2800"/>
              <a:buFont typeface="Fira Sans" panose="020B0503050000020004"/>
              <a:buNone/>
              <a:defRPr sz="2800">
                <a:latin typeface="Fira Sans" panose="020B0503050000020004"/>
                <a:ea typeface="Fira Sans" panose="020B0503050000020004"/>
                <a:cs typeface="Fira Sans" panose="020B0503050000020004"/>
                <a:sym typeface="Fira Sans" panose="020B0503050000020004"/>
              </a:defRPr>
            </a:lvl5pPr>
            <a:lvl6pPr lvl="5" algn="ctr" rtl="0">
              <a:lnSpc>
                <a:spcPct val="115000"/>
              </a:lnSpc>
              <a:spcBef>
                <a:spcPts val="0"/>
              </a:spcBef>
              <a:spcAft>
                <a:spcPts val="0"/>
              </a:spcAft>
              <a:buSzPts val="2800"/>
              <a:buFont typeface="Fira Sans" panose="020B0503050000020004"/>
              <a:buNone/>
              <a:defRPr sz="2800">
                <a:latin typeface="Fira Sans" panose="020B0503050000020004"/>
                <a:ea typeface="Fira Sans" panose="020B0503050000020004"/>
                <a:cs typeface="Fira Sans" panose="020B0503050000020004"/>
                <a:sym typeface="Fira Sans" panose="020B0503050000020004"/>
              </a:defRPr>
            </a:lvl6pPr>
            <a:lvl7pPr lvl="6" algn="ctr" rtl="0">
              <a:lnSpc>
                <a:spcPct val="115000"/>
              </a:lnSpc>
              <a:spcBef>
                <a:spcPts val="0"/>
              </a:spcBef>
              <a:spcAft>
                <a:spcPts val="0"/>
              </a:spcAft>
              <a:buSzPts val="2800"/>
              <a:buFont typeface="Fira Sans" panose="020B0503050000020004"/>
              <a:buNone/>
              <a:defRPr sz="2800">
                <a:latin typeface="Fira Sans" panose="020B0503050000020004"/>
                <a:ea typeface="Fira Sans" panose="020B0503050000020004"/>
                <a:cs typeface="Fira Sans" panose="020B0503050000020004"/>
                <a:sym typeface="Fira Sans" panose="020B0503050000020004"/>
              </a:defRPr>
            </a:lvl7pPr>
            <a:lvl8pPr lvl="7" algn="ctr" rtl="0">
              <a:lnSpc>
                <a:spcPct val="115000"/>
              </a:lnSpc>
              <a:spcBef>
                <a:spcPts val="0"/>
              </a:spcBef>
              <a:spcAft>
                <a:spcPts val="0"/>
              </a:spcAft>
              <a:buSzPts val="2800"/>
              <a:buFont typeface="Fira Sans" panose="020B0503050000020004"/>
              <a:buNone/>
              <a:defRPr sz="2800">
                <a:latin typeface="Fira Sans" panose="020B0503050000020004"/>
                <a:ea typeface="Fira Sans" panose="020B0503050000020004"/>
                <a:cs typeface="Fira Sans" panose="020B0503050000020004"/>
                <a:sym typeface="Fira Sans" panose="020B0503050000020004"/>
              </a:defRPr>
            </a:lvl8pPr>
            <a:lvl9pPr lvl="8" algn="ctr" rtl="0">
              <a:lnSpc>
                <a:spcPct val="115000"/>
              </a:lnSpc>
              <a:spcBef>
                <a:spcPts val="0"/>
              </a:spcBef>
              <a:spcAft>
                <a:spcPts val="0"/>
              </a:spcAft>
              <a:buSzPts val="2800"/>
              <a:buFont typeface="Fira Sans" panose="020B0503050000020004"/>
              <a:buNone/>
              <a:defRPr sz="2800">
                <a:latin typeface="Fira Sans" panose="020B0503050000020004"/>
                <a:ea typeface="Fira Sans" panose="020B0503050000020004"/>
                <a:cs typeface="Fira Sans" panose="020B0503050000020004"/>
                <a:sym typeface="Fira Sans" panose="020B0503050000020004"/>
              </a:defRPr>
            </a:lvl9pPr>
          </a:lstStyle>
          <a:p/>
        </p:txBody>
      </p:sp>
      <p:sp>
        <p:nvSpPr>
          <p:cNvPr id="237" name="Google Shape;237;p21"/>
          <p:cNvSpPr txBox="1"/>
          <p:nvPr/>
        </p:nvSpPr>
        <p:spPr>
          <a:xfrm>
            <a:off x="2717850" y="3415775"/>
            <a:ext cx="3708300" cy="71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Clr>
                <a:schemeClr val="dk1"/>
              </a:buClr>
              <a:buSzPts val="1100"/>
              <a:buFont typeface="Arial" panose="020B0604020202020204"/>
              <a:buNone/>
            </a:pPr>
            <a:r>
              <a:rPr lang="en-GB" sz="1200">
                <a:solidFill>
                  <a:schemeClr val="lt2"/>
                </a:solidFill>
                <a:latin typeface="Fira Sans" panose="020B0503050000020004"/>
                <a:ea typeface="Fira Sans" panose="020B0503050000020004"/>
                <a:cs typeface="Fira Sans" panose="020B0503050000020004"/>
                <a:sym typeface="Fira Sans" panose="020B0503050000020004"/>
              </a:rPr>
              <a:t>CREDITS: This presentation template was created by </a:t>
            </a:r>
            <a:r>
              <a:rPr lang="en-GB" sz="1200" b="1">
                <a:solidFill>
                  <a:schemeClr val="lt2"/>
                </a:solidFill>
                <a:uFill>
                  <a:noFill/>
                </a:uFill>
                <a:latin typeface="Fira Sans" panose="020B0503050000020004"/>
                <a:ea typeface="Fira Sans" panose="020B0503050000020004"/>
                <a:cs typeface="Fira Sans" panose="020B0503050000020004"/>
                <a:sym typeface="Fira Sans" panose="020B0503050000020004"/>
                <a:hlinkClick r:id="rId2"/>
              </a:rPr>
              <a:t>Slidesgo</a:t>
            </a:r>
            <a:r>
              <a:rPr lang="en-GB" sz="1200">
                <a:solidFill>
                  <a:schemeClr val="lt2"/>
                </a:solidFill>
                <a:latin typeface="Fira Sans" panose="020B0503050000020004"/>
                <a:ea typeface="Fira Sans" panose="020B0503050000020004"/>
                <a:cs typeface="Fira Sans" panose="020B0503050000020004"/>
                <a:sym typeface="Fira Sans" panose="020B0503050000020004"/>
              </a:rPr>
              <a:t>, including icons by </a:t>
            </a:r>
            <a:r>
              <a:rPr lang="en-GB" sz="1200" b="1">
                <a:solidFill>
                  <a:schemeClr val="lt2"/>
                </a:solidFill>
                <a:uFill>
                  <a:noFill/>
                </a:uFill>
                <a:latin typeface="Fira Sans" panose="020B0503050000020004"/>
                <a:ea typeface="Fira Sans" panose="020B0503050000020004"/>
                <a:cs typeface="Fira Sans" panose="020B0503050000020004"/>
                <a:sym typeface="Fira Sans" panose="020B0503050000020004"/>
                <a:hlinkClick r:id="rId3"/>
              </a:rPr>
              <a:t>Flaticon</a:t>
            </a:r>
            <a:r>
              <a:rPr lang="en-GB" sz="1200" b="1">
                <a:solidFill>
                  <a:schemeClr val="lt2"/>
                </a:solidFill>
                <a:latin typeface="Fira Sans" panose="020B0503050000020004"/>
                <a:ea typeface="Fira Sans" panose="020B0503050000020004"/>
                <a:cs typeface="Fira Sans" panose="020B0503050000020004"/>
                <a:sym typeface="Fira Sans" panose="020B0503050000020004"/>
              </a:rPr>
              <a:t> </a:t>
            </a:r>
            <a:r>
              <a:rPr lang="en-GB" sz="1200">
                <a:solidFill>
                  <a:schemeClr val="lt2"/>
                </a:solidFill>
                <a:latin typeface="Fira Sans" panose="020B0503050000020004"/>
                <a:ea typeface="Fira Sans" panose="020B0503050000020004"/>
                <a:cs typeface="Fira Sans" panose="020B0503050000020004"/>
                <a:sym typeface="Fira Sans" panose="020B0503050000020004"/>
              </a:rPr>
              <a:t>and infographics &amp; images by </a:t>
            </a:r>
            <a:r>
              <a:rPr lang="en-GB" sz="1200" b="1">
                <a:solidFill>
                  <a:schemeClr val="lt2"/>
                </a:solidFill>
                <a:uFill>
                  <a:noFill/>
                </a:uFill>
                <a:latin typeface="Fira Sans" panose="020B0503050000020004"/>
                <a:ea typeface="Fira Sans" panose="020B0503050000020004"/>
                <a:cs typeface="Fira Sans" panose="020B0503050000020004"/>
                <a:sym typeface="Fira Sans" panose="020B0503050000020004"/>
                <a:hlinkClick r:id="rId4"/>
              </a:rPr>
              <a:t>Freepik</a:t>
            </a:r>
            <a:endParaRPr sz="1200" b="1">
              <a:solidFill>
                <a:schemeClr val="lt2"/>
              </a:solidFill>
              <a:latin typeface="Fira Sans" panose="020B0503050000020004"/>
              <a:ea typeface="Fira Sans" panose="020B0503050000020004"/>
              <a:cs typeface="Fira Sans" panose="020B0503050000020004"/>
              <a:sym typeface="Fira Sans" panose="020B0503050000020004"/>
            </a:endParaRPr>
          </a:p>
        </p:txBody>
      </p:sp>
      <p:sp>
        <p:nvSpPr>
          <p:cNvPr id="238" name="Google Shape;238;p21"/>
          <p:cNvSpPr txBox="1"/>
          <p:nvPr>
            <p:ph type="ctrTitle"/>
          </p:nvPr>
        </p:nvSpPr>
        <p:spPr>
          <a:xfrm>
            <a:off x="2717850" y="535000"/>
            <a:ext cx="3708300" cy="11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5200"/>
              <a:buNone/>
              <a:defRPr sz="7000"/>
            </a:lvl1pPr>
            <a:lvl2pPr lvl="1" algn="ctr" rtl="0">
              <a:lnSpc>
                <a:spcPct val="115000"/>
              </a:lnSpc>
              <a:spcBef>
                <a:spcPts val="0"/>
              </a:spcBef>
              <a:spcAft>
                <a:spcPts val="0"/>
              </a:spcAft>
              <a:buSzPts val="5200"/>
              <a:buNone/>
              <a:defRPr sz="5200"/>
            </a:lvl2pPr>
            <a:lvl3pPr lvl="2" algn="ctr" rtl="0">
              <a:lnSpc>
                <a:spcPct val="115000"/>
              </a:lnSpc>
              <a:spcBef>
                <a:spcPts val="0"/>
              </a:spcBef>
              <a:spcAft>
                <a:spcPts val="0"/>
              </a:spcAft>
              <a:buSzPts val="5200"/>
              <a:buNone/>
              <a:defRPr sz="5200"/>
            </a:lvl3pPr>
            <a:lvl4pPr lvl="3" algn="ctr" rtl="0">
              <a:lnSpc>
                <a:spcPct val="115000"/>
              </a:lnSpc>
              <a:spcBef>
                <a:spcPts val="0"/>
              </a:spcBef>
              <a:spcAft>
                <a:spcPts val="0"/>
              </a:spcAft>
              <a:buSzPts val="5200"/>
              <a:buNone/>
              <a:defRPr sz="5200"/>
            </a:lvl4pPr>
            <a:lvl5pPr lvl="4" algn="ctr" rtl="0">
              <a:lnSpc>
                <a:spcPct val="115000"/>
              </a:lnSpc>
              <a:spcBef>
                <a:spcPts val="0"/>
              </a:spcBef>
              <a:spcAft>
                <a:spcPts val="0"/>
              </a:spcAft>
              <a:buSzPts val="5200"/>
              <a:buNone/>
              <a:defRPr sz="5200"/>
            </a:lvl5pPr>
            <a:lvl6pPr lvl="5" algn="ctr" rtl="0">
              <a:lnSpc>
                <a:spcPct val="115000"/>
              </a:lnSpc>
              <a:spcBef>
                <a:spcPts val="0"/>
              </a:spcBef>
              <a:spcAft>
                <a:spcPts val="0"/>
              </a:spcAft>
              <a:buSzPts val="5200"/>
              <a:buNone/>
              <a:defRPr sz="5200"/>
            </a:lvl6pPr>
            <a:lvl7pPr lvl="6" algn="ctr" rtl="0">
              <a:lnSpc>
                <a:spcPct val="115000"/>
              </a:lnSpc>
              <a:spcBef>
                <a:spcPts val="0"/>
              </a:spcBef>
              <a:spcAft>
                <a:spcPts val="0"/>
              </a:spcAft>
              <a:buSzPts val="5200"/>
              <a:buNone/>
              <a:defRPr sz="5200"/>
            </a:lvl7pPr>
            <a:lvl8pPr lvl="7" algn="ctr" rtl="0">
              <a:lnSpc>
                <a:spcPct val="115000"/>
              </a:lnSpc>
              <a:spcBef>
                <a:spcPts val="0"/>
              </a:spcBef>
              <a:spcAft>
                <a:spcPts val="0"/>
              </a:spcAft>
              <a:buSzPts val="5200"/>
              <a:buNone/>
              <a:defRPr sz="5200"/>
            </a:lvl8pPr>
            <a:lvl9pPr lvl="8" algn="ctr" rtl="0">
              <a:lnSpc>
                <a:spcPct val="115000"/>
              </a:lnSpc>
              <a:spcBef>
                <a:spcPts val="0"/>
              </a:spcBef>
              <a:spcAft>
                <a:spcPts val="0"/>
              </a:spcAft>
              <a:buSzPts val="5200"/>
              <a:buNone/>
              <a:defRPr sz="5200"/>
            </a:lvl9pPr>
          </a:lstStyle>
          <a:p/>
        </p:txBody>
      </p:sp>
      <p:sp>
        <p:nvSpPr>
          <p:cNvPr id="239" name="Google Shape;239;p21"/>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1"/>
          <p:cNvSpPr/>
          <p:nvPr/>
        </p:nvSpPr>
        <p:spPr>
          <a:xfrm>
            <a:off x="2530094" y="4793726"/>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1"/>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1"/>
          <p:cNvSpPr/>
          <p:nvPr/>
        </p:nvSpPr>
        <p:spPr>
          <a:xfrm rot="3391622">
            <a:off x="6660002" y="1794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1"/>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1"/>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1"/>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1"/>
          <p:cNvSpPr/>
          <p:nvPr/>
        </p:nvSpPr>
        <p:spPr>
          <a:xfrm rot="2542404">
            <a:off x="8717563" y="47937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1"/>
          <p:cNvSpPr/>
          <p:nvPr/>
        </p:nvSpPr>
        <p:spPr>
          <a:xfrm rot="-6645472">
            <a:off x="173711" y="48696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1"/>
          <p:cNvSpPr/>
          <p:nvPr/>
        </p:nvSpPr>
        <p:spPr>
          <a:xfrm rot="-8686519">
            <a:off x="8738109" y="172456"/>
            <a:ext cx="352077" cy="45317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249" name="Shape 249"/>
        <p:cNvGrpSpPr/>
        <p:nvPr/>
      </p:nvGrpSpPr>
      <p:grpSpPr>
        <a:xfrm>
          <a:off x="0" y="0"/>
          <a:ext cx="0" cy="0"/>
          <a:chOff x="0" y="0"/>
          <a:chExt cx="0" cy="0"/>
        </a:xfrm>
      </p:grpSpPr>
      <p:sp>
        <p:nvSpPr>
          <p:cNvPr id="250" name="Google Shape;250;p22"/>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2"/>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2"/>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2"/>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2"/>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2"/>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2"/>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8" name="Google Shape;258;p22"/>
          <p:cNvGrpSpPr/>
          <p:nvPr/>
        </p:nvGrpSpPr>
        <p:grpSpPr>
          <a:xfrm flipH="1">
            <a:off x="180000" y="3672195"/>
            <a:ext cx="1400298" cy="1319728"/>
            <a:chOff x="5547025" y="1155975"/>
            <a:chExt cx="2881864" cy="2716048"/>
          </a:xfrm>
        </p:grpSpPr>
        <p:sp>
          <p:nvSpPr>
            <p:cNvPr id="259" name="Google Shape;259;p22"/>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2"/>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2"/>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2"/>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2"/>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2"/>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2"/>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2"/>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2"/>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2"/>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2"/>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2"/>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2"/>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2"/>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2"/>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2"/>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2"/>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2"/>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2"/>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2"/>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2"/>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2"/>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2"/>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2"/>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2"/>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2"/>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2"/>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2"/>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2"/>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2"/>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2"/>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2"/>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2"/>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2"/>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2"/>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2"/>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2"/>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2"/>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2"/>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2"/>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2"/>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2"/>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2"/>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2"/>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3" name="Google Shape;303;p22"/>
          <p:cNvGrpSpPr/>
          <p:nvPr/>
        </p:nvGrpSpPr>
        <p:grpSpPr>
          <a:xfrm>
            <a:off x="766835" y="287350"/>
            <a:ext cx="959783" cy="901561"/>
            <a:chOff x="220838" y="-10150"/>
            <a:chExt cx="1417700" cy="1331700"/>
          </a:xfrm>
        </p:grpSpPr>
        <p:sp>
          <p:nvSpPr>
            <p:cNvPr id="304" name="Google Shape;304;p22"/>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2"/>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2"/>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2"/>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2"/>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2"/>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2"/>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2"/>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2"/>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2"/>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2"/>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2"/>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2"/>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2"/>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2"/>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2"/>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2"/>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2"/>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2"/>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2"/>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2"/>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2"/>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2"/>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2"/>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2"/>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2"/>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2"/>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2"/>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2"/>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2"/>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2"/>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2"/>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2"/>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2"/>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2"/>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2"/>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2"/>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2"/>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2"/>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2"/>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2"/>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2"/>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2"/>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2"/>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2"/>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2"/>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 name="Google Shape;350;p22"/>
          <p:cNvGrpSpPr/>
          <p:nvPr/>
        </p:nvGrpSpPr>
        <p:grpSpPr>
          <a:xfrm rot="1249007">
            <a:off x="7541814" y="292166"/>
            <a:ext cx="1312682" cy="771100"/>
            <a:chOff x="3285175" y="1554625"/>
            <a:chExt cx="1458275" cy="856625"/>
          </a:xfrm>
        </p:grpSpPr>
        <p:sp>
          <p:nvSpPr>
            <p:cNvPr id="351" name="Google Shape;351;p22"/>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2"/>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2"/>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2"/>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2"/>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2"/>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2"/>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2"/>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2"/>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2"/>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2"/>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2"/>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2"/>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2"/>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 name="Google Shape;366;p22"/>
          <p:cNvGrpSpPr/>
          <p:nvPr/>
        </p:nvGrpSpPr>
        <p:grpSpPr>
          <a:xfrm>
            <a:off x="7753800" y="3907776"/>
            <a:ext cx="1111320" cy="943527"/>
            <a:chOff x="8039217" y="153473"/>
            <a:chExt cx="898762" cy="763062"/>
          </a:xfrm>
        </p:grpSpPr>
        <p:sp>
          <p:nvSpPr>
            <p:cNvPr id="367" name="Google Shape;367;p2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380" name="Shape 380"/>
        <p:cNvGrpSpPr/>
        <p:nvPr/>
      </p:nvGrpSpPr>
      <p:grpSpPr>
        <a:xfrm>
          <a:off x="0" y="0"/>
          <a:ext cx="0" cy="0"/>
          <a:chOff x="0" y="0"/>
          <a:chExt cx="0" cy="0"/>
        </a:xfrm>
      </p:grpSpPr>
      <p:sp>
        <p:nvSpPr>
          <p:cNvPr id="381" name="Google Shape;381;p2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9" name="Google Shape;389;p23"/>
          <p:cNvGrpSpPr/>
          <p:nvPr/>
        </p:nvGrpSpPr>
        <p:grpSpPr>
          <a:xfrm rot="-271076">
            <a:off x="7085188" y="188411"/>
            <a:ext cx="1578524" cy="1846898"/>
            <a:chOff x="1216125" y="955275"/>
            <a:chExt cx="2763158" cy="3232940"/>
          </a:xfrm>
        </p:grpSpPr>
        <p:sp>
          <p:nvSpPr>
            <p:cNvPr id="390" name="Google Shape;390;p23"/>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3"/>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3"/>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3"/>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3"/>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3"/>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3"/>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3"/>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3"/>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3"/>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3"/>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3"/>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3"/>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3"/>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3"/>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3"/>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3"/>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3"/>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3"/>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3"/>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23"/>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23"/>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3"/>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3"/>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3"/>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3"/>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3"/>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3"/>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3"/>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3"/>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3"/>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3"/>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3"/>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3"/>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3"/>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3"/>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3"/>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3"/>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3"/>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3"/>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3"/>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3"/>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3"/>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3"/>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3"/>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3"/>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3"/>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3"/>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23"/>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23"/>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3"/>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3"/>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3"/>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3"/>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23"/>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3"/>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3"/>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3"/>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3"/>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23"/>
          <p:cNvGrpSpPr/>
          <p:nvPr/>
        </p:nvGrpSpPr>
        <p:grpSpPr>
          <a:xfrm>
            <a:off x="283424" y="3959014"/>
            <a:ext cx="1578583" cy="927297"/>
            <a:chOff x="3285175" y="1554625"/>
            <a:chExt cx="1458275" cy="856625"/>
          </a:xfrm>
        </p:grpSpPr>
        <p:sp>
          <p:nvSpPr>
            <p:cNvPr id="454" name="Google Shape;454;p23"/>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3"/>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3"/>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3"/>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3"/>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3"/>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3"/>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3"/>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3"/>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3"/>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3"/>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3"/>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3"/>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3"/>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3"/>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9" name="Google Shape;469;p23"/>
          <p:cNvGrpSpPr/>
          <p:nvPr/>
        </p:nvGrpSpPr>
        <p:grpSpPr>
          <a:xfrm rot="-610932">
            <a:off x="690439" y="333461"/>
            <a:ext cx="1029443" cy="816844"/>
            <a:chOff x="1291550" y="1421925"/>
            <a:chExt cx="1399875" cy="1110775"/>
          </a:xfrm>
        </p:grpSpPr>
        <p:sp>
          <p:nvSpPr>
            <p:cNvPr id="470" name="Google Shape;470;p23"/>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3"/>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3"/>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3"/>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3"/>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3"/>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3"/>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3"/>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3"/>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3"/>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3"/>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3"/>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3"/>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3"/>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3"/>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3"/>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3"/>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3"/>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23"/>
          <p:cNvGrpSpPr/>
          <p:nvPr/>
        </p:nvGrpSpPr>
        <p:grpSpPr>
          <a:xfrm rot="213527">
            <a:off x="7856348" y="4065234"/>
            <a:ext cx="933838" cy="792842"/>
            <a:chOff x="3502275" y="3218775"/>
            <a:chExt cx="1175775" cy="998250"/>
          </a:xfrm>
        </p:grpSpPr>
        <p:sp>
          <p:nvSpPr>
            <p:cNvPr id="489" name="Google Shape;489;p23"/>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3"/>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3"/>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3"/>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3"/>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3"/>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3"/>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3"/>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3"/>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3"/>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28" name="Shape 28"/>
        <p:cNvGrpSpPr/>
        <p:nvPr/>
      </p:nvGrpSpPr>
      <p:grpSpPr>
        <a:xfrm>
          <a:off x="0" y="0"/>
          <a:ext cx="0" cy="0"/>
          <a:chOff x="0" y="0"/>
          <a:chExt cx="0" cy="0"/>
        </a:xfrm>
      </p:grpSpPr>
      <p:sp>
        <p:nvSpPr>
          <p:cNvPr id="29" name="Google Shape;29;p4"/>
          <p:cNvSpPr/>
          <p:nvPr>
            <p:ph type="pic" idx="2"/>
          </p:nvPr>
        </p:nvSpPr>
        <p:spPr>
          <a:xfrm>
            <a:off x="4931025" y="1316875"/>
            <a:ext cx="3498000" cy="3291600"/>
          </a:xfrm>
          <a:prstGeom prst="rect">
            <a:avLst/>
          </a:prstGeom>
          <a:noFill/>
          <a:ln>
            <a:noFill/>
          </a:ln>
        </p:spPr>
      </p:sp>
      <p:sp>
        <p:nvSpPr>
          <p:cNvPr id="30" name="Google Shape;30;p4"/>
          <p:cNvSpPr txBox="1"/>
          <p:nvPr>
            <p:ph type="title"/>
          </p:nvPr>
        </p:nvSpPr>
        <p:spPr>
          <a:xfrm>
            <a:off x="720000" y="445025"/>
            <a:ext cx="7708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 name="Google Shape;31;p4"/>
          <p:cNvSpPr/>
          <p:nvPr>
            <p:ph type="pic" idx="3"/>
          </p:nvPr>
        </p:nvSpPr>
        <p:spPr>
          <a:xfrm>
            <a:off x="715100" y="1316875"/>
            <a:ext cx="3976200" cy="1536900"/>
          </a:xfrm>
          <a:prstGeom prst="rect">
            <a:avLst/>
          </a:prstGeom>
          <a:noFill/>
          <a:ln>
            <a:noFill/>
          </a:ln>
        </p:spPr>
      </p:sp>
      <p:sp>
        <p:nvSpPr>
          <p:cNvPr id="32" name="Google Shape;32;p4"/>
          <p:cNvSpPr/>
          <p:nvPr>
            <p:ph type="pic" idx="4"/>
          </p:nvPr>
        </p:nvSpPr>
        <p:spPr>
          <a:xfrm>
            <a:off x="715100" y="3071575"/>
            <a:ext cx="3976200" cy="1536900"/>
          </a:xfrm>
          <a:prstGeom prst="rect">
            <a:avLst/>
          </a:prstGeom>
          <a:noFill/>
          <a:ln>
            <a:noFill/>
          </a:ln>
        </p:spPr>
      </p:sp>
      <p:sp>
        <p:nvSpPr>
          <p:cNvPr id="33" name="Google Shape;33;p4"/>
          <p:cNvSpPr/>
          <p:nvPr/>
        </p:nvSpPr>
        <p:spPr>
          <a:xfrm flipH="1">
            <a:off x="8581781" y="456531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flipH="1">
            <a:off x="5707460" y="492231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flipH="1">
            <a:off x="6911417" y="3072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rot="-3391622" flipH="1">
            <a:off x="1502177" y="1889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2576285" flipH="1">
            <a:off x="1944590" y="4565303"/>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4"/>
          <p:cNvSpPr/>
          <p:nvPr/>
        </p:nvSpPr>
        <p:spPr>
          <a:xfrm rot="-7413790" flipH="1">
            <a:off x="157246" y="9908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4"/>
          <p:cNvSpPr/>
          <p:nvPr/>
        </p:nvSpPr>
        <p:spPr>
          <a:xfrm rot="-3147102" flipH="1">
            <a:off x="258538" y="3043612"/>
            <a:ext cx="352091" cy="45319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4"/>
          <p:cNvSpPr/>
          <p:nvPr/>
        </p:nvSpPr>
        <p:spPr>
          <a:xfrm rot="-294391" flipH="1">
            <a:off x="8680994" y="1933384"/>
            <a:ext cx="246683" cy="155427"/>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rot="8223715">
            <a:off x="4244140" y="14978"/>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42" name="Shape 42"/>
        <p:cNvGrpSpPr/>
        <p:nvPr/>
      </p:nvGrpSpPr>
      <p:grpSpPr>
        <a:xfrm>
          <a:off x="0" y="0"/>
          <a:ext cx="0" cy="0"/>
          <a:chOff x="0" y="0"/>
          <a:chExt cx="0" cy="0"/>
        </a:xfrm>
      </p:grpSpPr>
      <p:sp>
        <p:nvSpPr>
          <p:cNvPr id="43" name="Google Shape;43;p5"/>
          <p:cNvSpPr txBox="1"/>
          <p:nvPr>
            <p:ph type="subTitle" idx="1"/>
          </p:nvPr>
        </p:nvSpPr>
        <p:spPr>
          <a:xfrm>
            <a:off x="5032681" y="2962100"/>
            <a:ext cx="19611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panose="020B0503050000020004"/>
                <a:ea typeface="Fira Sans" panose="020B0503050000020004"/>
                <a:cs typeface="Fira Sans" panose="020B0503050000020004"/>
                <a:sym typeface="Fira Sans" panose="020B0503050000020004"/>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p:txBody>
      </p:sp>
      <p:sp>
        <p:nvSpPr>
          <p:cNvPr id="44" name="Google Shape;44;p5"/>
          <p:cNvSpPr txBox="1"/>
          <p:nvPr>
            <p:ph type="subTitle" idx="2"/>
          </p:nvPr>
        </p:nvSpPr>
        <p:spPr>
          <a:xfrm>
            <a:off x="5032681" y="2575625"/>
            <a:ext cx="19611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45" name="Google Shape;45;p5"/>
          <p:cNvSpPr txBox="1"/>
          <p:nvPr>
            <p:ph type="subTitle" idx="3"/>
          </p:nvPr>
        </p:nvSpPr>
        <p:spPr>
          <a:xfrm>
            <a:off x="1921306" y="2962100"/>
            <a:ext cx="21900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panose="020B0503050000020004"/>
                <a:ea typeface="Fira Sans" panose="020B0503050000020004"/>
                <a:cs typeface="Fira Sans" panose="020B0503050000020004"/>
                <a:sym typeface="Fira Sans" panose="020B0503050000020004"/>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p:txBody>
      </p:sp>
      <p:sp>
        <p:nvSpPr>
          <p:cNvPr id="46" name="Google Shape;46;p5"/>
          <p:cNvSpPr txBox="1"/>
          <p:nvPr>
            <p:ph type="subTitle" idx="4"/>
          </p:nvPr>
        </p:nvSpPr>
        <p:spPr>
          <a:xfrm>
            <a:off x="1921306" y="2575625"/>
            <a:ext cx="21900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p:txBody>
      </p:sp>
      <p:sp>
        <p:nvSpPr>
          <p:cNvPr id="47" name="Google Shape;4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8" name="Google Shape;48;p5"/>
          <p:cNvSpPr/>
          <p:nvPr/>
        </p:nvSpPr>
        <p:spPr>
          <a:xfrm rot="-7022417" flipH="1">
            <a:off x="3057592" y="43230"/>
            <a:ext cx="352077" cy="4531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p:nvPr/>
        </p:nvSpPr>
        <p:spPr>
          <a:xfrm flipH="1">
            <a:off x="6430498" y="45307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5"/>
          <p:cNvSpPr/>
          <p:nvPr/>
        </p:nvSpPr>
        <p:spPr>
          <a:xfrm rot="6645472" flipH="1">
            <a:off x="6170406" y="2009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rot="-3391622" flipH="1">
            <a:off x="8774003" y="1921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5"/>
          <p:cNvSpPr/>
          <p:nvPr/>
        </p:nvSpPr>
        <p:spPr>
          <a:xfrm rot="4430405" flipH="1">
            <a:off x="8519492" y="2651080"/>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5"/>
          <p:cNvSpPr/>
          <p:nvPr/>
        </p:nvSpPr>
        <p:spPr>
          <a:xfrm rot="-7413790" flipH="1">
            <a:off x="153421" y="34382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5"/>
          <p:cNvSpPr/>
          <p:nvPr/>
        </p:nvSpPr>
        <p:spPr>
          <a:xfrm rot="-3391622" flipH="1">
            <a:off x="346615" y="329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5"/>
          <p:cNvSpPr/>
          <p:nvPr/>
        </p:nvSpPr>
        <p:spPr>
          <a:xfrm rot="-2542404" flipH="1">
            <a:off x="1557976" y="485117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5"/>
          <p:cNvSpPr/>
          <p:nvPr/>
        </p:nvSpPr>
        <p:spPr>
          <a:xfrm rot="-6724432" flipH="1">
            <a:off x="3953540" y="4594536"/>
            <a:ext cx="352086" cy="45318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p:nvPr/>
        </p:nvSpPr>
        <p:spPr>
          <a:xfrm rot="9830623" flipH="1">
            <a:off x="380398" y="1877591"/>
            <a:ext cx="352080" cy="453178"/>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58" name="Shape 58"/>
        <p:cNvGrpSpPr/>
        <p:nvPr/>
      </p:nvGrpSpPr>
      <p:grpSpPr>
        <a:xfrm>
          <a:off x="0" y="0"/>
          <a:ext cx="0" cy="0"/>
          <a:chOff x="0" y="0"/>
          <a:chExt cx="0" cy="0"/>
        </a:xfrm>
      </p:grpSpPr>
      <p:sp>
        <p:nvSpPr>
          <p:cNvPr id="59" name="Google Shape;59;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0" name="Google Shape;60;p6"/>
          <p:cNvSpPr/>
          <p:nvPr/>
        </p:nvSpPr>
        <p:spPr>
          <a:xfrm flipH="1">
            <a:off x="8520856" y="443311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6"/>
          <p:cNvSpPr/>
          <p:nvPr/>
        </p:nvSpPr>
        <p:spPr>
          <a:xfrm flipH="1">
            <a:off x="4748660" y="47759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6"/>
          <p:cNvSpPr/>
          <p:nvPr/>
        </p:nvSpPr>
        <p:spPr>
          <a:xfrm flipH="1">
            <a:off x="6911417" y="3072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rot="-3391622" flipH="1">
            <a:off x="1502177" y="1889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rot="2576285" flipH="1">
            <a:off x="1944590" y="4565303"/>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rot="-7413790" flipH="1">
            <a:off x="116621" y="79428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rot="-3147102" flipH="1">
            <a:off x="258538" y="3027362"/>
            <a:ext cx="352091" cy="45319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rot="-294391" flipH="1">
            <a:off x="8680994" y="1933384"/>
            <a:ext cx="246683" cy="155427"/>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p:nvPr/>
        </p:nvSpPr>
        <p:spPr>
          <a:xfrm rot="8223715">
            <a:off x="4244140" y="14978"/>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69" name="Shape 69"/>
        <p:cNvGrpSpPr/>
        <p:nvPr/>
      </p:nvGrpSpPr>
      <p:grpSpPr>
        <a:xfrm>
          <a:off x="0" y="0"/>
          <a:ext cx="0" cy="0"/>
          <a:chOff x="0" y="0"/>
          <a:chExt cx="0" cy="0"/>
        </a:xfrm>
      </p:grpSpPr>
      <p:sp>
        <p:nvSpPr>
          <p:cNvPr id="70" name="Google Shape;70;p7"/>
          <p:cNvSpPr txBox="1"/>
          <p:nvPr>
            <p:ph type="subTitle" idx="1"/>
          </p:nvPr>
        </p:nvSpPr>
        <p:spPr>
          <a:xfrm>
            <a:off x="5593275" y="2663371"/>
            <a:ext cx="2579100" cy="10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Font typeface="Arial" panose="020B0604020202020204"/>
              <a:buNone/>
              <a:defRPr sz="1400">
                <a:latin typeface="Fira Sans" panose="020B0503050000020004"/>
                <a:ea typeface="Fira Sans" panose="020B0503050000020004"/>
                <a:cs typeface="Fira Sans" panose="020B0503050000020004"/>
                <a:sym typeface="Fira Sans" panose="020B0503050000020004"/>
              </a:defRPr>
            </a:lvl1pPr>
            <a:lvl2pPr lvl="1" rtl="0">
              <a:spcBef>
                <a:spcPts val="0"/>
              </a:spcBef>
              <a:spcAft>
                <a:spcPts val="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2pPr>
            <a:lvl3pPr lvl="2" rtl="0">
              <a:spcBef>
                <a:spcPts val="1600"/>
              </a:spcBef>
              <a:spcAft>
                <a:spcPts val="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3pPr>
            <a:lvl4pPr lvl="3" rtl="0">
              <a:spcBef>
                <a:spcPts val="1600"/>
              </a:spcBef>
              <a:spcAft>
                <a:spcPts val="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4pPr>
            <a:lvl5pPr lvl="4" rtl="0">
              <a:spcBef>
                <a:spcPts val="1600"/>
              </a:spcBef>
              <a:spcAft>
                <a:spcPts val="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5pPr>
            <a:lvl6pPr lvl="5" rtl="0">
              <a:spcBef>
                <a:spcPts val="1600"/>
              </a:spcBef>
              <a:spcAft>
                <a:spcPts val="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6pPr>
            <a:lvl7pPr lvl="6" rtl="0">
              <a:spcBef>
                <a:spcPts val="1600"/>
              </a:spcBef>
              <a:spcAft>
                <a:spcPts val="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7pPr>
            <a:lvl8pPr lvl="7" rtl="0">
              <a:spcBef>
                <a:spcPts val="1600"/>
              </a:spcBef>
              <a:spcAft>
                <a:spcPts val="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8pPr>
            <a:lvl9pPr lvl="8" rtl="0">
              <a:spcBef>
                <a:spcPts val="1600"/>
              </a:spcBef>
              <a:spcAft>
                <a:spcPts val="1600"/>
              </a:spcAft>
              <a:buClr>
                <a:schemeClr val="dk1"/>
              </a:buClr>
              <a:buSzPts val="1600"/>
              <a:buFont typeface="Arial" panose="020B0604020202020204"/>
              <a:buNone/>
              <a:defRPr sz="1600">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1" name="Google Shape;71;p7"/>
          <p:cNvSpPr txBox="1"/>
          <p:nvPr>
            <p:ph type="title"/>
          </p:nvPr>
        </p:nvSpPr>
        <p:spPr>
          <a:xfrm>
            <a:off x="5593275" y="1459838"/>
            <a:ext cx="2579100" cy="1263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4000"/>
              <a:buFont typeface="Arial" panose="020B0604020202020204"/>
              <a:buNone/>
              <a:defRPr sz="3500"/>
            </a:lvl1pPr>
            <a:lvl2pPr lvl="1"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40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p:txBody>
      </p:sp>
      <p:sp>
        <p:nvSpPr>
          <p:cNvPr id="72" name="Google Shape;72;p7"/>
          <p:cNvSpPr/>
          <p:nvPr/>
        </p:nvSpPr>
        <p:spPr>
          <a:xfrm rot="3200375">
            <a:off x="296081" y="2812586"/>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rot="8861856">
            <a:off x="2340331" y="139113"/>
            <a:ext cx="257507" cy="137731"/>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p:nvPr/>
        </p:nvSpPr>
        <p:spPr>
          <a:xfrm rot="10565451">
            <a:off x="8672462" y="233085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rot="-4176861">
            <a:off x="5902255" y="4683178"/>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7"/>
          <p:cNvSpPr/>
          <p:nvPr/>
        </p:nvSpPr>
        <p:spPr>
          <a:xfrm rot="-3007948">
            <a:off x="5235058" y="134757"/>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7"/>
          <p:cNvSpPr/>
          <p:nvPr/>
        </p:nvSpPr>
        <p:spPr>
          <a:xfrm rot="3391622">
            <a:off x="194752" y="14703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7"/>
          <p:cNvSpPr/>
          <p:nvPr/>
        </p:nvSpPr>
        <p:spPr>
          <a:xfrm rot="1963446">
            <a:off x="8525722" y="3519400"/>
            <a:ext cx="352091" cy="29146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7"/>
          <p:cNvSpPr/>
          <p:nvPr/>
        </p:nvSpPr>
        <p:spPr>
          <a:xfrm>
            <a:off x="2661519" y="46084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80" name="Shape 80"/>
        <p:cNvGrpSpPr/>
        <p:nvPr/>
      </p:nvGrpSpPr>
      <p:grpSpPr>
        <a:xfrm>
          <a:off x="0" y="0"/>
          <a:ext cx="0" cy="0"/>
          <a:chOff x="0" y="0"/>
          <a:chExt cx="0" cy="0"/>
        </a:xfrm>
      </p:grpSpPr>
      <p:sp>
        <p:nvSpPr>
          <p:cNvPr id="81" name="Google Shape;81;p8"/>
          <p:cNvSpPr txBox="1"/>
          <p:nvPr>
            <p:ph type="title"/>
          </p:nvPr>
        </p:nvSpPr>
        <p:spPr>
          <a:xfrm>
            <a:off x="1388100" y="1098900"/>
            <a:ext cx="6367800" cy="294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82" name="Shape 82"/>
        <p:cNvGrpSpPr/>
        <p:nvPr/>
      </p:nvGrpSpPr>
      <p:grpSpPr>
        <a:xfrm>
          <a:off x="0" y="0"/>
          <a:ext cx="0" cy="0"/>
          <a:chOff x="0" y="0"/>
          <a:chExt cx="0" cy="0"/>
        </a:xfrm>
      </p:grpSpPr>
      <p:sp>
        <p:nvSpPr>
          <p:cNvPr id="83" name="Google Shape;83;p9"/>
          <p:cNvSpPr txBox="1"/>
          <p:nvPr>
            <p:ph type="body" idx="1"/>
          </p:nvPr>
        </p:nvSpPr>
        <p:spPr>
          <a:xfrm>
            <a:off x="1116650" y="1785925"/>
            <a:ext cx="3512400" cy="207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Nunito Light"/>
              <a:buChar char="●"/>
              <a:defRPr sz="1200">
                <a:latin typeface="Fira Sans" panose="020B0503050000020004"/>
                <a:ea typeface="Fira Sans" panose="020B0503050000020004"/>
                <a:cs typeface="Fira Sans" panose="020B0503050000020004"/>
                <a:sym typeface="Fira Sans" panose="020B0503050000020004"/>
              </a:defRPr>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0"/>
              </a:spcBef>
              <a:spcAft>
                <a:spcPts val="0"/>
              </a:spcAft>
              <a:buSzPts val="1200"/>
              <a:buFont typeface="Nunito Light"/>
              <a:buChar char="●"/>
              <a:defRPr/>
            </a:lvl4pPr>
            <a:lvl5pPr marL="2286000" lvl="4" indent="-304800" rtl="0">
              <a:lnSpc>
                <a:spcPct val="115000"/>
              </a:lnSpc>
              <a:spcBef>
                <a:spcPts val="0"/>
              </a:spcBef>
              <a:spcAft>
                <a:spcPts val="0"/>
              </a:spcAft>
              <a:buSzPts val="1200"/>
              <a:buFont typeface="Nunito Light"/>
              <a:buChar char="○"/>
              <a:defRPr/>
            </a:lvl5pPr>
            <a:lvl6pPr marL="2743200" lvl="5" indent="-304800" rtl="0">
              <a:lnSpc>
                <a:spcPct val="115000"/>
              </a:lnSpc>
              <a:spcBef>
                <a:spcPts val="0"/>
              </a:spcBef>
              <a:spcAft>
                <a:spcPts val="0"/>
              </a:spcAft>
              <a:buSzPts val="1200"/>
              <a:buFont typeface="Nunito Light"/>
              <a:buChar char="■"/>
              <a:defRPr/>
            </a:lvl6pPr>
            <a:lvl7pPr marL="3200400" lvl="6" indent="-304800" rtl="0">
              <a:lnSpc>
                <a:spcPct val="115000"/>
              </a:lnSpc>
              <a:spcBef>
                <a:spcPts val="0"/>
              </a:spcBef>
              <a:spcAft>
                <a:spcPts val="0"/>
              </a:spcAft>
              <a:buSzPts val="1200"/>
              <a:buFont typeface="Nunito Light"/>
              <a:buChar char="●"/>
              <a:defRPr/>
            </a:lvl7pPr>
            <a:lvl8pPr marL="3657600" lvl="7" indent="-304800" rtl="0">
              <a:lnSpc>
                <a:spcPct val="115000"/>
              </a:lnSpc>
              <a:spcBef>
                <a:spcPts val="0"/>
              </a:spcBef>
              <a:spcAft>
                <a:spcPts val="0"/>
              </a:spcAft>
              <a:buSzPts val="12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p:txBody>
      </p:sp>
      <p:sp>
        <p:nvSpPr>
          <p:cNvPr id="84" name="Google Shape;84;p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5" name="Google Shape;85;p9"/>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9"/>
          <p:cNvSpPr/>
          <p:nvPr/>
        </p:nvSpPr>
        <p:spPr>
          <a:xfrm>
            <a:off x="2555057" y="46865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9"/>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9"/>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9"/>
          <p:cNvSpPr/>
          <p:nvPr/>
        </p:nvSpPr>
        <p:spPr>
          <a:xfrm rot="-4430405">
            <a:off x="6561876" y="43819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9"/>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9"/>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9"/>
          <p:cNvSpPr/>
          <p:nvPr/>
        </p:nvSpPr>
        <p:spPr>
          <a:xfrm rot="2542404">
            <a:off x="4412213" y="44683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9"/>
          <p:cNvSpPr/>
          <p:nvPr/>
        </p:nvSpPr>
        <p:spPr>
          <a:xfrm rot="3391622">
            <a:off x="8514852" y="44894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94" name="Shape 94"/>
        <p:cNvGrpSpPr/>
        <p:nvPr/>
      </p:nvGrpSpPr>
      <p:grpSpPr>
        <a:xfrm>
          <a:off x="0" y="0"/>
          <a:ext cx="0" cy="0"/>
          <a:chOff x="0" y="0"/>
          <a:chExt cx="0" cy="0"/>
        </a:xfrm>
      </p:grpSpPr>
      <p:sp>
        <p:nvSpPr>
          <p:cNvPr id="95" name="Google Shape;95;p10"/>
          <p:cNvSpPr txBox="1"/>
          <p:nvPr>
            <p:ph type="title"/>
          </p:nvPr>
        </p:nvSpPr>
        <p:spPr>
          <a:xfrm>
            <a:off x="759000" y="449150"/>
            <a:ext cx="3885000" cy="12744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1pPr>
            <a:lvl2pPr lvl="1"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2pPr>
            <a:lvl3pPr lvl="2"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3pPr>
            <a:lvl4pPr lvl="3"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4pPr>
            <a:lvl5pPr lvl="4"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5pPr>
            <a:lvl6pPr lvl="5"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6pPr>
            <a:lvl7pPr lvl="6"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7pPr>
            <a:lvl8pPr lvl="7"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8pPr>
            <a:lvl9pPr lvl="8" rtl="0">
              <a:lnSpc>
                <a:spcPct val="115000"/>
              </a:lnSpc>
              <a:spcBef>
                <a:spcPts val="0"/>
              </a:spcBef>
              <a:spcAft>
                <a:spcPts val="0"/>
              </a:spcAft>
              <a:buClr>
                <a:schemeClr val="dk1"/>
              </a:buClr>
              <a:buSzPts val="4000"/>
              <a:buFont typeface="Rajdhani" panose="02000000000000000000"/>
              <a:buNone/>
              <a:defRPr sz="4000" b="1">
                <a:solidFill>
                  <a:schemeClr val="dk1"/>
                </a:solidFill>
                <a:latin typeface="Rajdhani" panose="02000000000000000000"/>
                <a:ea typeface="Rajdhani" panose="02000000000000000000"/>
                <a:cs typeface="Rajdhani" panose="02000000000000000000"/>
                <a:sym typeface="Rajdhani"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Char char="●"/>
              <a:defRPr sz="1200">
                <a:solidFill>
                  <a:schemeClr val="lt2"/>
                </a:solidFill>
              </a:defRPr>
            </a:lvl1pPr>
            <a:lvl2pPr marL="914400" lvl="1" indent="-304800">
              <a:lnSpc>
                <a:spcPct val="100000"/>
              </a:lnSpc>
              <a:spcBef>
                <a:spcPts val="1600"/>
              </a:spcBef>
              <a:spcAft>
                <a:spcPts val="0"/>
              </a:spcAft>
              <a:buClr>
                <a:schemeClr val="lt2"/>
              </a:buClr>
              <a:buSzPts val="1200"/>
              <a:buFont typeface="Fira Sans" panose="020B0503050000020004"/>
              <a:buChar char="○"/>
              <a:defRPr sz="1200">
                <a:solidFill>
                  <a:schemeClr val="lt2"/>
                </a:solidFill>
                <a:latin typeface="Fira Sans" panose="020B0503050000020004"/>
                <a:ea typeface="Fira Sans" panose="020B0503050000020004"/>
                <a:cs typeface="Fira Sans" panose="020B0503050000020004"/>
                <a:sym typeface="Fira Sans" panose="020B0503050000020004"/>
              </a:defRPr>
            </a:lvl2pPr>
            <a:lvl3pPr marL="1371600" lvl="2" indent="-304800">
              <a:lnSpc>
                <a:spcPct val="100000"/>
              </a:lnSpc>
              <a:spcBef>
                <a:spcPts val="1600"/>
              </a:spcBef>
              <a:spcAft>
                <a:spcPts val="0"/>
              </a:spcAft>
              <a:buClr>
                <a:schemeClr val="lt2"/>
              </a:buClr>
              <a:buSzPts val="1200"/>
              <a:buChar char="■"/>
              <a:defRPr sz="1200">
                <a:solidFill>
                  <a:schemeClr val="lt2"/>
                </a:solidFill>
              </a:defRPr>
            </a:lvl3pPr>
            <a:lvl4pPr marL="1828800" lvl="3" indent="-304800">
              <a:lnSpc>
                <a:spcPct val="100000"/>
              </a:lnSpc>
              <a:spcBef>
                <a:spcPts val="1600"/>
              </a:spcBef>
              <a:spcAft>
                <a:spcPts val="0"/>
              </a:spcAft>
              <a:buClr>
                <a:schemeClr val="lt2"/>
              </a:buClr>
              <a:buSzPts val="1200"/>
              <a:buChar char="●"/>
              <a:defRPr sz="1200">
                <a:solidFill>
                  <a:schemeClr val="lt2"/>
                </a:solidFill>
              </a:defRPr>
            </a:lvl4pPr>
            <a:lvl5pPr marL="2286000" lvl="4" indent="-304800">
              <a:lnSpc>
                <a:spcPct val="100000"/>
              </a:lnSpc>
              <a:spcBef>
                <a:spcPts val="1600"/>
              </a:spcBef>
              <a:spcAft>
                <a:spcPts val="0"/>
              </a:spcAft>
              <a:buClr>
                <a:schemeClr val="lt2"/>
              </a:buClr>
              <a:buSzPts val="1200"/>
              <a:buChar char="○"/>
              <a:defRPr sz="1200">
                <a:solidFill>
                  <a:schemeClr val="lt2"/>
                </a:solidFill>
              </a:defRPr>
            </a:lvl5pPr>
            <a:lvl6pPr marL="2743200" lvl="5" indent="-304800">
              <a:lnSpc>
                <a:spcPct val="100000"/>
              </a:lnSpc>
              <a:spcBef>
                <a:spcPts val="1600"/>
              </a:spcBef>
              <a:spcAft>
                <a:spcPts val="0"/>
              </a:spcAft>
              <a:buClr>
                <a:schemeClr val="lt2"/>
              </a:buClr>
              <a:buSzPts val="1200"/>
              <a:buChar char="■"/>
              <a:defRPr sz="1200">
                <a:solidFill>
                  <a:schemeClr val="lt2"/>
                </a:solidFill>
              </a:defRPr>
            </a:lvl6pPr>
            <a:lvl7pPr marL="3200400" lvl="6" indent="-304800">
              <a:lnSpc>
                <a:spcPct val="100000"/>
              </a:lnSpc>
              <a:spcBef>
                <a:spcPts val="1600"/>
              </a:spcBef>
              <a:spcAft>
                <a:spcPts val="0"/>
              </a:spcAft>
              <a:buClr>
                <a:schemeClr val="lt2"/>
              </a:buClr>
              <a:buSzPts val="1200"/>
              <a:buChar char="●"/>
              <a:defRPr sz="1200">
                <a:solidFill>
                  <a:schemeClr val="lt2"/>
                </a:solidFill>
              </a:defRPr>
            </a:lvl7pPr>
            <a:lvl8pPr marL="3657600" lvl="7" indent="-304800">
              <a:lnSpc>
                <a:spcPct val="100000"/>
              </a:lnSpc>
              <a:spcBef>
                <a:spcPts val="1600"/>
              </a:spcBef>
              <a:spcAft>
                <a:spcPts val="0"/>
              </a:spcAft>
              <a:buClr>
                <a:schemeClr val="lt2"/>
              </a:buClr>
              <a:buSzPts val="1200"/>
              <a:buChar char="○"/>
              <a:defRPr sz="1200">
                <a:solidFill>
                  <a:schemeClr val="lt2"/>
                </a:solidFill>
              </a:defRPr>
            </a:lvl8pPr>
            <a:lvl9pPr marL="4114800" lvl="8" indent="-304800">
              <a:lnSpc>
                <a:spcPct val="100000"/>
              </a:lnSpc>
              <a:spcBef>
                <a:spcPts val="1600"/>
              </a:spcBef>
              <a:spcAft>
                <a:spcPts val="1600"/>
              </a:spcAft>
              <a:buClr>
                <a:schemeClr val="lt2"/>
              </a:buClr>
              <a:buSzPts val="1200"/>
              <a:buChar char="■"/>
              <a:defRPr sz="1200">
                <a:solidFill>
                  <a:schemeClr val="lt2"/>
                </a:solidFill>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04" name="Shape 504"/>
        <p:cNvGrpSpPr/>
        <p:nvPr/>
      </p:nvGrpSpPr>
      <p:grpSpPr>
        <a:xfrm>
          <a:off x="0" y="0"/>
          <a:ext cx="0" cy="0"/>
          <a:chOff x="0" y="0"/>
          <a:chExt cx="0" cy="0"/>
        </a:xfrm>
      </p:grpSpPr>
      <p:grpSp>
        <p:nvGrpSpPr>
          <p:cNvPr id="505" name="Google Shape;505;p24"/>
          <p:cNvGrpSpPr/>
          <p:nvPr/>
        </p:nvGrpSpPr>
        <p:grpSpPr>
          <a:xfrm>
            <a:off x="143902" y="3787300"/>
            <a:ext cx="5007948" cy="1356325"/>
            <a:chOff x="143902" y="3787300"/>
            <a:chExt cx="5007948" cy="1356325"/>
          </a:xfrm>
        </p:grpSpPr>
        <p:sp>
          <p:nvSpPr>
            <p:cNvPr id="506" name="Google Shape;506;p24"/>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7" name="Google Shape;507;p24"/>
            <p:cNvGrpSpPr/>
            <p:nvPr/>
          </p:nvGrpSpPr>
          <p:grpSpPr>
            <a:xfrm>
              <a:off x="143902" y="3787300"/>
              <a:ext cx="5007948" cy="1296765"/>
              <a:chOff x="143902" y="3787300"/>
              <a:chExt cx="5007948" cy="1296765"/>
            </a:xfrm>
          </p:grpSpPr>
          <p:sp>
            <p:nvSpPr>
              <p:cNvPr id="508" name="Google Shape;508;p24"/>
              <p:cNvSpPr/>
              <p:nvPr/>
            </p:nvSpPr>
            <p:spPr>
              <a:xfrm>
                <a:off x="492250" y="3787300"/>
                <a:ext cx="4659600" cy="952225"/>
              </a:xfrm>
              <a:custGeom>
                <a:avLst/>
                <a:gdLst/>
                <a:ahLst/>
                <a:cxnLst/>
                <a:rect l="l" t="t" r="r" b="b"/>
                <a:pathLst>
                  <a:path w="186384" h="38089" extrusionOk="0">
                    <a:moveTo>
                      <a:pt x="0" y="29035"/>
                    </a:moveTo>
                    <a:lnTo>
                      <a:pt x="10927" y="0"/>
                    </a:lnTo>
                    <a:lnTo>
                      <a:pt x="186384" y="1873"/>
                    </a:lnTo>
                    <a:lnTo>
                      <a:pt x="2498" y="38089"/>
                    </a:lnTo>
                    <a:close/>
                  </a:path>
                </a:pathLst>
              </a:custGeom>
              <a:solidFill>
                <a:srgbClr val="9E855C">
                  <a:alpha val="14880"/>
                </a:srgbClr>
              </a:solidFill>
              <a:ln>
                <a:noFill/>
              </a:ln>
            </p:spPr>
          </p:sp>
          <p:grpSp>
            <p:nvGrpSpPr>
              <p:cNvPr id="509" name="Google Shape;509;p24"/>
              <p:cNvGrpSpPr/>
              <p:nvPr/>
            </p:nvGrpSpPr>
            <p:grpSpPr>
              <a:xfrm rot="-3088787">
                <a:off x="247795" y="4300754"/>
                <a:ext cx="725754" cy="615483"/>
                <a:chOff x="5417612" y="4008755"/>
                <a:chExt cx="725743" cy="615474"/>
              </a:xfrm>
            </p:grpSpPr>
            <p:sp>
              <p:nvSpPr>
                <p:cNvPr id="510" name="Google Shape;510;p24"/>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4"/>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4"/>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4"/>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514" name="Google Shape;514;p24"/>
          <p:cNvSpPr txBox="1"/>
          <p:nvPr>
            <p:ph type="ctrTitle"/>
          </p:nvPr>
        </p:nvSpPr>
        <p:spPr>
          <a:xfrm>
            <a:off x="784067" y="1276788"/>
            <a:ext cx="4350000" cy="18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300"/>
              <a:t>MOVIE RECOMMENDATION SYSTEM </a:t>
            </a:r>
            <a:endParaRPr sz="3300"/>
          </a:p>
          <a:p>
            <a:pPr marL="0" lvl="0" indent="0" algn="ctr" rtl="0">
              <a:spcBef>
                <a:spcPts val="0"/>
              </a:spcBef>
              <a:spcAft>
                <a:spcPts val="0"/>
              </a:spcAft>
              <a:buNone/>
            </a:pPr>
            <a:r>
              <a:rPr lang="en-GB" sz="3000">
                <a:solidFill>
                  <a:schemeClr val="lt1"/>
                </a:solidFill>
              </a:rPr>
              <a:t>MINOR PROJECT</a:t>
            </a:r>
            <a:endParaRPr sz="3000" b="1">
              <a:solidFill>
                <a:schemeClr val="lt1"/>
              </a:solidFill>
            </a:endParaRPr>
          </a:p>
        </p:txBody>
      </p:sp>
      <p:sp>
        <p:nvSpPr>
          <p:cNvPr id="515" name="Google Shape;515;p24"/>
          <p:cNvSpPr txBox="1"/>
          <p:nvPr>
            <p:ph type="subTitle" idx="1"/>
          </p:nvPr>
        </p:nvSpPr>
        <p:spPr>
          <a:xfrm>
            <a:off x="779625" y="3348926"/>
            <a:ext cx="4350000" cy="4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6th Semester,CSE</a:t>
            </a:r>
            <a:endParaRPr lang="en-GB"/>
          </a:p>
          <a:p>
            <a:pPr marL="0" lvl="0" indent="0" algn="ctr" rtl="0">
              <a:spcBef>
                <a:spcPts val="0"/>
              </a:spcBef>
              <a:spcAft>
                <a:spcPts val="0"/>
              </a:spcAft>
              <a:buNone/>
            </a:pPr>
          </a:p>
        </p:txBody>
      </p:sp>
      <p:grpSp>
        <p:nvGrpSpPr>
          <p:cNvPr id="516" name="Google Shape;516;p24"/>
          <p:cNvGrpSpPr/>
          <p:nvPr/>
        </p:nvGrpSpPr>
        <p:grpSpPr>
          <a:xfrm>
            <a:off x="5454236" y="1140063"/>
            <a:ext cx="3090223" cy="2912418"/>
            <a:chOff x="5547025" y="1155975"/>
            <a:chExt cx="2881864" cy="2716048"/>
          </a:xfrm>
        </p:grpSpPr>
        <p:sp>
          <p:nvSpPr>
            <p:cNvPr id="517" name="Google Shape;517;p24"/>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4"/>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4"/>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4"/>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4"/>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4"/>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4"/>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4"/>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4"/>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4"/>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4"/>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4"/>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4"/>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4"/>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4"/>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4"/>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4"/>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4"/>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4"/>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4"/>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4"/>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4"/>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4"/>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4"/>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4"/>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4"/>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4"/>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4"/>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4"/>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4"/>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4"/>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4"/>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4"/>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4"/>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4"/>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4"/>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4"/>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4"/>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4"/>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4"/>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4"/>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4"/>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4"/>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4"/>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1" name="Google Shape;561;p24"/>
          <p:cNvSpPr/>
          <p:nvPr/>
        </p:nvSpPr>
        <p:spPr>
          <a:xfrm>
            <a:off x="1240325" y="30100"/>
            <a:ext cx="177775" cy="115325"/>
          </a:xfrm>
          <a:custGeom>
            <a:avLst/>
            <a:gdLst/>
            <a:ahLst/>
            <a:cxnLst/>
            <a:rect l="l" t="t" r="r" b="b"/>
            <a:pathLst>
              <a:path w="7111" h="4613" extrusionOk="0">
                <a:moveTo>
                  <a:pt x="3531" y="0"/>
                </a:moveTo>
                <a:lnTo>
                  <a:pt x="0" y="1190"/>
                </a:lnTo>
                <a:lnTo>
                  <a:pt x="358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2" name="Google Shape;562;p24"/>
          <p:cNvGrpSpPr/>
          <p:nvPr/>
        </p:nvGrpSpPr>
        <p:grpSpPr>
          <a:xfrm>
            <a:off x="342206" y="178687"/>
            <a:ext cx="1075893" cy="1010627"/>
            <a:chOff x="220838" y="-10150"/>
            <a:chExt cx="1417700" cy="1331700"/>
          </a:xfrm>
        </p:grpSpPr>
        <p:sp>
          <p:nvSpPr>
            <p:cNvPr id="563" name="Google Shape;563;p24"/>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4"/>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4"/>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4"/>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4"/>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4"/>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4"/>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4"/>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4"/>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4"/>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4"/>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4"/>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4"/>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4"/>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4"/>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4"/>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4"/>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4"/>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4"/>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4"/>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4"/>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24"/>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4"/>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4"/>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4"/>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4"/>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4"/>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4"/>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4"/>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4"/>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4"/>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4"/>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4"/>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4"/>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4"/>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4"/>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4"/>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4"/>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4"/>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4"/>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4"/>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4"/>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4"/>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4"/>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4"/>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4"/>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9" name="Google Shape;609;p24"/>
          <p:cNvGrpSpPr/>
          <p:nvPr/>
        </p:nvGrpSpPr>
        <p:grpSpPr>
          <a:xfrm>
            <a:off x="3197114" y="153467"/>
            <a:ext cx="1299031" cy="763082"/>
            <a:chOff x="3285175" y="1554625"/>
            <a:chExt cx="1458275" cy="856625"/>
          </a:xfrm>
        </p:grpSpPr>
        <p:sp>
          <p:nvSpPr>
            <p:cNvPr id="610" name="Google Shape;610;p24"/>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4"/>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4"/>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4"/>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4"/>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4"/>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4"/>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4"/>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4"/>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4"/>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4"/>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4"/>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4"/>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4"/>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5" name="Google Shape;625;p24"/>
          <p:cNvGrpSpPr/>
          <p:nvPr/>
        </p:nvGrpSpPr>
        <p:grpSpPr>
          <a:xfrm>
            <a:off x="8031392" y="269211"/>
            <a:ext cx="898762" cy="763062"/>
            <a:chOff x="8039217" y="153473"/>
            <a:chExt cx="898762" cy="763062"/>
          </a:xfrm>
        </p:grpSpPr>
        <p:sp>
          <p:nvSpPr>
            <p:cNvPr id="626" name="Google Shape;626;p24"/>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4"/>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4"/>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4"/>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4"/>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4"/>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4"/>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4"/>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4"/>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4"/>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4"/>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4"/>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4"/>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9" name="Google Shape;639;p24"/>
          <p:cNvGrpSpPr/>
          <p:nvPr/>
        </p:nvGrpSpPr>
        <p:grpSpPr>
          <a:xfrm rot="657575">
            <a:off x="4953944" y="4227780"/>
            <a:ext cx="773062" cy="656341"/>
            <a:chOff x="3502275" y="3218775"/>
            <a:chExt cx="1175775" cy="998250"/>
          </a:xfrm>
        </p:grpSpPr>
        <p:sp>
          <p:nvSpPr>
            <p:cNvPr id="640" name="Google Shape;640;p24"/>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4"/>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4"/>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4"/>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4"/>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4"/>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4"/>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4"/>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4"/>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4"/>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12" name="Shape 1112"/>
        <p:cNvGrpSpPr/>
        <p:nvPr/>
      </p:nvGrpSpPr>
      <p:grpSpPr>
        <a:xfrm>
          <a:off x="0" y="0"/>
          <a:ext cx="0" cy="0"/>
          <a:chOff x="0" y="0"/>
          <a:chExt cx="0" cy="0"/>
        </a:xfrm>
      </p:grpSpPr>
      <p:sp>
        <p:nvSpPr>
          <p:cNvPr id="1113" name="Google Shape;1113;p33"/>
          <p:cNvSpPr txBox="1"/>
          <p:nvPr/>
        </p:nvSpPr>
        <p:spPr>
          <a:xfrm>
            <a:off x="330575" y="219700"/>
            <a:ext cx="8664900" cy="381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Rajdhani" panose="02000000000000000000"/>
                <a:ea typeface="Rajdhani" panose="02000000000000000000"/>
                <a:cs typeface="Rajdhani" panose="02000000000000000000"/>
                <a:sym typeface="Rajdhani" panose="02000000000000000000"/>
              </a:rPr>
              <a:t>The backend is implemented in Node.js and the main file to run is index.js. The project runs on localhost:5000, and the app.post and app.get methods have been used to handle HTTP requests and responses. The required node modules such as express, body-parser, https, and ejs have been imported for this purpose.</a:t>
            </a:r>
            <a:endParaRPr sz="16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6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600" b="1">
                <a:solidFill>
                  <a:schemeClr val="dk1"/>
                </a:solidFill>
                <a:latin typeface="Rajdhani" panose="02000000000000000000"/>
                <a:ea typeface="Rajdhani" panose="02000000000000000000"/>
                <a:cs typeface="Rajdhani" panose="02000000000000000000"/>
                <a:sym typeface="Rajdhani" panose="02000000000000000000"/>
              </a:rPr>
              <a:t>The app.post method is used to handle user input, which is passed to the Python script for text vectorization and similarity scoring. The resulting recommendations are then sent back to the app.get method, which renders the recommendations on a web page using the ejs module.</a:t>
            </a:r>
            <a:endParaRPr sz="16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6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600" b="1">
                <a:solidFill>
                  <a:schemeClr val="dk1"/>
                </a:solidFill>
                <a:latin typeface="Rajdhani" panose="02000000000000000000"/>
                <a:ea typeface="Rajdhani" panose="02000000000000000000"/>
                <a:cs typeface="Rajdhani" panose="02000000000000000000"/>
                <a:sym typeface="Rajdhani" panose="02000000000000000000"/>
              </a:rPr>
              <a:t>Overall, the backend serves as the foundation for the movie recommendation system and allows for efficient handling of text data and computation of similarity scores. The use of Python for text vectorization and similarity scoring adds robustness and accuracy to the system, while the use of Node.js allows for efficient handling of HTTP requests and responses.</a:t>
            </a:r>
            <a:endParaRPr sz="16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17" name="Shape 1117"/>
        <p:cNvGrpSpPr/>
        <p:nvPr/>
      </p:nvGrpSpPr>
      <p:grpSpPr>
        <a:xfrm>
          <a:off x="0" y="0"/>
          <a:ext cx="0" cy="0"/>
          <a:chOff x="0" y="0"/>
          <a:chExt cx="0" cy="0"/>
        </a:xfrm>
      </p:grpSpPr>
      <p:sp>
        <p:nvSpPr>
          <p:cNvPr id="1118" name="Google Shape;1118;p3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07. FUTURE SCOPE :</a:t>
            </a:r>
            <a:endParaRPr>
              <a:solidFill>
                <a:schemeClr val="lt1"/>
              </a:solidFill>
            </a:endParaRPr>
          </a:p>
        </p:txBody>
      </p:sp>
      <p:sp>
        <p:nvSpPr>
          <p:cNvPr id="1119" name="Google Shape;1119;p34"/>
          <p:cNvSpPr txBox="1"/>
          <p:nvPr>
            <p:ph type="subTitle" idx="3"/>
          </p:nvPr>
        </p:nvSpPr>
        <p:spPr>
          <a:xfrm>
            <a:off x="1282225" y="1556638"/>
            <a:ext cx="6186900" cy="21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chemeClr val="dk1"/>
                </a:solidFill>
                <a:latin typeface="Rajdhani" panose="02000000000000000000"/>
                <a:ea typeface="Rajdhani" panose="02000000000000000000"/>
                <a:cs typeface="Rajdhani" panose="02000000000000000000"/>
                <a:sym typeface="Rajdhani" panose="02000000000000000000"/>
              </a:rPr>
              <a:t>T</a:t>
            </a:r>
            <a:r>
              <a:rPr lang="en-GB" sz="1700" b="1">
                <a:solidFill>
                  <a:schemeClr val="dk1"/>
                </a:solidFill>
                <a:latin typeface="Rajdhani" panose="02000000000000000000"/>
                <a:ea typeface="Rajdhani" panose="02000000000000000000"/>
                <a:cs typeface="Rajdhani" panose="02000000000000000000"/>
                <a:sym typeface="Rajdhani" panose="02000000000000000000"/>
              </a:rPr>
              <a:t>he movie recommendation system can be expanded by incorporating social media integration, multi-lingual support, and collaborative filtering techniques to improve the accuracy of personalized recommendations. The system could also be extended to support other types of media, such as TV shows or books. Real-time feedback could be integrated to enhance the system's adaptability, and the introduction of advanced techniques like deep learning can further improve the system's efficiency and accuracy.</a:t>
            </a:r>
            <a:endParaRPr sz="1700" b="1">
              <a:solidFill>
                <a:schemeClr val="dk1"/>
              </a:solidFill>
              <a:latin typeface="Rajdhani" panose="02000000000000000000"/>
              <a:ea typeface="Rajdhani" panose="02000000000000000000"/>
              <a:cs typeface="Rajdhani" panose="02000000000000000000"/>
              <a:sym typeface="Rajdhani" panose="02000000000000000000"/>
            </a:endParaRPr>
          </a:p>
        </p:txBody>
      </p:sp>
      <p:grpSp>
        <p:nvGrpSpPr>
          <p:cNvPr id="1120" name="Google Shape;1120;p34"/>
          <p:cNvGrpSpPr/>
          <p:nvPr/>
        </p:nvGrpSpPr>
        <p:grpSpPr>
          <a:xfrm rot="-868909">
            <a:off x="7578979" y="146975"/>
            <a:ext cx="1362152" cy="1468614"/>
            <a:chOff x="921375" y="2920690"/>
            <a:chExt cx="1565427" cy="1687776"/>
          </a:xfrm>
        </p:grpSpPr>
        <p:sp>
          <p:nvSpPr>
            <p:cNvPr id="1121" name="Google Shape;1121;p34"/>
            <p:cNvSpPr/>
            <p:nvPr/>
          </p:nvSpPr>
          <p:spPr>
            <a:xfrm>
              <a:off x="921375" y="2920690"/>
              <a:ext cx="1544042" cy="1687776"/>
            </a:xfrm>
            <a:custGeom>
              <a:avLst/>
              <a:gdLst/>
              <a:ahLst/>
              <a:cxnLst/>
              <a:rect l="l" t="t" r="r" b="b"/>
              <a:pathLst>
                <a:path w="51123" h="55882" extrusionOk="0">
                  <a:moveTo>
                    <a:pt x="15628" y="0"/>
                  </a:moveTo>
                  <a:cubicBezTo>
                    <a:pt x="15471" y="0"/>
                    <a:pt x="15304" y="10"/>
                    <a:pt x="15137" y="30"/>
                  </a:cubicBezTo>
                  <a:cubicBezTo>
                    <a:pt x="13307" y="256"/>
                    <a:pt x="11803" y="1711"/>
                    <a:pt x="11399" y="3472"/>
                  </a:cubicBezTo>
                  <a:cubicBezTo>
                    <a:pt x="11075" y="3619"/>
                    <a:pt x="10770" y="3816"/>
                    <a:pt x="10514" y="4062"/>
                  </a:cubicBezTo>
                  <a:cubicBezTo>
                    <a:pt x="9924" y="3678"/>
                    <a:pt x="9236" y="3472"/>
                    <a:pt x="8528" y="3462"/>
                  </a:cubicBezTo>
                  <a:lnTo>
                    <a:pt x="8351" y="3462"/>
                  </a:lnTo>
                  <a:cubicBezTo>
                    <a:pt x="7279" y="3521"/>
                    <a:pt x="6315" y="4101"/>
                    <a:pt x="5754" y="5016"/>
                  </a:cubicBezTo>
                  <a:cubicBezTo>
                    <a:pt x="5489" y="5449"/>
                    <a:pt x="5341" y="5940"/>
                    <a:pt x="5302" y="6442"/>
                  </a:cubicBezTo>
                  <a:cubicBezTo>
                    <a:pt x="4662" y="6806"/>
                    <a:pt x="4161" y="7366"/>
                    <a:pt x="3866" y="8035"/>
                  </a:cubicBezTo>
                  <a:cubicBezTo>
                    <a:pt x="3571" y="8724"/>
                    <a:pt x="3453" y="9481"/>
                    <a:pt x="3531" y="10228"/>
                  </a:cubicBezTo>
                  <a:cubicBezTo>
                    <a:pt x="3364" y="10425"/>
                    <a:pt x="3227" y="10641"/>
                    <a:pt x="3109" y="10877"/>
                  </a:cubicBezTo>
                  <a:cubicBezTo>
                    <a:pt x="1997" y="11467"/>
                    <a:pt x="1447" y="12549"/>
                    <a:pt x="1378" y="12697"/>
                  </a:cubicBezTo>
                  <a:cubicBezTo>
                    <a:pt x="1210" y="13051"/>
                    <a:pt x="1191" y="13454"/>
                    <a:pt x="1338" y="13818"/>
                  </a:cubicBezTo>
                  <a:lnTo>
                    <a:pt x="4603" y="22256"/>
                  </a:lnTo>
                  <a:lnTo>
                    <a:pt x="1417" y="22256"/>
                  </a:lnTo>
                  <a:cubicBezTo>
                    <a:pt x="630" y="22256"/>
                    <a:pt x="1" y="22886"/>
                    <a:pt x="1" y="23663"/>
                  </a:cubicBezTo>
                  <a:lnTo>
                    <a:pt x="1" y="45574"/>
                  </a:lnTo>
                  <a:cubicBezTo>
                    <a:pt x="1" y="46351"/>
                    <a:pt x="640" y="46981"/>
                    <a:pt x="1417" y="46981"/>
                  </a:cubicBezTo>
                  <a:lnTo>
                    <a:pt x="8164" y="46981"/>
                  </a:lnTo>
                  <a:cubicBezTo>
                    <a:pt x="9275" y="48053"/>
                    <a:pt x="10534" y="48967"/>
                    <a:pt x="11891" y="49705"/>
                  </a:cubicBezTo>
                  <a:cubicBezTo>
                    <a:pt x="13248" y="50443"/>
                    <a:pt x="14674" y="51033"/>
                    <a:pt x="16150" y="51485"/>
                  </a:cubicBezTo>
                  <a:cubicBezTo>
                    <a:pt x="16513" y="54003"/>
                    <a:pt x="18667" y="55881"/>
                    <a:pt x="21214" y="55881"/>
                  </a:cubicBezTo>
                  <a:cubicBezTo>
                    <a:pt x="23299" y="55871"/>
                    <a:pt x="25178" y="54603"/>
                    <a:pt x="25955" y="52665"/>
                  </a:cubicBezTo>
                  <a:cubicBezTo>
                    <a:pt x="27135" y="52616"/>
                    <a:pt x="28305" y="52498"/>
                    <a:pt x="29466" y="52301"/>
                  </a:cubicBezTo>
                  <a:cubicBezTo>
                    <a:pt x="34432" y="51485"/>
                    <a:pt x="38711" y="49695"/>
                    <a:pt x="42192" y="46981"/>
                  </a:cubicBezTo>
                  <a:lnTo>
                    <a:pt x="46018" y="46981"/>
                  </a:lnTo>
                  <a:cubicBezTo>
                    <a:pt x="47060" y="46981"/>
                    <a:pt x="47916" y="46135"/>
                    <a:pt x="47916" y="45083"/>
                  </a:cubicBezTo>
                  <a:lnTo>
                    <a:pt x="47916" y="40519"/>
                  </a:lnTo>
                  <a:cubicBezTo>
                    <a:pt x="49981" y="37087"/>
                    <a:pt x="51083" y="33153"/>
                    <a:pt x="51102" y="29140"/>
                  </a:cubicBezTo>
                  <a:cubicBezTo>
                    <a:pt x="51122" y="24931"/>
                    <a:pt x="49863" y="20810"/>
                    <a:pt x="47513" y="17319"/>
                  </a:cubicBezTo>
                  <a:cubicBezTo>
                    <a:pt x="46215" y="15401"/>
                    <a:pt x="44729" y="13906"/>
                    <a:pt x="43107" y="12893"/>
                  </a:cubicBezTo>
                  <a:cubicBezTo>
                    <a:pt x="41041" y="11605"/>
                    <a:pt x="38475" y="10917"/>
                    <a:pt x="35691" y="10917"/>
                  </a:cubicBezTo>
                  <a:cubicBezTo>
                    <a:pt x="35062" y="10917"/>
                    <a:pt x="34432" y="10956"/>
                    <a:pt x="33803" y="11025"/>
                  </a:cubicBezTo>
                  <a:cubicBezTo>
                    <a:pt x="32613" y="11143"/>
                    <a:pt x="31443" y="11399"/>
                    <a:pt x="30312" y="11792"/>
                  </a:cubicBezTo>
                  <a:lnTo>
                    <a:pt x="30105" y="7475"/>
                  </a:lnTo>
                  <a:cubicBezTo>
                    <a:pt x="30105" y="7366"/>
                    <a:pt x="30085" y="7268"/>
                    <a:pt x="30056" y="7170"/>
                  </a:cubicBezTo>
                  <a:cubicBezTo>
                    <a:pt x="29800" y="6344"/>
                    <a:pt x="29210" y="5645"/>
                    <a:pt x="28423" y="5262"/>
                  </a:cubicBezTo>
                  <a:cubicBezTo>
                    <a:pt x="28374" y="5134"/>
                    <a:pt x="28305" y="5006"/>
                    <a:pt x="28236" y="4888"/>
                  </a:cubicBezTo>
                  <a:cubicBezTo>
                    <a:pt x="27696" y="4003"/>
                    <a:pt x="26742" y="3462"/>
                    <a:pt x="25719" y="3452"/>
                  </a:cubicBezTo>
                  <a:cubicBezTo>
                    <a:pt x="25640" y="3452"/>
                    <a:pt x="25561" y="3462"/>
                    <a:pt x="25493" y="3462"/>
                  </a:cubicBezTo>
                  <a:cubicBezTo>
                    <a:pt x="24942" y="2979"/>
                    <a:pt x="24229" y="2704"/>
                    <a:pt x="23496" y="2704"/>
                  </a:cubicBezTo>
                  <a:cubicBezTo>
                    <a:pt x="23483" y="2704"/>
                    <a:pt x="23470" y="2705"/>
                    <a:pt x="23457" y="2705"/>
                  </a:cubicBezTo>
                  <a:lnTo>
                    <a:pt x="23349" y="2705"/>
                  </a:lnTo>
                  <a:cubicBezTo>
                    <a:pt x="22926" y="2724"/>
                    <a:pt x="22503" y="2813"/>
                    <a:pt x="22109" y="2980"/>
                  </a:cubicBezTo>
                  <a:cubicBezTo>
                    <a:pt x="21805" y="2606"/>
                    <a:pt x="21411" y="2311"/>
                    <a:pt x="20978" y="2115"/>
                  </a:cubicBezTo>
                  <a:cubicBezTo>
                    <a:pt x="20605" y="1938"/>
                    <a:pt x="20192" y="1849"/>
                    <a:pt x="19779" y="1849"/>
                  </a:cubicBezTo>
                  <a:cubicBezTo>
                    <a:pt x="19602" y="1849"/>
                    <a:pt x="19434" y="1869"/>
                    <a:pt x="19267" y="1898"/>
                  </a:cubicBezTo>
                  <a:cubicBezTo>
                    <a:pt x="18421" y="718"/>
                    <a:pt x="17074" y="20"/>
                    <a:pt x="15628"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34"/>
            <p:cNvSpPr/>
            <p:nvPr/>
          </p:nvSpPr>
          <p:spPr>
            <a:xfrm>
              <a:off x="1048227" y="3285905"/>
              <a:ext cx="1438575" cy="1176991"/>
            </a:xfrm>
            <a:custGeom>
              <a:avLst/>
              <a:gdLst/>
              <a:ahLst/>
              <a:cxnLst/>
              <a:rect l="l" t="t" r="r" b="b"/>
              <a:pathLst>
                <a:path w="47631" h="38970" extrusionOk="0">
                  <a:moveTo>
                    <a:pt x="31252" y="0"/>
                  </a:moveTo>
                  <a:cubicBezTo>
                    <a:pt x="30678" y="0"/>
                    <a:pt x="30103" y="32"/>
                    <a:pt x="29534" y="93"/>
                  </a:cubicBezTo>
                  <a:cubicBezTo>
                    <a:pt x="27469" y="320"/>
                    <a:pt x="25394" y="939"/>
                    <a:pt x="23702" y="2149"/>
                  </a:cubicBezTo>
                  <a:cubicBezTo>
                    <a:pt x="19837" y="4903"/>
                    <a:pt x="18401" y="10351"/>
                    <a:pt x="14133" y="12456"/>
                  </a:cubicBezTo>
                  <a:cubicBezTo>
                    <a:pt x="11694" y="13656"/>
                    <a:pt x="8793" y="13498"/>
                    <a:pt x="6265" y="14482"/>
                  </a:cubicBezTo>
                  <a:cubicBezTo>
                    <a:pt x="4131" y="15318"/>
                    <a:pt x="2390" y="16901"/>
                    <a:pt x="1367" y="18947"/>
                  </a:cubicBezTo>
                  <a:cubicBezTo>
                    <a:pt x="0" y="21710"/>
                    <a:pt x="335" y="25339"/>
                    <a:pt x="1259" y="28172"/>
                  </a:cubicBezTo>
                  <a:cubicBezTo>
                    <a:pt x="2449" y="31791"/>
                    <a:pt x="4977" y="34407"/>
                    <a:pt x="8153" y="36148"/>
                  </a:cubicBezTo>
                  <a:cubicBezTo>
                    <a:pt x="11687" y="38096"/>
                    <a:pt x="16024" y="38970"/>
                    <a:pt x="20177" y="38970"/>
                  </a:cubicBezTo>
                  <a:cubicBezTo>
                    <a:pt x="21768" y="38970"/>
                    <a:pt x="23332" y="38842"/>
                    <a:pt x="24813" y="38596"/>
                  </a:cubicBezTo>
                  <a:cubicBezTo>
                    <a:pt x="29741" y="37780"/>
                    <a:pt x="34461" y="35862"/>
                    <a:pt x="38189" y="32479"/>
                  </a:cubicBezTo>
                  <a:cubicBezTo>
                    <a:pt x="45840" y="25526"/>
                    <a:pt x="47630" y="14265"/>
                    <a:pt x="41916" y="5788"/>
                  </a:cubicBezTo>
                  <a:cubicBezTo>
                    <a:pt x="40864" y="4214"/>
                    <a:pt x="39556" y="2778"/>
                    <a:pt x="37943" y="1765"/>
                  </a:cubicBezTo>
                  <a:cubicBezTo>
                    <a:pt x="35973" y="539"/>
                    <a:pt x="33614" y="0"/>
                    <a:pt x="3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34"/>
            <p:cNvSpPr/>
            <p:nvPr/>
          </p:nvSpPr>
          <p:spPr>
            <a:xfrm>
              <a:off x="1896564" y="3381467"/>
              <a:ext cx="242707" cy="223831"/>
            </a:xfrm>
            <a:custGeom>
              <a:avLst/>
              <a:gdLst/>
              <a:ahLst/>
              <a:cxnLst/>
              <a:rect l="l" t="t" r="r" b="b"/>
              <a:pathLst>
                <a:path w="8036" h="7411" extrusionOk="0">
                  <a:moveTo>
                    <a:pt x="4013" y="0"/>
                  </a:moveTo>
                  <a:cubicBezTo>
                    <a:pt x="3783" y="0"/>
                    <a:pt x="3549" y="22"/>
                    <a:pt x="3315" y="67"/>
                  </a:cubicBezTo>
                  <a:cubicBezTo>
                    <a:pt x="1308" y="460"/>
                    <a:pt x="0" y="2398"/>
                    <a:pt x="384" y="4404"/>
                  </a:cubicBezTo>
                  <a:cubicBezTo>
                    <a:pt x="723" y="6176"/>
                    <a:pt x="2274" y="7411"/>
                    <a:pt x="4020" y="7411"/>
                  </a:cubicBezTo>
                  <a:cubicBezTo>
                    <a:pt x="4251" y="7411"/>
                    <a:pt x="4486" y="7389"/>
                    <a:pt x="4721" y="7344"/>
                  </a:cubicBezTo>
                  <a:cubicBezTo>
                    <a:pt x="6727" y="6951"/>
                    <a:pt x="8035" y="5014"/>
                    <a:pt x="7652" y="3007"/>
                  </a:cubicBezTo>
                  <a:cubicBezTo>
                    <a:pt x="7313" y="1235"/>
                    <a:pt x="5755" y="0"/>
                    <a:pt x="4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4"/>
            <p:cNvSpPr/>
            <p:nvPr/>
          </p:nvSpPr>
          <p:spPr>
            <a:xfrm>
              <a:off x="1427544" y="4335609"/>
              <a:ext cx="255483" cy="223740"/>
            </a:xfrm>
            <a:custGeom>
              <a:avLst/>
              <a:gdLst/>
              <a:ahLst/>
              <a:cxnLst/>
              <a:rect l="l" t="t" r="r" b="b"/>
              <a:pathLst>
                <a:path w="8459" h="7408" extrusionOk="0">
                  <a:moveTo>
                    <a:pt x="4230" y="0"/>
                  </a:moveTo>
                  <a:cubicBezTo>
                    <a:pt x="3641" y="0"/>
                    <a:pt x="3044" y="141"/>
                    <a:pt x="2488" y="439"/>
                  </a:cubicBezTo>
                  <a:cubicBezTo>
                    <a:pt x="679" y="1402"/>
                    <a:pt x="0" y="3645"/>
                    <a:pt x="964" y="5454"/>
                  </a:cubicBezTo>
                  <a:cubicBezTo>
                    <a:pt x="1631" y="6699"/>
                    <a:pt x="2908" y="7407"/>
                    <a:pt x="4232" y="7407"/>
                  </a:cubicBezTo>
                  <a:cubicBezTo>
                    <a:pt x="4822" y="7407"/>
                    <a:pt x="5422" y="7266"/>
                    <a:pt x="5980" y="6969"/>
                  </a:cubicBezTo>
                  <a:cubicBezTo>
                    <a:pt x="7780" y="6005"/>
                    <a:pt x="8458" y="3763"/>
                    <a:pt x="7494" y="1953"/>
                  </a:cubicBezTo>
                  <a:cubicBezTo>
                    <a:pt x="6828" y="709"/>
                    <a:pt x="5550" y="0"/>
                    <a:pt x="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34"/>
            <p:cNvSpPr/>
            <p:nvPr/>
          </p:nvSpPr>
          <p:spPr>
            <a:xfrm>
              <a:off x="1037489" y="2949180"/>
              <a:ext cx="711722" cy="462068"/>
            </a:xfrm>
            <a:custGeom>
              <a:avLst/>
              <a:gdLst/>
              <a:ahLst/>
              <a:cxnLst/>
              <a:rect l="l" t="t" r="r" b="b"/>
              <a:pathLst>
                <a:path w="23565" h="15299" extrusionOk="0">
                  <a:moveTo>
                    <a:pt x="11742" y="0"/>
                  </a:moveTo>
                  <a:cubicBezTo>
                    <a:pt x="11634" y="0"/>
                    <a:pt x="11526" y="7"/>
                    <a:pt x="11418" y="20"/>
                  </a:cubicBezTo>
                  <a:cubicBezTo>
                    <a:pt x="9904" y="207"/>
                    <a:pt x="8694" y="1712"/>
                    <a:pt x="8812" y="3226"/>
                  </a:cubicBezTo>
                  <a:cubicBezTo>
                    <a:pt x="8760" y="3220"/>
                    <a:pt x="8708" y="3217"/>
                    <a:pt x="8656" y="3217"/>
                  </a:cubicBezTo>
                  <a:cubicBezTo>
                    <a:pt x="7818" y="3217"/>
                    <a:pt x="7045" y="4016"/>
                    <a:pt x="7101" y="4859"/>
                  </a:cubicBezTo>
                  <a:cubicBezTo>
                    <a:pt x="6400" y="4177"/>
                    <a:pt x="5599" y="3459"/>
                    <a:pt x="4646" y="3459"/>
                  </a:cubicBezTo>
                  <a:cubicBezTo>
                    <a:pt x="4609" y="3459"/>
                    <a:pt x="4571" y="3460"/>
                    <a:pt x="4534" y="3462"/>
                  </a:cubicBezTo>
                  <a:cubicBezTo>
                    <a:pt x="3246" y="3531"/>
                    <a:pt x="2429" y="4869"/>
                    <a:pt x="2970" y="6039"/>
                  </a:cubicBezTo>
                  <a:cubicBezTo>
                    <a:pt x="2945" y="6037"/>
                    <a:pt x="2919" y="6037"/>
                    <a:pt x="2893" y="6037"/>
                  </a:cubicBezTo>
                  <a:cubicBezTo>
                    <a:pt x="2186" y="6037"/>
                    <a:pt x="1544" y="6554"/>
                    <a:pt x="1259" y="7199"/>
                  </a:cubicBezTo>
                  <a:cubicBezTo>
                    <a:pt x="964" y="7868"/>
                    <a:pt x="984" y="8645"/>
                    <a:pt x="1141" y="9353"/>
                  </a:cubicBezTo>
                  <a:cubicBezTo>
                    <a:pt x="276" y="9874"/>
                    <a:pt x="0" y="11173"/>
                    <a:pt x="571" y="11999"/>
                  </a:cubicBezTo>
                  <a:lnTo>
                    <a:pt x="1544" y="12540"/>
                  </a:lnTo>
                  <a:cubicBezTo>
                    <a:pt x="4055" y="13928"/>
                    <a:pt x="6753" y="15299"/>
                    <a:pt x="9598" y="15299"/>
                  </a:cubicBezTo>
                  <a:cubicBezTo>
                    <a:pt x="9817" y="15299"/>
                    <a:pt x="10037" y="15291"/>
                    <a:pt x="10258" y="15274"/>
                  </a:cubicBezTo>
                  <a:cubicBezTo>
                    <a:pt x="12215" y="15126"/>
                    <a:pt x="14064" y="14290"/>
                    <a:pt x="15775" y="13307"/>
                  </a:cubicBezTo>
                  <a:cubicBezTo>
                    <a:pt x="17339" y="12402"/>
                    <a:pt x="18824" y="11359"/>
                    <a:pt x="20211" y="10199"/>
                  </a:cubicBezTo>
                  <a:cubicBezTo>
                    <a:pt x="21420" y="9186"/>
                    <a:pt x="22591" y="8035"/>
                    <a:pt x="23151" y="6560"/>
                  </a:cubicBezTo>
                  <a:cubicBezTo>
                    <a:pt x="23446" y="5803"/>
                    <a:pt x="23564" y="4898"/>
                    <a:pt x="23132" y="4190"/>
                  </a:cubicBezTo>
                  <a:cubicBezTo>
                    <a:pt x="22862" y="3744"/>
                    <a:pt x="22324" y="3459"/>
                    <a:pt x="21819" y="3459"/>
                  </a:cubicBezTo>
                  <a:cubicBezTo>
                    <a:pt x="21532" y="3459"/>
                    <a:pt x="21257" y="3551"/>
                    <a:pt x="21047" y="3757"/>
                  </a:cubicBezTo>
                  <a:cubicBezTo>
                    <a:pt x="20913" y="3120"/>
                    <a:pt x="20228" y="2703"/>
                    <a:pt x="19579" y="2703"/>
                  </a:cubicBezTo>
                  <a:cubicBezTo>
                    <a:pt x="19556" y="2703"/>
                    <a:pt x="19534" y="2704"/>
                    <a:pt x="19512" y="2705"/>
                  </a:cubicBezTo>
                  <a:cubicBezTo>
                    <a:pt x="18834" y="2725"/>
                    <a:pt x="18224" y="3098"/>
                    <a:pt x="17713" y="3551"/>
                  </a:cubicBezTo>
                  <a:cubicBezTo>
                    <a:pt x="17516" y="2902"/>
                    <a:pt x="17123" y="2262"/>
                    <a:pt x="16503" y="1977"/>
                  </a:cubicBezTo>
                  <a:cubicBezTo>
                    <a:pt x="16313" y="1890"/>
                    <a:pt x="16102" y="1847"/>
                    <a:pt x="15891" y="1847"/>
                  </a:cubicBezTo>
                  <a:cubicBezTo>
                    <a:pt x="15412" y="1847"/>
                    <a:pt x="14937" y="2068"/>
                    <a:pt x="14733" y="2498"/>
                  </a:cubicBezTo>
                  <a:cubicBezTo>
                    <a:pt x="14504" y="1101"/>
                    <a:pt x="13148" y="0"/>
                    <a:pt x="11742"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34"/>
            <p:cNvSpPr/>
            <p:nvPr/>
          </p:nvSpPr>
          <p:spPr>
            <a:xfrm>
              <a:off x="1071695" y="3060107"/>
              <a:ext cx="634796" cy="416432"/>
            </a:xfrm>
            <a:custGeom>
              <a:avLst/>
              <a:gdLst/>
              <a:ahLst/>
              <a:cxnLst/>
              <a:rect l="l" t="t" r="r" b="b"/>
              <a:pathLst>
                <a:path w="21018" h="13788" extrusionOk="0">
                  <a:moveTo>
                    <a:pt x="15068" y="0"/>
                  </a:moveTo>
                  <a:cubicBezTo>
                    <a:pt x="14338" y="0"/>
                    <a:pt x="13674" y="476"/>
                    <a:pt x="13435" y="1177"/>
                  </a:cubicBezTo>
                  <a:cubicBezTo>
                    <a:pt x="13123" y="1018"/>
                    <a:pt x="12779" y="944"/>
                    <a:pt x="12431" y="944"/>
                  </a:cubicBezTo>
                  <a:cubicBezTo>
                    <a:pt x="11833" y="944"/>
                    <a:pt x="11226" y="1162"/>
                    <a:pt x="10759" y="1541"/>
                  </a:cubicBezTo>
                  <a:cubicBezTo>
                    <a:pt x="10022" y="2141"/>
                    <a:pt x="9609" y="3085"/>
                    <a:pt x="9530" y="4039"/>
                  </a:cubicBezTo>
                  <a:cubicBezTo>
                    <a:pt x="9048" y="3606"/>
                    <a:pt x="8556" y="3163"/>
                    <a:pt x="7947" y="2967"/>
                  </a:cubicBezTo>
                  <a:cubicBezTo>
                    <a:pt x="7757" y="2907"/>
                    <a:pt x="7555" y="2875"/>
                    <a:pt x="7354" y="2875"/>
                  </a:cubicBezTo>
                  <a:cubicBezTo>
                    <a:pt x="6900" y="2875"/>
                    <a:pt x="6455" y="3038"/>
                    <a:pt x="6196" y="3399"/>
                  </a:cubicBezTo>
                  <a:cubicBezTo>
                    <a:pt x="5750" y="2896"/>
                    <a:pt x="5147" y="2656"/>
                    <a:pt x="4549" y="2656"/>
                  </a:cubicBezTo>
                  <a:cubicBezTo>
                    <a:pt x="3712" y="2656"/>
                    <a:pt x="2885" y="3127"/>
                    <a:pt x="2518" y="3999"/>
                  </a:cubicBezTo>
                  <a:cubicBezTo>
                    <a:pt x="2457" y="3990"/>
                    <a:pt x="2396" y="3986"/>
                    <a:pt x="2336" y="3986"/>
                  </a:cubicBezTo>
                  <a:cubicBezTo>
                    <a:pt x="1796" y="3986"/>
                    <a:pt x="1268" y="4327"/>
                    <a:pt x="994" y="4796"/>
                  </a:cubicBezTo>
                  <a:cubicBezTo>
                    <a:pt x="689" y="5317"/>
                    <a:pt x="630" y="5966"/>
                    <a:pt x="748" y="6556"/>
                  </a:cubicBezTo>
                  <a:cubicBezTo>
                    <a:pt x="256" y="6851"/>
                    <a:pt x="0" y="7422"/>
                    <a:pt x="89" y="7982"/>
                  </a:cubicBezTo>
                  <a:lnTo>
                    <a:pt x="443" y="9349"/>
                  </a:lnTo>
                  <a:cubicBezTo>
                    <a:pt x="2498" y="11818"/>
                    <a:pt x="5449" y="13706"/>
                    <a:pt x="8665" y="13785"/>
                  </a:cubicBezTo>
                  <a:cubicBezTo>
                    <a:pt x="8737" y="13787"/>
                    <a:pt x="8810" y="13788"/>
                    <a:pt x="8883" y="13788"/>
                  </a:cubicBezTo>
                  <a:cubicBezTo>
                    <a:pt x="10764" y="13788"/>
                    <a:pt x="12604" y="13181"/>
                    <a:pt x="14280" y="12320"/>
                  </a:cubicBezTo>
                  <a:cubicBezTo>
                    <a:pt x="16641" y="11100"/>
                    <a:pt x="18745" y="9320"/>
                    <a:pt x="20053" y="7019"/>
                  </a:cubicBezTo>
                  <a:cubicBezTo>
                    <a:pt x="20565" y="6114"/>
                    <a:pt x="20938" y="5111"/>
                    <a:pt x="20978" y="4068"/>
                  </a:cubicBezTo>
                  <a:cubicBezTo>
                    <a:pt x="21017" y="3036"/>
                    <a:pt x="20673" y="1954"/>
                    <a:pt x="19906" y="1255"/>
                  </a:cubicBezTo>
                  <a:cubicBezTo>
                    <a:pt x="19453" y="833"/>
                    <a:pt x="18873" y="597"/>
                    <a:pt x="18263" y="597"/>
                  </a:cubicBezTo>
                  <a:cubicBezTo>
                    <a:pt x="17644" y="597"/>
                    <a:pt x="17073" y="931"/>
                    <a:pt x="16769" y="1472"/>
                  </a:cubicBezTo>
                  <a:cubicBezTo>
                    <a:pt x="16651" y="685"/>
                    <a:pt x="16011" y="75"/>
                    <a:pt x="15215" y="6"/>
                  </a:cubicBezTo>
                  <a:cubicBezTo>
                    <a:pt x="15165" y="2"/>
                    <a:pt x="15117" y="0"/>
                    <a:pt x="15068"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34"/>
            <p:cNvSpPr/>
            <p:nvPr/>
          </p:nvSpPr>
          <p:spPr>
            <a:xfrm>
              <a:off x="1066923" y="3144464"/>
              <a:ext cx="717974" cy="738934"/>
            </a:xfrm>
            <a:custGeom>
              <a:avLst/>
              <a:gdLst/>
              <a:ahLst/>
              <a:cxnLst/>
              <a:rect l="l" t="t" r="r" b="b"/>
              <a:pathLst>
                <a:path w="23772" h="24466" extrusionOk="0">
                  <a:moveTo>
                    <a:pt x="19248" y="0"/>
                  </a:moveTo>
                  <a:cubicBezTo>
                    <a:pt x="19221" y="0"/>
                    <a:pt x="19198" y="20"/>
                    <a:pt x="19179" y="66"/>
                  </a:cubicBezTo>
                  <a:cubicBezTo>
                    <a:pt x="19179" y="85"/>
                    <a:pt x="19169" y="105"/>
                    <a:pt x="19159" y="115"/>
                  </a:cubicBezTo>
                  <a:cubicBezTo>
                    <a:pt x="19130" y="262"/>
                    <a:pt x="19110" y="410"/>
                    <a:pt x="19100" y="557"/>
                  </a:cubicBezTo>
                  <a:cubicBezTo>
                    <a:pt x="19100" y="557"/>
                    <a:pt x="18962" y="1865"/>
                    <a:pt x="18225" y="2780"/>
                  </a:cubicBezTo>
                  <a:cubicBezTo>
                    <a:pt x="18038" y="3026"/>
                    <a:pt x="17802" y="3223"/>
                    <a:pt x="17546" y="3370"/>
                  </a:cubicBezTo>
                  <a:cubicBezTo>
                    <a:pt x="17340" y="3488"/>
                    <a:pt x="17123" y="3567"/>
                    <a:pt x="16897" y="3616"/>
                  </a:cubicBezTo>
                  <a:lnTo>
                    <a:pt x="16818" y="3626"/>
                  </a:lnTo>
                  <a:cubicBezTo>
                    <a:pt x="16707" y="3643"/>
                    <a:pt x="16600" y="3651"/>
                    <a:pt x="16496" y="3651"/>
                  </a:cubicBezTo>
                  <a:cubicBezTo>
                    <a:pt x="14890" y="3651"/>
                    <a:pt x="14222" y="1698"/>
                    <a:pt x="14222" y="1698"/>
                  </a:cubicBezTo>
                  <a:cubicBezTo>
                    <a:pt x="14222" y="1688"/>
                    <a:pt x="14202" y="1649"/>
                    <a:pt x="14163" y="1590"/>
                  </a:cubicBezTo>
                  <a:cubicBezTo>
                    <a:pt x="14010" y="1292"/>
                    <a:pt x="13474" y="472"/>
                    <a:pt x="12372" y="472"/>
                  </a:cubicBezTo>
                  <a:cubicBezTo>
                    <a:pt x="12199" y="472"/>
                    <a:pt x="12013" y="492"/>
                    <a:pt x="11812" y="538"/>
                  </a:cubicBezTo>
                  <a:cubicBezTo>
                    <a:pt x="10357" y="852"/>
                    <a:pt x="9993" y="2249"/>
                    <a:pt x="9904" y="2741"/>
                  </a:cubicBezTo>
                  <a:cubicBezTo>
                    <a:pt x="9895" y="2800"/>
                    <a:pt x="9885" y="2859"/>
                    <a:pt x="9885" y="2918"/>
                  </a:cubicBezTo>
                  <a:cubicBezTo>
                    <a:pt x="9885" y="2918"/>
                    <a:pt x="10111" y="4835"/>
                    <a:pt x="8341" y="5288"/>
                  </a:cubicBezTo>
                  <a:cubicBezTo>
                    <a:pt x="8145" y="5337"/>
                    <a:pt x="7959" y="5358"/>
                    <a:pt x="7782" y="5358"/>
                  </a:cubicBezTo>
                  <a:cubicBezTo>
                    <a:pt x="6361" y="5358"/>
                    <a:pt x="5567" y="3950"/>
                    <a:pt x="5567" y="3950"/>
                  </a:cubicBezTo>
                  <a:cubicBezTo>
                    <a:pt x="5498" y="3862"/>
                    <a:pt x="5439" y="3783"/>
                    <a:pt x="5361" y="3704"/>
                  </a:cubicBezTo>
                  <a:cubicBezTo>
                    <a:pt x="5094" y="3430"/>
                    <a:pt x="4564" y="3010"/>
                    <a:pt x="3779" y="3010"/>
                  </a:cubicBezTo>
                  <a:cubicBezTo>
                    <a:pt x="3524" y="3010"/>
                    <a:pt x="3241" y="3055"/>
                    <a:pt x="2932" y="3163"/>
                  </a:cubicBezTo>
                  <a:cubicBezTo>
                    <a:pt x="1201" y="3783"/>
                    <a:pt x="1456" y="5180"/>
                    <a:pt x="1456" y="5180"/>
                  </a:cubicBezTo>
                  <a:cubicBezTo>
                    <a:pt x="1397" y="5130"/>
                    <a:pt x="1338" y="5081"/>
                    <a:pt x="1289" y="5032"/>
                  </a:cubicBezTo>
                  <a:lnTo>
                    <a:pt x="1142" y="4914"/>
                  </a:lnTo>
                  <a:cubicBezTo>
                    <a:pt x="1093" y="4875"/>
                    <a:pt x="1033" y="4835"/>
                    <a:pt x="984" y="4796"/>
                  </a:cubicBezTo>
                  <a:cubicBezTo>
                    <a:pt x="974" y="4796"/>
                    <a:pt x="965" y="4786"/>
                    <a:pt x="955" y="4776"/>
                  </a:cubicBezTo>
                  <a:cubicBezTo>
                    <a:pt x="792" y="4686"/>
                    <a:pt x="655" y="4644"/>
                    <a:pt x="542" y="4644"/>
                  </a:cubicBezTo>
                  <a:cubicBezTo>
                    <a:pt x="421" y="4644"/>
                    <a:pt x="327" y="4690"/>
                    <a:pt x="257" y="4776"/>
                  </a:cubicBezTo>
                  <a:lnTo>
                    <a:pt x="257" y="4786"/>
                  </a:lnTo>
                  <a:cubicBezTo>
                    <a:pt x="60" y="5012"/>
                    <a:pt x="1" y="5504"/>
                    <a:pt x="21" y="6094"/>
                  </a:cubicBezTo>
                  <a:cubicBezTo>
                    <a:pt x="80" y="7579"/>
                    <a:pt x="620" y="9674"/>
                    <a:pt x="620" y="9674"/>
                  </a:cubicBezTo>
                  <a:lnTo>
                    <a:pt x="1919" y="13097"/>
                  </a:lnTo>
                  <a:lnTo>
                    <a:pt x="6197" y="24318"/>
                  </a:lnTo>
                  <a:lnTo>
                    <a:pt x="7839" y="24466"/>
                  </a:lnTo>
                  <a:lnTo>
                    <a:pt x="7849" y="24466"/>
                  </a:lnTo>
                  <a:lnTo>
                    <a:pt x="9531" y="24249"/>
                  </a:lnTo>
                  <a:lnTo>
                    <a:pt x="11144" y="24033"/>
                  </a:lnTo>
                  <a:lnTo>
                    <a:pt x="11144" y="24023"/>
                  </a:lnTo>
                  <a:lnTo>
                    <a:pt x="12353" y="22961"/>
                  </a:lnTo>
                  <a:lnTo>
                    <a:pt x="13809" y="23669"/>
                  </a:lnTo>
                  <a:lnTo>
                    <a:pt x="13829" y="23679"/>
                  </a:lnTo>
                  <a:lnTo>
                    <a:pt x="17585" y="23187"/>
                  </a:lnTo>
                  <a:lnTo>
                    <a:pt x="17605" y="23187"/>
                  </a:lnTo>
                  <a:lnTo>
                    <a:pt x="19326" y="22125"/>
                  </a:lnTo>
                  <a:lnTo>
                    <a:pt x="21067" y="22735"/>
                  </a:lnTo>
                  <a:lnTo>
                    <a:pt x="21087" y="22735"/>
                  </a:lnTo>
                  <a:lnTo>
                    <a:pt x="22070" y="22607"/>
                  </a:lnTo>
                  <a:lnTo>
                    <a:pt x="23732" y="22390"/>
                  </a:lnTo>
                  <a:lnTo>
                    <a:pt x="23772" y="22351"/>
                  </a:lnTo>
                  <a:lnTo>
                    <a:pt x="23103" y="15880"/>
                  </a:lnTo>
                  <a:lnTo>
                    <a:pt x="21893" y="4383"/>
                  </a:lnTo>
                  <a:cubicBezTo>
                    <a:pt x="21893" y="4383"/>
                    <a:pt x="23004" y="1492"/>
                    <a:pt x="21667" y="1049"/>
                  </a:cubicBezTo>
                  <a:cubicBezTo>
                    <a:pt x="21528" y="1008"/>
                    <a:pt x="21381" y="988"/>
                    <a:pt x="21234" y="988"/>
                  </a:cubicBezTo>
                  <a:cubicBezTo>
                    <a:pt x="21205" y="988"/>
                    <a:pt x="21175" y="988"/>
                    <a:pt x="21146" y="990"/>
                  </a:cubicBezTo>
                  <a:cubicBezTo>
                    <a:pt x="21095" y="994"/>
                    <a:pt x="21046" y="996"/>
                    <a:pt x="20997" y="996"/>
                  </a:cubicBezTo>
                  <a:cubicBezTo>
                    <a:pt x="20213" y="996"/>
                    <a:pt x="19752" y="490"/>
                    <a:pt x="19484" y="193"/>
                  </a:cubicBezTo>
                  <a:cubicBezTo>
                    <a:pt x="19378" y="81"/>
                    <a:pt x="19304" y="0"/>
                    <a:pt x="19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4"/>
            <p:cNvSpPr/>
            <p:nvPr/>
          </p:nvSpPr>
          <p:spPr>
            <a:xfrm>
              <a:off x="994738" y="3273431"/>
              <a:ext cx="308972" cy="621265"/>
            </a:xfrm>
            <a:custGeom>
              <a:avLst/>
              <a:gdLst/>
              <a:ahLst/>
              <a:cxnLst/>
              <a:rect l="l" t="t" r="r" b="b"/>
              <a:pathLst>
                <a:path w="10230" h="20570" extrusionOk="0">
                  <a:moveTo>
                    <a:pt x="1950" y="1"/>
                  </a:moveTo>
                  <a:cubicBezTo>
                    <a:pt x="1820" y="1"/>
                    <a:pt x="1691" y="15"/>
                    <a:pt x="1565" y="44"/>
                  </a:cubicBezTo>
                  <a:lnTo>
                    <a:pt x="1555" y="44"/>
                  </a:lnTo>
                  <a:cubicBezTo>
                    <a:pt x="532" y="280"/>
                    <a:pt x="1" y="1401"/>
                    <a:pt x="1" y="1401"/>
                  </a:cubicBezTo>
                  <a:lnTo>
                    <a:pt x="2794" y="8630"/>
                  </a:lnTo>
                  <a:lnTo>
                    <a:pt x="7426" y="20569"/>
                  </a:lnTo>
                  <a:lnTo>
                    <a:pt x="10219" y="20205"/>
                  </a:lnTo>
                  <a:lnTo>
                    <a:pt x="10229" y="20205"/>
                  </a:lnTo>
                  <a:lnTo>
                    <a:pt x="6482" y="9112"/>
                  </a:lnTo>
                  <a:lnTo>
                    <a:pt x="4791" y="4086"/>
                  </a:lnTo>
                  <a:lnTo>
                    <a:pt x="4387" y="2886"/>
                  </a:lnTo>
                  <a:lnTo>
                    <a:pt x="3669" y="762"/>
                  </a:lnTo>
                  <a:lnTo>
                    <a:pt x="3522" y="644"/>
                  </a:lnTo>
                  <a:cubicBezTo>
                    <a:pt x="3473" y="605"/>
                    <a:pt x="3414" y="575"/>
                    <a:pt x="3364" y="536"/>
                  </a:cubicBezTo>
                  <a:cubicBezTo>
                    <a:pt x="3355" y="526"/>
                    <a:pt x="3345" y="526"/>
                    <a:pt x="3335" y="516"/>
                  </a:cubicBezTo>
                  <a:cubicBezTo>
                    <a:pt x="3138" y="379"/>
                    <a:pt x="2942" y="261"/>
                    <a:pt x="2725" y="172"/>
                  </a:cubicBezTo>
                  <a:cubicBezTo>
                    <a:pt x="2481" y="60"/>
                    <a:pt x="2215" y="1"/>
                    <a:pt x="1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34"/>
            <p:cNvSpPr/>
            <p:nvPr/>
          </p:nvSpPr>
          <p:spPr>
            <a:xfrm>
              <a:off x="1228810" y="3193786"/>
              <a:ext cx="254909" cy="676838"/>
            </a:xfrm>
            <a:custGeom>
              <a:avLst/>
              <a:gdLst/>
              <a:ahLst/>
              <a:cxnLst/>
              <a:rect l="l" t="t" r="r" b="b"/>
              <a:pathLst>
                <a:path w="8440" h="22410" extrusionOk="0">
                  <a:moveTo>
                    <a:pt x="2627" y="0"/>
                  </a:moveTo>
                  <a:cubicBezTo>
                    <a:pt x="2448" y="0"/>
                    <a:pt x="2254" y="23"/>
                    <a:pt x="2046" y="75"/>
                  </a:cubicBezTo>
                  <a:cubicBezTo>
                    <a:pt x="266" y="527"/>
                    <a:pt x="198" y="2327"/>
                    <a:pt x="198" y="2327"/>
                  </a:cubicBezTo>
                  <a:cubicBezTo>
                    <a:pt x="138" y="2239"/>
                    <a:pt x="70" y="2160"/>
                    <a:pt x="1" y="2081"/>
                  </a:cubicBezTo>
                  <a:lnTo>
                    <a:pt x="1" y="2081"/>
                  </a:lnTo>
                  <a:lnTo>
                    <a:pt x="1486" y="7294"/>
                  </a:lnTo>
                  <a:lnTo>
                    <a:pt x="2027" y="9202"/>
                  </a:lnTo>
                  <a:lnTo>
                    <a:pt x="2912" y="12300"/>
                  </a:lnTo>
                  <a:lnTo>
                    <a:pt x="5784" y="22400"/>
                  </a:lnTo>
                  <a:lnTo>
                    <a:pt x="5784" y="22410"/>
                  </a:lnTo>
                  <a:lnTo>
                    <a:pt x="8439" y="22056"/>
                  </a:lnTo>
                  <a:lnTo>
                    <a:pt x="8439" y="22036"/>
                  </a:lnTo>
                  <a:lnTo>
                    <a:pt x="6718" y="12801"/>
                  </a:lnTo>
                  <a:lnTo>
                    <a:pt x="6020" y="9064"/>
                  </a:lnTo>
                  <a:lnTo>
                    <a:pt x="5656" y="7058"/>
                  </a:lnTo>
                  <a:lnTo>
                    <a:pt x="4544" y="1117"/>
                  </a:lnTo>
                  <a:cubicBezTo>
                    <a:pt x="4535" y="1176"/>
                    <a:pt x="4525" y="1235"/>
                    <a:pt x="4525" y="1294"/>
                  </a:cubicBezTo>
                  <a:cubicBezTo>
                    <a:pt x="4525" y="1294"/>
                    <a:pt x="3973"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34"/>
            <p:cNvSpPr/>
            <p:nvPr/>
          </p:nvSpPr>
          <p:spPr>
            <a:xfrm>
              <a:off x="1494655" y="3125225"/>
              <a:ext cx="238872" cy="719575"/>
            </a:xfrm>
            <a:custGeom>
              <a:avLst/>
              <a:gdLst/>
              <a:ahLst/>
              <a:cxnLst/>
              <a:rect l="l" t="t" r="r" b="b"/>
              <a:pathLst>
                <a:path w="7909" h="23825" extrusionOk="0">
                  <a:moveTo>
                    <a:pt x="2654" y="0"/>
                  </a:moveTo>
                  <a:cubicBezTo>
                    <a:pt x="2475" y="0"/>
                    <a:pt x="2295" y="18"/>
                    <a:pt x="2115" y="53"/>
                  </a:cubicBezTo>
                  <a:cubicBezTo>
                    <a:pt x="2106" y="53"/>
                    <a:pt x="2096" y="63"/>
                    <a:pt x="2086" y="63"/>
                  </a:cubicBezTo>
                  <a:cubicBezTo>
                    <a:pt x="257" y="417"/>
                    <a:pt x="60" y="2256"/>
                    <a:pt x="50" y="2345"/>
                  </a:cubicBezTo>
                  <a:cubicBezTo>
                    <a:pt x="50" y="2335"/>
                    <a:pt x="30" y="2296"/>
                    <a:pt x="1" y="2237"/>
                  </a:cubicBezTo>
                  <a:lnTo>
                    <a:pt x="1" y="2237"/>
                  </a:lnTo>
                  <a:lnTo>
                    <a:pt x="827" y="7498"/>
                  </a:lnTo>
                  <a:lnTo>
                    <a:pt x="1181" y="9672"/>
                  </a:lnTo>
                  <a:lnTo>
                    <a:pt x="2125" y="15622"/>
                  </a:lnTo>
                  <a:lnTo>
                    <a:pt x="3423" y="23824"/>
                  </a:lnTo>
                  <a:lnTo>
                    <a:pt x="3443" y="23824"/>
                  </a:lnTo>
                  <a:lnTo>
                    <a:pt x="6905" y="23372"/>
                  </a:lnTo>
                  <a:lnTo>
                    <a:pt x="6925" y="23372"/>
                  </a:lnTo>
                  <a:lnTo>
                    <a:pt x="7908" y="23244"/>
                  </a:lnTo>
                  <a:lnTo>
                    <a:pt x="7416" y="19015"/>
                  </a:lnTo>
                  <a:lnTo>
                    <a:pt x="7102" y="16281"/>
                  </a:lnTo>
                  <a:lnTo>
                    <a:pt x="5823" y="5246"/>
                  </a:lnTo>
                  <a:lnTo>
                    <a:pt x="5666" y="3928"/>
                  </a:lnTo>
                  <a:lnTo>
                    <a:pt x="5312" y="850"/>
                  </a:lnTo>
                  <a:cubicBezTo>
                    <a:pt x="5206" y="731"/>
                    <a:pt x="5131" y="648"/>
                    <a:pt x="5076" y="648"/>
                  </a:cubicBezTo>
                  <a:cubicBezTo>
                    <a:pt x="5049" y="648"/>
                    <a:pt x="5026" y="667"/>
                    <a:pt x="5007" y="712"/>
                  </a:cubicBezTo>
                  <a:cubicBezTo>
                    <a:pt x="5007" y="732"/>
                    <a:pt x="4997" y="752"/>
                    <a:pt x="4987" y="771"/>
                  </a:cubicBezTo>
                  <a:cubicBezTo>
                    <a:pt x="4958" y="909"/>
                    <a:pt x="4928" y="1057"/>
                    <a:pt x="4928" y="1204"/>
                  </a:cubicBezTo>
                  <a:cubicBezTo>
                    <a:pt x="4411" y="441"/>
                    <a:pt x="3553" y="0"/>
                    <a:pt x="2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4"/>
            <p:cNvSpPr/>
            <p:nvPr/>
          </p:nvSpPr>
          <p:spPr>
            <a:xfrm>
              <a:off x="1566538" y="3187262"/>
              <a:ext cx="57657" cy="128210"/>
            </a:xfrm>
            <a:custGeom>
              <a:avLst/>
              <a:gdLst/>
              <a:ahLst/>
              <a:cxnLst/>
              <a:rect l="l" t="t" r="r" b="b"/>
              <a:pathLst>
                <a:path w="1909" h="4245" extrusionOk="0">
                  <a:moveTo>
                    <a:pt x="906" y="0"/>
                  </a:moveTo>
                  <a:cubicBezTo>
                    <a:pt x="876" y="0"/>
                    <a:pt x="847" y="2"/>
                    <a:pt x="817" y="6"/>
                  </a:cubicBezTo>
                  <a:lnTo>
                    <a:pt x="650" y="35"/>
                  </a:lnTo>
                  <a:cubicBezTo>
                    <a:pt x="267" y="84"/>
                    <a:pt x="1" y="448"/>
                    <a:pt x="60" y="832"/>
                  </a:cubicBezTo>
                  <a:lnTo>
                    <a:pt x="483" y="3654"/>
                  </a:lnTo>
                  <a:cubicBezTo>
                    <a:pt x="542" y="3999"/>
                    <a:pt x="827" y="4245"/>
                    <a:pt x="1171" y="4245"/>
                  </a:cubicBezTo>
                  <a:cubicBezTo>
                    <a:pt x="1584" y="4245"/>
                    <a:pt x="1909" y="3890"/>
                    <a:pt x="1870" y="3487"/>
                  </a:cubicBezTo>
                  <a:lnTo>
                    <a:pt x="1604" y="635"/>
                  </a:lnTo>
                  <a:cubicBezTo>
                    <a:pt x="1568" y="271"/>
                    <a:pt x="1262" y="0"/>
                    <a:pt x="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34"/>
            <p:cNvSpPr/>
            <p:nvPr/>
          </p:nvSpPr>
          <p:spPr>
            <a:xfrm>
              <a:off x="1590609" y="3343411"/>
              <a:ext cx="42495" cy="83208"/>
            </a:xfrm>
            <a:custGeom>
              <a:avLst/>
              <a:gdLst/>
              <a:ahLst/>
              <a:cxnLst/>
              <a:rect l="l" t="t" r="r" b="b"/>
              <a:pathLst>
                <a:path w="1407" h="2755" extrusionOk="0">
                  <a:moveTo>
                    <a:pt x="550" y="1"/>
                  </a:moveTo>
                  <a:cubicBezTo>
                    <a:pt x="505" y="1"/>
                    <a:pt x="459" y="6"/>
                    <a:pt x="414" y="19"/>
                  </a:cubicBezTo>
                  <a:cubicBezTo>
                    <a:pt x="168" y="88"/>
                    <a:pt x="1" y="324"/>
                    <a:pt x="30" y="579"/>
                  </a:cubicBezTo>
                  <a:lnTo>
                    <a:pt x="217" y="2290"/>
                  </a:lnTo>
                  <a:cubicBezTo>
                    <a:pt x="255" y="2554"/>
                    <a:pt x="472" y="2754"/>
                    <a:pt x="740" y="2754"/>
                  </a:cubicBezTo>
                  <a:cubicBezTo>
                    <a:pt x="752" y="2754"/>
                    <a:pt x="765" y="2754"/>
                    <a:pt x="778" y="2753"/>
                  </a:cubicBezTo>
                  <a:lnTo>
                    <a:pt x="876" y="2743"/>
                  </a:lnTo>
                  <a:cubicBezTo>
                    <a:pt x="1181" y="2713"/>
                    <a:pt x="1407" y="2438"/>
                    <a:pt x="1358" y="2133"/>
                  </a:cubicBezTo>
                  <a:lnTo>
                    <a:pt x="1063" y="432"/>
                  </a:lnTo>
                  <a:cubicBezTo>
                    <a:pt x="1013" y="174"/>
                    <a:pt x="79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4"/>
            <p:cNvSpPr/>
            <p:nvPr/>
          </p:nvSpPr>
          <p:spPr>
            <a:xfrm>
              <a:off x="1645277" y="3102361"/>
              <a:ext cx="168137" cy="728454"/>
            </a:xfrm>
            <a:custGeom>
              <a:avLst/>
              <a:gdLst/>
              <a:ahLst/>
              <a:cxnLst/>
              <a:rect l="l" t="t" r="r" b="b"/>
              <a:pathLst>
                <a:path w="5567" h="24119" extrusionOk="0">
                  <a:moveTo>
                    <a:pt x="2318" y="1"/>
                  </a:moveTo>
                  <a:cubicBezTo>
                    <a:pt x="2214" y="1"/>
                    <a:pt x="2110" y="5"/>
                    <a:pt x="2006" y="14"/>
                  </a:cubicBezTo>
                  <a:cubicBezTo>
                    <a:pt x="1731" y="34"/>
                    <a:pt x="1466" y="93"/>
                    <a:pt x="1210" y="181"/>
                  </a:cubicBezTo>
                  <a:cubicBezTo>
                    <a:pt x="630" y="388"/>
                    <a:pt x="177" y="869"/>
                    <a:pt x="20" y="1469"/>
                  </a:cubicBezTo>
                  <a:cubicBezTo>
                    <a:pt x="10" y="1489"/>
                    <a:pt x="10" y="1509"/>
                    <a:pt x="0" y="1519"/>
                  </a:cubicBezTo>
                  <a:lnTo>
                    <a:pt x="295" y="5020"/>
                  </a:lnTo>
                  <a:lnTo>
                    <a:pt x="423" y="6593"/>
                  </a:lnTo>
                  <a:lnTo>
                    <a:pt x="1092" y="14451"/>
                  </a:lnTo>
                  <a:lnTo>
                    <a:pt x="1308" y="16930"/>
                  </a:lnTo>
                  <a:lnTo>
                    <a:pt x="1918" y="24119"/>
                  </a:lnTo>
                  <a:lnTo>
                    <a:pt x="1938" y="24119"/>
                  </a:lnTo>
                  <a:lnTo>
                    <a:pt x="2921" y="23991"/>
                  </a:lnTo>
                  <a:lnTo>
                    <a:pt x="4583" y="23775"/>
                  </a:lnTo>
                  <a:lnTo>
                    <a:pt x="5567" y="23657"/>
                  </a:lnTo>
                  <a:lnTo>
                    <a:pt x="5252" y="17451"/>
                  </a:lnTo>
                  <a:lnTo>
                    <a:pt x="4495" y="1292"/>
                  </a:lnTo>
                  <a:cubicBezTo>
                    <a:pt x="4495" y="1292"/>
                    <a:pt x="4249" y="368"/>
                    <a:pt x="3078" y="83"/>
                  </a:cubicBezTo>
                  <a:cubicBezTo>
                    <a:pt x="2828" y="27"/>
                    <a:pt x="2572" y="1"/>
                    <a:pt x="2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34"/>
            <p:cNvSpPr/>
            <p:nvPr/>
          </p:nvSpPr>
          <p:spPr>
            <a:xfrm>
              <a:off x="1079125" y="3534052"/>
              <a:ext cx="734283" cy="360950"/>
            </a:xfrm>
            <a:custGeom>
              <a:avLst/>
              <a:gdLst/>
              <a:ahLst/>
              <a:cxnLst/>
              <a:rect l="l" t="t" r="r" b="b"/>
              <a:pathLst>
                <a:path w="24312" h="11951" extrusionOk="0">
                  <a:moveTo>
                    <a:pt x="0" y="1"/>
                  </a:moveTo>
                  <a:lnTo>
                    <a:pt x="4632" y="11950"/>
                  </a:lnTo>
                  <a:lnTo>
                    <a:pt x="7425" y="11576"/>
                  </a:lnTo>
                  <a:lnTo>
                    <a:pt x="7435" y="11576"/>
                  </a:lnTo>
                  <a:lnTo>
                    <a:pt x="9117" y="11360"/>
                  </a:lnTo>
                  <a:lnTo>
                    <a:pt x="10730" y="11144"/>
                  </a:lnTo>
                  <a:lnTo>
                    <a:pt x="10740" y="11134"/>
                  </a:lnTo>
                  <a:lnTo>
                    <a:pt x="10740" y="11144"/>
                  </a:lnTo>
                  <a:lnTo>
                    <a:pt x="13395" y="10790"/>
                  </a:lnTo>
                  <a:lnTo>
                    <a:pt x="13395" y="10780"/>
                  </a:lnTo>
                  <a:lnTo>
                    <a:pt x="13415" y="10790"/>
                  </a:lnTo>
                  <a:lnTo>
                    <a:pt x="17181" y="10298"/>
                  </a:lnTo>
                  <a:lnTo>
                    <a:pt x="17191" y="10288"/>
                  </a:lnTo>
                  <a:lnTo>
                    <a:pt x="20663" y="9836"/>
                  </a:lnTo>
                  <a:lnTo>
                    <a:pt x="20683" y="9836"/>
                  </a:lnTo>
                  <a:lnTo>
                    <a:pt x="21666" y="9708"/>
                  </a:lnTo>
                  <a:lnTo>
                    <a:pt x="23328" y="9491"/>
                  </a:lnTo>
                  <a:lnTo>
                    <a:pt x="24312" y="9364"/>
                  </a:lnTo>
                  <a:lnTo>
                    <a:pt x="24017" y="3158"/>
                  </a:lnTo>
                  <a:lnTo>
                    <a:pt x="22689" y="2981"/>
                  </a:lnTo>
                  <a:lnTo>
                    <a:pt x="20860" y="2745"/>
                  </a:lnTo>
                  <a:lnTo>
                    <a:pt x="20053" y="2637"/>
                  </a:lnTo>
                  <a:lnTo>
                    <a:pt x="15883" y="2086"/>
                  </a:lnTo>
                  <a:lnTo>
                    <a:pt x="11674" y="1535"/>
                  </a:lnTo>
                  <a:lnTo>
                    <a:pt x="7858" y="1043"/>
                  </a:lnTo>
                  <a:lnTo>
                    <a:pt x="3698" y="493"/>
                  </a:lnTo>
                  <a:lnTo>
                    <a:pt x="1505" y="207"/>
                  </a:lnTo>
                  <a:lnTo>
                    <a:pt x="0"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34"/>
            <p:cNvSpPr/>
            <p:nvPr/>
          </p:nvSpPr>
          <p:spPr>
            <a:xfrm>
              <a:off x="957317" y="3628527"/>
              <a:ext cx="1293331" cy="661827"/>
            </a:xfrm>
            <a:custGeom>
              <a:avLst/>
              <a:gdLst/>
              <a:ahLst/>
              <a:cxnLst/>
              <a:rect l="l" t="t" r="r" b="b"/>
              <a:pathLst>
                <a:path w="42822" h="21913" extrusionOk="0">
                  <a:moveTo>
                    <a:pt x="1" y="0"/>
                  </a:moveTo>
                  <a:lnTo>
                    <a:pt x="1" y="21912"/>
                  </a:lnTo>
                  <a:lnTo>
                    <a:pt x="42822" y="21912"/>
                  </a:lnTo>
                  <a:lnTo>
                    <a:pt x="42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34"/>
            <p:cNvSpPr/>
            <p:nvPr/>
          </p:nvSpPr>
          <p:spPr>
            <a:xfrm>
              <a:off x="2250632" y="3628527"/>
              <a:ext cx="68650" cy="661827"/>
            </a:xfrm>
            <a:custGeom>
              <a:avLst/>
              <a:gdLst/>
              <a:ahLst/>
              <a:cxnLst/>
              <a:rect l="l" t="t" r="r" b="b"/>
              <a:pathLst>
                <a:path w="2273" h="21913" extrusionOk="0">
                  <a:moveTo>
                    <a:pt x="1" y="0"/>
                  </a:moveTo>
                  <a:lnTo>
                    <a:pt x="1" y="21912"/>
                  </a:lnTo>
                  <a:lnTo>
                    <a:pt x="1781" y="21912"/>
                  </a:lnTo>
                  <a:cubicBezTo>
                    <a:pt x="2056" y="21912"/>
                    <a:pt x="2272" y="21686"/>
                    <a:pt x="2272" y="21420"/>
                  </a:cubicBezTo>
                  <a:lnTo>
                    <a:pt x="2272" y="492"/>
                  </a:lnTo>
                  <a:cubicBezTo>
                    <a:pt x="2272" y="217"/>
                    <a:pt x="2056"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34"/>
            <p:cNvSpPr/>
            <p:nvPr/>
          </p:nvSpPr>
          <p:spPr>
            <a:xfrm>
              <a:off x="1020289" y="3693282"/>
              <a:ext cx="1160561" cy="520721"/>
            </a:xfrm>
            <a:custGeom>
              <a:avLst/>
              <a:gdLst/>
              <a:ahLst/>
              <a:cxnLst/>
              <a:rect l="l" t="t" r="r" b="b"/>
              <a:pathLst>
                <a:path w="38426" h="17241" extrusionOk="0">
                  <a:moveTo>
                    <a:pt x="1" y="0"/>
                  </a:moveTo>
                  <a:lnTo>
                    <a:pt x="1" y="17241"/>
                  </a:lnTo>
                  <a:lnTo>
                    <a:pt x="38425" y="17241"/>
                  </a:lnTo>
                  <a:lnTo>
                    <a:pt x="38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34"/>
            <p:cNvSpPr/>
            <p:nvPr/>
          </p:nvSpPr>
          <p:spPr>
            <a:xfrm>
              <a:off x="991174" y="3723274"/>
              <a:ext cx="1225617" cy="464303"/>
            </a:xfrm>
            <a:custGeom>
              <a:avLst/>
              <a:gdLst/>
              <a:ahLst/>
              <a:cxnLst/>
              <a:rect l="l" t="t" r="r" b="b"/>
              <a:pathLst>
                <a:path w="40580" h="15373" extrusionOk="0">
                  <a:moveTo>
                    <a:pt x="39596" y="512"/>
                  </a:moveTo>
                  <a:lnTo>
                    <a:pt x="39596" y="1840"/>
                  </a:lnTo>
                  <a:lnTo>
                    <a:pt x="591" y="1840"/>
                  </a:lnTo>
                  <a:lnTo>
                    <a:pt x="591" y="512"/>
                  </a:lnTo>
                  <a:close/>
                  <a:moveTo>
                    <a:pt x="39596" y="1958"/>
                  </a:moveTo>
                  <a:lnTo>
                    <a:pt x="39596" y="3285"/>
                  </a:lnTo>
                  <a:lnTo>
                    <a:pt x="591" y="3285"/>
                  </a:lnTo>
                  <a:lnTo>
                    <a:pt x="591" y="1958"/>
                  </a:lnTo>
                  <a:close/>
                  <a:moveTo>
                    <a:pt x="39596" y="3403"/>
                  </a:moveTo>
                  <a:lnTo>
                    <a:pt x="39596" y="4731"/>
                  </a:lnTo>
                  <a:lnTo>
                    <a:pt x="591" y="4731"/>
                  </a:lnTo>
                  <a:lnTo>
                    <a:pt x="591" y="3403"/>
                  </a:lnTo>
                  <a:close/>
                  <a:moveTo>
                    <a:pt x="39596" y="4849"/>
                  </a:moveTo>
                  <a:lnTo>
                    <a:pt x="39596" y="6187"/>
                  </a:lnTo>
                  <a:lnTo>
                    <a:pt x="591" y="6187"/>
                  </a:lnTo>
                  <a:lnTo>
                    <a:pt x="591" y="4849"/>
                  </a:lnTo>
                  <a:close/>
                  <a:moveTo>
                    <a:pt x="39596" y="6305"/>
                  </a:moveTo>
                  <a:lnTo>
                    <a:pt x="39596" y="7632"/>
                  </a:lnTo>
                  <a:lnTo>
                    <a:pt x="591" y="7632"/>
                  </a:lnTo>
                  <a:lnTo>
                    <a:pt x="591" y="6305"/>
                  </a:lnTo>
                  <a:close/>
                  <a:moveTo>
                    <a:pt x="39596" y="7750"/>
                  </a:moveTo>
                  <a:lnTo>
                    <a:pt x="39596" y="9078"/>
                  </a:lnTo>
                  <a:lnTo>
                    <a:pt x="591" y="9078"/>
                  </a:lnTo>
                  <a:lnTo>
                    <a:pt x="591" y="7750"/>
                  </a:lnTo>
                  <a:close/>
                  <a:moveTo>
                    <a:pt x="39596" y="9196"/>
                  </a:moveTo>
                  <a:lnTo>
                    <a:pt x="39596" y="10524"/>
                  </a:lnTo>
                  <a:lnTo>
                    <a:pt x="591" y="10524"/>
                  </a:lnTo>
                  <a:lnTo>
                    <a:pt x="591" y="9196"/>
                  </a:lnTo>
                  <a:close/>
                  <a:moveTo>
                    <a:pt x="39596" y="10642"/>
                  </a:moveTo>
                  <a:lnTo>
                    <a:pt x="39596" y="11970"/>
                  </a:lnTo>
                  <a:lnTo>
                    <a:pt x="591" y="11970"/>
                  </a:lnTo>
                  <a:lnTo>
                    <a:pt x="591" y="10642"/>
                  </a:lnTo>
                  <a:close/>
                  <a:moveTo>
                    <a:pt x="39596" y="12088"/>
                  </a:moveTo>
                  <a:lnTo>
                    <a:pt x="39596" y="13415"/>
                  </a:lnTo>
                  <a:lnTo>
                    <a:pt x="591" y="13415"/>
                  </a:lnTo>
                  <a:lnTo>
                    <a:pt x="591" y="12088"/>
                  </a:lnTo>
                  <a:close/>
                  <a:moveTo>
                    <a:pt x="39596" y="13533"/>
                  </a:moveTo>
                  <a:lnTo>
                    <a:pt x="39596" y="14861"/>
                  </a:lnTo>
                  <a:lnTo>
                    <a:pt x="591" y="14861"/>
                  </a:lnTo>
                  <a:lnTo>
                    <a:pt x="591" y="13533"/>
                  </a:lnTo>
                  <a:close/>
                  <a:moveTo>
                    <a:pt x="39596" y="1"/>
                  </a:moveTo>
                  <a:lnTo>
                    <a:pt x="39596" y="394"/>
                  </a:lnTo>
                  <a:lnTo>
                    <a:pt x="591" y="394"/>
                  </a:lnTo>
                  <a:lnTo>
                    <a:pt x="591" y="10"/>
                  </a:lnTo>
                  <a:lnTo>
                    <a:pt x="1" y="10"/>
                  </a:lnTo>
                  <a:lnTo>
                    <a:pt x="1" y="15372"/>
                  </a:lnTo>
                  <a:lnTo>
                    <a:pt x="591" y="15372"/>
                  </a:lnTo>
                  <a:lnTo>
                    <a:pt x="591" y="14979"/>
                  </a:lnTo>
                  <a:lnTo>
                    <a:pt x="39596" y="14979"/>
                  </a:lnTo>
                  <a:lnTo>
                    <a:pt x="39596" y="15362"/>
                  </a:lnTo>
                  <a:lnTo>
                    <a:pt x="40176" y="15362"/>
                  </a:lnTo>
                  <a:lnTo>
                    <a:pt x="40176" y="14979"/>
                  </a:lnTo>
                  <a:lnTo>
                    <a:pt x="40579" y="14979"/>
                  </a:lnTo>
                  <a:lnTo>
                    <a:pt x="40579" y="14851"/>
                  </a:lnTo>
                  <a:lnTo>
                    <a:pt x="40176" y="14851"/>
                  </a:lnTo>
                  <a:lnTo>
                    <a:pt x="40176" y="13533"/>
                  </a:lnTo>
                  <a:lnTo>
                    <a:pt x="40579" y="13533"/>
                  </a:lnTo>
                  <a:lnTo>
                    <a:pt x="40579" y="13415"/>
                  </a:lnTo>
                  <a:lnTo>
                    <a:pt x="40176" y="13415"/>
                  </a:lnTo>
                  <a:lnTo>
                    <a:pt x="40176" y="12088"/>
                  </a:lnTo>
                  <a:lnTo>
                    <a:pt x="40579" y="12088"/>
                  </a:lnTo>
                  <a:lnTo>
                    <a:pt x="40579" y="11960"/>
                  </a:lnTo>
                  <a:lnTo>
                    <a:pt x="40176" y="11960"/>
                  </a:lnTo>
                  <a:lnTo>
                    <a:pt x="40176" y="10642"/>
                  </a:lnTo>
                  <a:lnTo>
                    <a:pt x="40579" y="10642"/>
                  </a:lnTo>
                  <a:lnTo>
                    <a:pt x="40579" y="10524"/>
                  </a:lnTo>
                  <a:lnTo>
                    <a:pt x="40176" y="10524"/>
                  </a:lnTo>
                  <a:lnTo>
                    <a:pt x="40176" y="9196"/>
                  </a:lnTo>
                  <a:lnTo>
                    <a:pt x="40579" y="9196"/>
                  </a:lnTo>
                  <a:lnTo>
                    <a:pt x="40579" y="9068"/>
                  </a:lnTo>
                  <a:lnTo>
                    <a:pt x="40176" y="9068"/>
                  </a:lnTo>
                  <a:lnTo>
                    <a:pt x="40176" y="7750"/>
                  </a:lnTo>
                  <a:lnTo>
                    <a:pt x="40579" y="7750"/>
                  </a:lnTo>
                  <a:lnTo>
                    <a:pt x="40579" y="7632"/>
                  </a:lnTo>
                  <a:lnTo>
                    <a:pt x="40176" y="7632"/>
                  </a:lnTo>
                  <a:lnTo>
                    <a:pt x="40176" y="6305"/>
                  </a:lnTo>
                  <a:lnTo>
                    <a:pt x="40579" y="6305"/>
                  </a:lnTo>
                  <a:lnTo>
                    <a:pt x="40579" y="6177"/>
                  </a:lnTo>
                  <a:lnTo>
                    <a:pt x="40176" y="6177"/>
                  </a:lnTo>
                  <a:lnTo>
                    <a:pt x="40176" y="4849"/>
                  </a:lnTo>
                  <a:lnTo>
                    <a:pt x="40579" y="4849"/>
                  </a:lnTo>
                  <a:lnTo>
                    <a:pt x="40579" y="4731"/>
                  </a:lnTo>
                  <a:lnTo>
                    <a:pt x="40176" y="4731"/>
                  </a:lnTo>
                  <a:lnTo>
                    <a:pt x="40176" y="3403"/>
                  </a:lnTo>
                  <a:lnTo>
                    <a:pt x="40579" y="3403"/>
                  </a:lnTo>
                  <a:lnTo>
                    <a:pt x="40579" y="3285"/>
                  </a:lnTo>
                  <a:lnTo>
                    <a:pt x="40176" y="3285"/>
                  </a:lnTo>
                  <a:lnTo>
                    <a:pt x="40176" y="1958"/>
                  </a:lnTo>
                  <a:lnTo>
                    <a:pt x="40579" y="1958"/>
                  </a:lnTo>
                  <a:lnTo>
                    <a:pt x="40579" y="1840"/>
                  </a:lnTo>
                  <a:lnTo>
                    <a:pt x="40176" y="1840"/>
                  </a:lnTo>
                  <a:lnTo>
                    <a:pt x="40176" y="512"/>
                  </a:lnTo>
                  <a:lnTo>
                    <a:pt x="40579" y="512"/>
                  </a:lnTo>
                  <a:lnTo>
                    <a:pt x="40579" y="394"/>
                  </a:lnTo>
                  <a:lnTo>
                    <a:pt x="40176" y="394"/>
                  </a:lnTo>
                  <a:lnTo>
                    <a:pt x="40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34"/>
            <p:cNvSpPr/>
            <p:nvPr/>
          </p:nvSpPr>
          <p:spPr>
            <a:xfrm>
              <a:off x="2200435" y="3645441"/>
              <a:ext cx="35065" cy="35397"/>
            </a:xfrm>
            <a:custGeom>
              <a:avLst/>
              <a:gdLst/>
              <a:ahLst/>
              <a:cxnLst/>
              <a:rect l="l" t="t" r="r" b="b"/>
              <a:pathLst>
                <a:path w="1161" h="1172" extrusionOk="0">
                  <a:moveTo>
                    <a:pt x="581" y="1"/>
                  </a:moveTo>
                  <a:cubicBezTo>
                    <a:pt x="256" y="1"/>
                    <a:pt x="0" y="266"/>
                    <a:pt x="0" y="581"/>
                  </a:cubicBezTo>
                  <a:cubicBezTo>
                    <a:pt x="0" y="906"/>
                    <a:pt x="256" y="1171"/>
                    <a:pt x="581" y="1171"/>
                  </a:cubicBezTo>
                  <a:cubicBezTo>
                    <a:pt x="905" y="1171"/>
                    <a:pt x="1161" y="906"/>
                    <a:pt x="1161" y="58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34"/>
            <p:cNvSpPr/>
            <p:nvPr/>
          </p:nvSpPr>
          <p:spPr>
            <a:xfrm>
              <a:off x="2194183" y="3718532"/>
              <a:ext cx="41317" cy="35186"/>
            </a:xfrm>
            <a:custGeom>
              <a:avLst/>
              <a:gdLst/>
              <a:ahLst/>
              <a:cxnLst/>
              <a:rect l="l" t="t" r="r" b="b"/>
              <a:pathLst>
                <a:path w="1368" h="1165" extrusionOk="0">
                  <a:moveTo>
                    <a:pt x="788" y="0"/>
                  </a:moveTo>
                  <a:cubicBezTo>
                    <a:pt x="266" y="0"/>
                    <a:pt x="1" y="620"/>
                    <a:pt x="375" y="994"/>
                  </a:cubicBezTo>
                  <a:cubicBezTo>
                    <a:pt x="492" y="1111"/>
                    <a:pt x="638" y="1164"/>
                    <a:pt x="781" y="1164"/>
                  </a:cubicBezTo>
                  <a:cubicBezTo>
                    <a:pt x="1080" y="1164"/>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34"/>
            <p:cNvSpPr/>
            <p:nvPr/>
          </p:nvSpPr>
          <p:spPr>
            <a:xfrm>
              <a:off x="2200435" y="3791291"/>
              <a:ext cx="35065" cy="35397"/>
            </a:xfrm>
            <a:custGeom>
              <a:avLst/>
              <a:gdLst/>
              <a:ahLst/>
              <a:cxnLst/>
              <a:rect l="l" t="t" r="r" b="b"/>
              <a:pathLst>
                <a:path w="1161" h="1172" extrusionOk="0">
                  <a:moveTo>
                    <a:pt x="581" y="1"/>
                  </a:moveTo>
                  <a:cubicBezTo>
                    <a:pt x="256" y="1"/>
                    <a:pt x="0" y="266"/>
                    <a:pt x="0" y="591"/>
                  </a:cubicBezTo>
                  <a:cubicBezTo>
                    <a:pt x="0" y="906"/>
                    <a:pt x="256" y="1171"/>
                    <a:pt x="581" y="1171"/>
                  </a:cubicBezTo>
                  <a:cubicBezTo>
                    <a:pt x="905" y="1171"/>
                    <a:pt x="1161" y="906"/>
                    <a:pt x="1161" y="59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34"/>
            <p:cNvSpPr/>
            <p:nvPr/>
          </p:nvSpPr>
          <p:spPr>
            <a:xfrm>
              <a:off x="2194183" y="3864382"/>
              <a:ext cx="41317" cy="35307"/>
            </a:xfrm>
            <a:custGeom>
              <a:avLst/>
              <a:gdLst/>
              <a:ahLst/>
              <a:cxnLst/>
              <a:rect l="l" t="t" r="r" b="b"/>
              <a:pathLst>
                <a:path w="1368" h="1169" extrusionOk="0">
                  <a:moveTo>
                    <a:pt x="788" y="0"/>
                  </a:moveTo>
                  <a:cubicBezTo>
                    <a:pt x="266" y="0"/>
                    <a:pt x="1" y="630"/>
                    <a:pt x="375" y="993"/>
                  </a:cubicBezTo>
                  <a:cubicBezTo>
                    <a:pt x="492" y="1114"/>
                    <a:pt x="638" y="1168"/>
                    <a:pt x="781" y="1168"/>
                  </a:cubicBezTo>
                  <a:cubicBezTo>
                    <a:pt x="1080" y="1168"/>
                    <a:pt x="1368" y="933"/>
                    <a:pt x="1368" y="58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34"/>
            <p:cNvSpPr/>
            <p:nvPr/>
          </p:nvSpPr>
          <p:spPr>
            <a:xfrm>
              <a:off x="2200435" y="3937443"/>
              <a:ext cx="35065" cy="35065"/>
            </a:xfrm>
            <a:custGeom>
              <a:avLst/>
              <a:gdLst/>
              <a:ahLst/>
              <a:cxnLst/>
              <a:rect l="l" t="t" r="r" b="b"/>
              <a:pathLst>
                <a:path w="1161" h="1161" extrusionOk="0">
                  <a:moveTo>
                    <a:pt x="581" y="0"/>
                  </a:moveTo>
                  <a:cubicBezTo>
                    <a:pt x="256" y="0"/>
                    <a:pt x="0" y="256"/>
                    <a:pt x="0" y="581"/>
                  </a:cubicBezTo>
                  <a:cubicBezTo>
                    <a:pt x="0" y="905"/>
                    <a:pt x="256" y="1161"/>
                    <a:pt x="581" y="1161"/>
                  </a:cubicBezTo>
                  <a:cubicBezTo>
                    <a:pt x="905" y="1161"/>
                    <a:pt x="1161" y="905"/>
                    <a:pt x="1161" y="581"/>
                  </a:cubicBezTo>
                  <a:cubicBezTo>
                    <a:pt x="1161" y="25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34"/>
            <p:cNvSpPr/>
            <p:nvPr/>
          </p:nvSpPr>
          <p:spPr>
            <a:xfrm>
              <a:off x="2200435" y="4010202"/>
              <a:ext cx="35065" cy="35397"/>
            </a:xfrm>
            <a:custGeom>
              <a:avLst/>
              <a:gdLst/>
              <a:ahLst/>
              <a:cxnLst/>
              <a:rect l="l" t="t" r="r" b="b"/>
              <a:pathLst>
                <a:path w="1161" h="1172" extrusionOk="0">
                  <a:moveTo>
                    <a:pt x="581" y="1"/>
                  </a:moveTo>
                  <a:cubicBezTo>
                    <a:pt x="256" y="1"/>
                    <a:pt x="0" y="267"/>
                    <a:pt x="0" y="591"/>
                  </a:cubicBezTo>
                  <a:cubicBezTo>
                    <a:pt x="0" y="906"/>
                    <a:pt x="256" y="1171"/>
                    <a:pt x="581" y="1171"/>
                  </a:cubicBezTo>
                  <a:cubicBezTo>
                    <a:pt x="905" y="1171"/>
                    <a:pt x="1161" y="906"/>
                    <a:pt x="1161" y="591"/>
                  </a:cubicBezTo>
                  <a:cubicBezTo>
                    <a:pt x="1161" y="267"/>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34"/>
            <p:cNvSpPr/>
            <p:nvPr/>
          </p:nvSpPr>
          <p:spPr>
            <a:xfrm>
              <a:off x="2194183" y="4083293"/>
              <a:ext cx="41317" cy="35307"/>
            </a:xfrm>
            <a:custGeom>
              <a:avLst/>
              <a:gdLst/>
              <a:ahLst/>
              <a:cxnLst/>
              <a:rect l="l" t="t" r="r" b="b"/>
              <a:pathLst>
                <a:path w="1368" h="1169" extrusionOk="0">
                  <a:moveTo>
                    <a:pt x="788" y="0"/>
                  </a:moveTo>
                  <a:cubicBezTo>
                    <a:pt x="266" y="0"/>
                    <a:pt x="1" y="630"/>
                    <a:pt x="375" y="994"/>
                  </a:cubicBezTo>
                  <a:cubicBezTo>
                    <a:pt x="492" y="1115"/>
                    <a:pt x="638" y="1169"/>
                    <a:pt x="781" y="1169"/>
                  </a:cubicBezTo>
                  <a:cubicBezTo>
                    <a:pt x="1080" y="1169"/>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34"/>
            <p:cNvSpPr/>
            <p:nvPr/>
          </p:nvSpPr>
          <p:spPr>
            <a:xfrm>
              <a:off x="2200435" y="4156354"/>
              <a:ext cx="35065" cy="35095"/>
            </a:xfrm>
            <a:custGeom>
              <a:avLst/>
              <a:gdLst/>
              <a:ahLst/>
              <a:cxnLst/>
              <a:rect l="l" t="t" r="r" b="b"/>
              <a:pathLst>
                <a:path w="1161" h="1162" extrusionOk="0">
                  <a:moveTo>
                    <a:pt x="581" y="1"/>
                  </a:moveTo>
                  <a:cubicBezTo>
                    <a:pt x="256" y="1"/>
                    <a:pt x="0" y="256"/>
                    <a:pt x="0" y="581"/>
                  </a:cubicBezTo>
                  <a:cubicBezTo>
                    <a:pt x="0" y="905"/>
                    <a:pt x="256" y="1161"/>
                    <a:pt x="581" y="1161"/>
                  </a:cubicBezTo>
                  <a:cubicBezTo>
                    <a:pt x="905" y="1161"/>
                    <a:pt x="1161" y="905"/>
                    <a:pt x="1161" y="581"/>
                  </a:cubicBezTo>
                  <a:cubicBezTo>
                    <a:pt x="1161" y="25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34"/>
            <p:cNvSpPr/>
            <p:nvPr/>
          </p:nvSpPr>
          <p:spPr>
            <a:xfrm>
              <a:off x="2194183" y="4229143"/>
              <a:ext cx="41317" cy="35397"/>
            </a:xfrm>
            <a:custGeom>
              <a:avLst/>
              <a:gdLst/>
              <a:ahLst/>
              <a:cxnLst/>
              <a:rect l="l" t="t" r="r" b="b"/>
              <a:pathLst>
                <a:path w="1368" h="1172" extrusionOk="0">
                  <a:moveTo>
                    <a:pt x="788" y="0"/>
                  </a:moveTo>
                  <a:cubicBezTo>
                    <a:pt x="266" y="0"/>
                    <a:pt x="1" y="630"/>
                    <a:pt x="375" y="1003"/>
                  </a:cubicBezTo>
                  <a:cubicBezTo>
                    <a:pt x="491" y="1120"/>
                    <a:pt x="635" y="1172"/>
                    <a:pt x="777" y="1172"/>
                  </a:cubicBezTo>
                  <a:cubicBezTo>
                    <a:pt x="1077" y="1172"/>
                    <a:pt x="1368" y="938"/>
                    <a:pt x="1368" y="59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34"/>
            <p:cNvSpPr/>
            <p:nvPr/>
          </p:nvSpPr>
          <p:spPr>
            <a:xfrm>
              <a:off x="973958"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34"/>
            <p:cNvSpPr/>
            <p:nvPr/>
          </p:nvSpPr>
          <p:spPr>
            <a:xfrm>
              <a:off x="1047019" y="3641605"/>
              <a:ext cx="41045" cy="35458"/>
            </a:xfrm>
            <a:custGeom>
              <a:avLst/>
              <a:gdLst/>
              <a:ahLst/>
              <a:cxnLst/>
              <a:rect l="l" t="t" r="r" b="b"/>
              <a:pathLst>
                <a:path w="1359" h="1174" extrusionOk="0">
                  <a:moveTo>
                    <a:pt x="778" y="0"/>
                  </a:moveTo>
                  <a:cubicBezTo>
                    <a:pt x="257" y="0"/>
                    <a:pt x="1" y="629"/>
                    <a:pt x="365" y="1003"/>
                  </a:cubicBezTo>
                  <a:cubicBezTo>
                    <a:pt x="483" y="1121"/>
                    <a:pt x="628" y="1174"/>
                    <a:pt x="771" y="1174"/>
                  </a:cubicBezTo>
                  <a:cubicBezTo>
                    <a:pt x="1070" y="1174"/>
                    <a:pt x="1358" y="943"/>
                    <a:pt x="1358" y="59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34"/>
            <p:cNvSpPr/>
            <p:nvPr/>
          </p:nvSpPr>
          <p:spPr>
            <a:xfrm>
              <a:off x="1122556" y="3643055"/>
              <a:ext cx="41226" cy="35216"/>
            </a:xfrm>
            <a:custGeom>
              <a:avLst/>
              <a:gdLst/>
              <a:ahLst/>
              <a:cxnLst/>
              <a:rect l="l" t="t" r="r" b="b"/>
              <a:pathLst>
                <a:path w="1365" h="1166" extrusionOk="0">
                  <a:moveTo>
                    <a:pt x="792" y="1"/>
                  </a:moveTo>
                  <a:cubicBezTo>
                    <a:pt x="787" y="1"/>
                    <a:pt x="781" y="1"/>
                    <a:pt x="775" y="1"/>
                  </a:cubicBezTo>
                  <a:cubicBezTo>
                    <a:pt x="771" y="1"/>
                    <a:pt x="767" y="1"/>
                    <a:pt x="763" y="1"/>
                  </a:cubicBezTo>
                  <a:cubicBezTo>
                    <a:pt x="250" y="1"/>
                    <a:pt x="1" y="624"/>
                    <a:pt x="362" y="995"/>
                  </a:cubicBezTo>
                  <a:cubicBezTo>
                    <a:pt x="480" y="1112"/>
                    <a:pt x="625" y="1165"/>
                    <a:pt x="768" y="1165"/>
                  </a:cubicBezTo>
                  <a:cubicBezTo>
                    <a:pt x="1068" y="1165"/>
                    <a:pt x="1358" y="934"/>
                    <a:pt x="1365" y="581"/>
                  </a:cubicBezTo>
                  <a:cubicBezTo>
                    <a:pt x="1365" y="263"/>
                    <a:pt x="1109"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34"/>
            <p:cNvSpPr/>
            <p:nvPr/>
          </p:nvSpPr>
          <p:spPr>
            <a:xfrm>
              <a:off x="1194077" y="3643055"/>
              <a:ext cx="41317" cy="35216"/>
            </a:xfrm>
            <a:custGeom>
              <a:avLst/>
              <a:gdLst/>
              <a:ahLst/>
              <a:cxnLst/>
              <a:rect l="l" t="t" r="r" b="b"/>
              <a:pathLst>
                <a:path w="1368" h="1166" extrusionOk="0">
                  <a:moveTo>
                    <a:pt x="804" y="1"/>
                  </a:moveTo>
                  <a:cubicBezTo>
                    <a:pt x="798" y="1"/>
                    <a:pt x="793" y="1"/>
                    <a:pt x="787" y="1"/>
                  </a:cubicBezTo>
                  <a:cubicBezTo>
                    <a:pt x="266" y="1"/>
                    <a:pt x="0" y="621"/>
                    <a:pt x="374" y="995"/>
                  </a:cubicBezTo>
                  <a:cubicBezTo>
                    <a:pt x="492" y="1112"/>
                    <a:pt x="637" y="1165"/>
                    <a:pt x="780" y="1165"/>
                  </a:cubicBezTo>
                  <a:cubicBezTo>
                    <a:pt x="1079" y="1165"/>
                    <a:pt x="1367" y="934"/>
                    <a:pt x="1367" y="581"/>
                  </a:cubicBezTo>
                  <a:cubicBezTo>
                    <a:pt x="1367" y="263"/>
                    <a:pt x="1111"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34"/>
            <p:cNvSpPr/>
            <p:nvPr/>
          </p:nvSpPr>
          <p:spPr>
            <a:xfrm>
              <a:off x="1265959" y="3643085"/>
              <a:ext cx="41015" cy="35186"/>
            </a:xfrm>
            <a:custGeom>
              <a:avLst/>
              <a:gdLst/>
              <a:ahLst/>
              <a:cxnLst/>
              <a:rect l="l" t="t" r="r" b="b"/>
              <a:pathLst>
                <a:path w="1358" h="1165" extrusionOk="0">
                  <a:moveTo>
                    <a:pt x="777" y="0"/>
                  </a:moveTo>
                  <a:cubicBezTo>
                    <a:pt x="256" y="0"/>
                    <a:pt x="0" y="620"/>
                    <a:pt x="364" y="994"/>
                  </a:cubicBezTo>
                  <a:cubicBezTo>
                    <a:pt x="482" y="1111"/>
                    <a:pt x="627" y="1164"/>
                    <a:pt x="770" y="1164"/>
                  </a:cubicBezTo>
                  <a:cubicBezTo>
                    <a:pt x="1069" y="1164"/>
                    <a:pt x="1357" y="933"/>
                    <a:pt x="1357" y="580"/>
                  </a:cubicBezTo>
                  <a:cubicBezTo>
                    <a:pt x="135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34"/>
            <p:cNvSpPr/>
            <p:nvPr/>
          </p:nvSpPr>
          <p:spPr>
            <a:xfrm>
              <a:off x="1337631" y="3643055"/>
              <a:ext cx="41226" cy="35216"/>
            </a:xfrm>
            <a:custGeom>
              <a:avLst/>
              <a:gdLst/>
              <a:ahLst/>
              <a:cxnLst/>
              <a:rect l="l" t="t" r="r" b="b"/>
              <a:pathLst>
                <a:path w="1365" h="1166" extrusionOk="0">
                  <a:moveTo>
                    <a:pt x="801" y="1"/>
                  </a:moveTo>
                  <a:cubicBezTo>
                    <a:pt x="795" y="1"/>
                    <a:pt x="790" y="1"/>
                    <a:pt x="784" y="1"/>
                  </a:cubicBezTo>
                  <a:cubicBezTo>
                    <a:pt x="780" y="1"/>
                    <a:pt x="776" y="1"/>
                    <a:pt x="772" y="1"/>
                  </a:cubicBezTo>
                  <a:cubicBezTo>
                    <a:pt x="259" y="1"/>
                    <a:pt x="0" y="624"/>
                    <a:pt x="361" y="995"/>
                  </a:cubicBezTo>
                  <a:cubicBezTo>
                    <a:pt x="482" y="1112"/>
                    <a:pt x="630" y="1165"/>
                    <a:pt x="774" y="1165"/>
                  </a:cubicBezTo>
                  <a:cubicBezTo>
                    <a:pt x="1076" y="1165"/>
                    <a:pt x="1364" y="934"/>
                    <a:pt x="1364" y="581"/>
                  </a:cubicBezTo>
                  <a:cubicBezTo>
                    <a:pt x="1364" y="263"/>
                    <a:pt x="1108"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34"/>
            <p:cNvSpPr/>
            <p:nvPr/>
          </p:nvSpPr>
          <p:spPr>
            <a:xfrm>
              <a:off x="1409423" y="3643055"/>
              <a:ext cx="41015" cy="35216"/>
            </a:xfrm>
            <a:custGeom>
              <a:avLst/>
              <a:gdLst/>
              <a:ahLst/>
              <a:cxnLst/>
              <a:rect l="l" t="t" r="r" b="b"/>
              <a:pathLst>
                <a:path w="1358" h="1166" extrusionOk="0">
                  <a:moveTo>
                    <a:pt x="795" y="1"/>
                  </a:moveTo>
                  <a:cubicBezTo>
                    <a:pt x="789" y="1"/>
                    <a:pt x="783" y="1"/>
                    <a:pt x="777" y="1"/>
                  </a:cubicBezTo>
                  <a:cubicBezTo>
                    <a:pt x="256" y="1"/>
                    <a:pt x="0" y="621"/>
                    <a:pt x="364" y="995"/>
                  </a:cubicBezTo>
                  <a:cubicBezTo>
                    <a:pt x="482" y="1112"/>
                    <a:pt x="628" y="1165"/>
                    <a:pt x="771" y="1165"/>
                  </a:cubicBezTo>
                  <a:cubicBezTo>
                    <a:pt x="1070" y="1165"/>
                    <a:pt x="1358" y="934"/>
                    <a:pt x="1358" y="581"/>
                  </a:cubicBezTo>
                  <a:cubicBezTo>
                    <a:pt x="1358"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34"/>
            <p:cNvSpPr/>
            <p:nvPr/>
          </p:nvSpPr>
          <p:spPr>
            <a:xfrm>
              <a:off x="1481003"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34"/>
            <p:cNvSpPr/>
            <p:nvPr/>
          </p:nvSpPr>
          <p:spPr>
            <a:xfrm>
              <a:off x="1552584" y="3643055"/>
              <a:ext cx="41317" cy="35216"/>
            </a:xfrm>
            <a:custGeom>
              <a:avLst/>
              <a:gdLst/>
              <a:ahLst/>
              <a:cxnLst/>
              <a:rect l="l" t="t" r="r" b="b"/>
              <a:pathLst>
                <a:path w="1368" h="1166" extrusionOk="0">
                  <a:moveTo>
                    <a:pt x="804" y="1"/>
                  </a:moveTo>
                  <a:cubicBezTo>
                    <a:pt x="799" y="1"/>
                    <a:pt x="793" y="1"/>
                    <a:pt x="788" y="1"/>
                  </a:cubicBezTo>
                  <a:cubicBezTo>
                    <a:pt x="266" y="1"/>
                    <a:pt x="1" y="631"/>
                    <a:pt x="374" y="995"/>
                  </a:cubicBezTo>
                  <a:cubicBezTo>
                    <a:pt x="492" y="1112"/>
                    <a:pt x="638" y="1165"/>
                    <a:pt x="781" y="1165"/>
                  </a:cubicBezTo>
                  <a:cubicBezTo>
                    <a:pt x="1080" y="1165"/>
                    <a:pt x="1368" y="934"/>
                    <a:pt x="1368" y="581"/>
                  </a:cubicBezTo>
                  <a:cubicBezTo>
                    <a:pt x="1368" y="263"/>
                    <a:pt x="1112"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34"/>
            <p:cNvSpPr/>
            <p:nvPr/>
          </p:nvSpPr>
          <p:spPr>
            <a:xfrm>
              <a:off x="1624467" y="3643085"/>
              <a:ext cx="41317" cy="35186"/>
            </a:xfrm>
            <a:custGeom>
              <a:avLst/>
              <a:gdLst/>
              <a:ahLst/>
              <a:cxnLst/>
              <a:rect l="l" t="t" r="r" b="b"/>
              <a:pathLst>
                <a:path w="1368" h="1165" extrusionOk="0">
                  <a:moveTo>
                    <a:pt x="778" y="0"/>
                  </a:moveTo>
                  <a:cubicBezTo>
                    <a:pt x="256" y="0"/>
                    <a:pt x="1" y="620"/>
                    <a:pt x="365" y="994"/>
                  </a:cubicBezTo>
                  <a:cubicBezTo>
                    <a:pt x="486" y="1111"/>
                    <a:pt x="633" y="1164"/>
                    <a:pt x="778" y="1164"/>
                  </a:cubicBezTo>
                  <a:cubicBezTo>
                    <a:pt x="1080" y="1164"/>
                    <a:pt x="1368" y="933"/>
                    <a:pt x="1368" y="580"/>
                  </a:cubicBezTo>
                  <a:cubicBezTo>
                    <a:pt x="1368" y="25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34"/>
            <p:cNvSpPr/>
            <p:nvPr/>
          </p:nvSpPr>
          <p:spPr>
            <a:xfrm>
              <a:off x="1696138" y="3643055"/>
              <a:ext cx="41226" cy="35216"/>
            </a:xfrm>
            <a:custGeom>
              <a:avLst/>
              <a:gdLst/>
              <a:ahLst/>
              <a:cxnLst/>
              <a:rect l="l" t="t" r="r" b="b"/>
              <a:pathLst>
                <a:path w="1365" h="1166" extrusionOk="0">
                  <a:moveTo>
                    <a:pt x="802" y="1"/>
                  </a:moveTo>
                  <a:cubicBezTo>
                    <a:pt x="796" y="1"/>
                    <a:pt x="790" y="1"/>
                    <a:pt x="785" y="1"/>
                  </a:cubicBezTo>
                  <a:cubicBezTo>
                    <a:pt x="781" y="1"/>
                    <a:pt x="777" y="1"/>
                    <a:pt x="773" y="1"/>
                  </a:cubicBezTo>
                  <a:cubicBezTo>
                    <a:pt x="259" y="1"/>
                    <a:pt x="1" y="624"/>
                    <a:pt x="362" y="995"/>
                  </a:cubicBezTo>
                  <a:cubicBezTo>
                    <a:pt x="483" y="1112"/>
                    <a:pt x="630" y="1165"/>
                    <a:pt x="775" y="1165"/>
                  </a:cubicBezTo>
                  <a:cubicBezTo>
                    <a:pt x="1077" y="1165"/>
                    <a:pt x="1365" y="934"/>
                    <a:pt x="1365" y="581"/>
                  </a:cubicBezTo>
                  <a:cubicBezTo>
                    <a:pt x="1365" y="263"/>
                    <a:pt x="1109"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34"/>
            <p:cNvSpPr/>
            <p:nvPr/>
          </p:nvSpPr>
          <p:spPr>
            <a:xfrm>
              <a:off x="1768021" y="3643085"/>
              <a:ext cx="40955" cy="35095"/>
            </a:xfrm>
            <a:custGeom>
              <a:avLst/>
              <a:gdLst/>
              <a:ahLst/>
              <a:cxnLst/>
              <a:rect l="l" t="t" r="r" b="b"/>
              <a:pathLst>
                <a:path w="1356" h="1162" extrusionOk="0">
                  <a:moveTo>
                    <a:pt x="773" y="0"/>
                  </a:moveTo>
                  <a:cubicBezTo>
                    <a:pt x="259" y="0"/>
                    <a:pt x="1" y="623"/>
                    <a:pt x="362" y="984"/>
                  </a:cubicBezTo>
                  <a:cubicBezTo>
                    <a:pt x="481" y="1106"/>
                    <a:pt x="629" y="1161"/>
                    <a:pt x="774" y="1161"/>
                  </a:cubicBezTo>
                  <a:cubicBezTo>
                    <a:pt x="1071" y="1161"/>
                    <a:pt x="1355" y="931"/>
                    <a:pt x="1355" y="580"/>
                  </a:cubicBezTo>
                  <a:cubicBezTo>
                    <a:pt x="1355" y="256"/>
                    <a:pt x="1099" y="0"/>
                    <a:pt x="785" y="0"/>
                  </a:cubicBezTo>
                  <a:cubicBezTo>
                    <a:pt x="781" y="0"/>
                    <a:pt x="777" y="0"/>
                    <a:pt x="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34"/>
            <p:cNvSpPr/>
            <p:nvPr/>
          </p:nvSpPr>
          <p:spPr>
            <a:xfrm>
              <a:off x="1839541"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34"/>
            <p:cNvSpPr/>
            <p:nvPr/>
          </p:nvSpPr>
          <p:spPr>
            <a:xfrm>
              <a:off x="1911212" y="3643055"/>
              <a:ext cx="41226" cy="35216"/>
            </a:xfrm>
            <a:custGeom>
              <a:avLst/>
              <a:gdLst/>
              <a:ahLst/>
              <a:cxnLst/>
              <a:rect l="l" t="t" r="r" b="b"/>
              <a:pathLst>
                <a:path w="1365" h="1166" extrusionOk="0">
                  <a:moveTo>
                    <a:pt x="802" y="1"/>
                  </a:moveTo>
                  <a:cubicBezTo>
                    <a:pt x="796" y="1"/>
                    <a:pt x="790" y="1"/>
                    <a:pt x="784" y="1"/>
                  </a:cubicBezTo>
                  <a:cubicBezTo>
                    <a:pt x="780" y="1"/>
                    <a:pt x="776" y="1"/>
                    <a:pt x="772" y="1"/>
                  </a:cubicBezTo>
                  <a:cubicBezTo>
                    <a:pt x="259" y="1"/>
                    <a:pt x="0" y="624"/>
                    <a:pt x="371" y="995"/>
                  </a:cubicBezTo>
                  <a:cubicBezTo>
                    <a:pt x="489" y="1112"/>
                    <a:pt x="634" y="1165"/>
                    <a:pt x="777" y="1165"/>
                  </a:cubicBezTo>
                  <a:cubicBezTo>
                    <a:pt x="1076" y="1165"/>
                    <a:pt x="1364" y="934"/>
                    <a:pt x="1364" y="581"/>
                  </a:cubicBezTo>
                  <a:cubicBezTo>
                    <a:pt x="1364" y="263"/>
                    <a:pt x="1118"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34"/>
            <p:cNvSpPr/>
            <p:nvPr/>
          </p:nvSpPr>
          <p:spPr>
            <a:xfrm>
              <a:off x="1983005" y="3643055"/>
              <a:ext cx="41317" cy="35216"/>
            </a:xfrm>
            <a:custGeom>
              <a:avLst/>
              <a:gdLst/>
              <a:ahLst/>
              <a:cxnLst/>
              <a:rect l="l" t="t" r="r" b="b"/>
              <a:pathLst>
                <a:path w="1368" h="1166" extrusionOk="0">
                  <a:moveTo>
                    <a:pt x="795" y="1"/>
                  </a:moveTo>
                  <a:cubicBezTo>
                    <a:pt x="789" y="1"/>
                    <a:pt x="783" y="1"/>
                    <a:pt x="777" y="1"/>
                  </a:cubicBezTo>
                  <a:cubicBezTo>
                    <a:pt x="256" y="1"/>
                    <a:pt x="0" y="621"/>
                    <a:pt x="364" y="995"/>
                  </a:cubicBezTo>
                  <a:cubicBezTo>
                    <a:pt x="485" y="1112"/>
                    <a:pt x="632" y="1165"/>
                    <a:pt x="775" y="1165"/>
                  </a:cubicBezTo>
                  <a:cubicBezTo>
                    <a:pt x="1075" y="1165"/>
                    <a:pt x="1361" y="934"/>
                    <a:pt x="1367" y="581"/>
                  </a:cubicBezTo>
                  <a:cubicBezTo>
                    <a:pt x="1367"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34"/>
            <p:cNvSpPr/>
            <p:nvPr/>
          </p:nvSpPr>
          <p:spPr>
            <a:xfrm>
              <a:off x="2054887"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34"/>
            <p:cNvSpPr/>
            <p:nvPr/>
          </p:nvSpPr>
          <p:spPr>
            <a:xfrm>
              <a:off x="2126559" y="3643055"/>
              <a:ext cx="40924" cy="35216"/>
            </a:xfrm>
            <a:custGeom>
              <a:avLst/>
              <a:gdLst/>
              <a:ahLst/>
              <a:cxnLst/>
              <a:rect l="l" t="t" r="r" b="b"/>
              <a:pathLst>
                <a:path w="1355" h="1166" extrusionOk="0">
                  <a:moveTo>
                    <a:pt x="792" y="1"/>
                  </a:moveTo>
                  <a:cubicBezTo>
                    <a:pt x="786" y="1"/>
                    <a:pt x="780" y="1"/>
                    <a:pt x="775" y="1"/>
                  </a:cubicBezTo>
                  <a:cubicBezTo>
                    <a:pt x="770" y="1"/>
                    <a:pt x="766" y="1"/>
                    <a:pt x="762" y="1"/>
                  </a:cubicBezTo>
                  <a:cubicBezTo>
                    <a:pt x="249" y="1"/>
                    <a:pt x="0" y="624"/>
                    <a:pt x="361" y="995"/>
                  </a:cubicBezTo>
                  <a:cubicBezTo>
                    <a:pt x="479" y="1112"/>
                    <a:pt x="625" y="1165"/>
                    <a:pt x="768" y="1165"/>
                  </a:cubicBezTo>
                  <a:cubicBezTo>
                    <a:pt x="1067" y="1165"/>
                    <a:pt x="1355" y="934"/>
                    <a:pt x="1355" y="581"/>
                  </a:cubicBezTo>
                  <a:cubicBezTo>
                    <a:pt x="1355" y="263"/>
                    <a:pt x="110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34"/>
            <p:cNvSpPr/>
            <p:nvPr/>
          </p:nvSpPr>
          <p:spPr>
            <a:xfrm>
              <a:off x="979908"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34"/>
            <p:cNvSpPr/>
            <p:nvPr/>
          </p:nvSpPr>
          <p:spPr>
            <a:xfrm>
              <a:off x="1047019" y="4231801"/>
              <a:ext cx="41045" cy="35307"/>
            </a:xfrm>
            <a:custGeom>
              <a:avLst/>
              <a:gdLst/>
              <a:ahLst/>
              <a:cxnLst/>
              <a:rect l="l" t="t" r="r" b="b"/>
              <a:pathLst>
                <a:path w="1359" h="1169" extrusionOk="0">
                  <a:moveTo>
                    <a:pt x="778" y="1"/>
                  </a:moveTo>
                  <a:cubicBezTo>
                    <a:pt x="257" y="1"/>
                    <a:pt x="1" y="630"/>
                    <a:pt x="365" y="994"/>
                  </a:cubicBezTo>
                  <a:cubicBezTo>
                    <a:pt x="483" y="1115"/>
                    <a:pt x="628" y="1169"/>
                    <a:pt x="771" y="1169"/>
                  </a:cubicBezTo>
                  <a:cubicBezTo>
                    <a:pt x="1070" y="1169"/>
                    <a:pt x="1358" y="933"/>
                    <a:pt x="1358" y="581"/>
                  </a:cubicBezTo>
                  <a:cubicBezTo>
                    <a:pt x="1358" y="256"/>
                    <a:pt x="1102"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34"/>
            <p:cNvSpPr/>
            <p:nvPr/>
          </p:nvSpPr>
          <p:spPr>
            <a:xfrm>
              <a:off x="1122466" y="4233009"/>
              <a:ext cx="41317" cy="35307"/>
            </a:xfrm>
            <a:custGeom>
              <a:avLst/>
              <a:gdLst/>
              <a:ahLst/>
              <a:cxnLst/>
              <a:rect l="l" t="t" r="r" b="b"/>
              <a:pathLst>
                <a:path w="1368" h="1169" extrusionOk="0">
                  <a:moveTo>
                    <a:pt x="778" y="0"/>
                  </a:moveTo>
                  <a:cubicBezTo>
                    <a:pt x="257" y="0"/>
                    <a:pt x="1" y="629"/>
                    <a:pt x="365" y="993"/>
                  </a:cubicBezTo>
                  <a:cubicBezTo>
                    <a:pt x="486" y="1114"/>
                    <a:pt x="634" y="1168"/>
                    <a:pt x="778" y="1168"/>
                  </a:cubicBezTo>
                  <a:cubicBezTo>
                    <a:pt x="1080" y="1168"/>
                    <a:pt x="1368" y="933"/>
                    <a:pt x="1368" y="580"/>
                  </a:cubicBezTo>
                  <a:cubicBezTo>
                    <a:pt x="136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34"/>
            <p:cNvSpPr/>
            <p:nvPr/>
          </p:nvSpPr>
          <p:spPr>
            <a:xfrm>
              <a:off x="1194077" y="4233009"/>
              <a:ext cx="41317" cy="35156"/>
            </a:xfrm>
            <a:custGeom>
              <a:avLst/>
              <a:gdLst/>
              <a:ahLst/>
              <a:cxnLst/>
              <a:rect l="l" t="t" r="r" b="b"/>
              <a:pathLst>
                <a:path w="1368" h="1164" extrusionOk="0">
                  <a:moveTo>
                    <a:pt x="787" y="0"/>
                  </a:moveTo>
                  <a:cubicBezTo>
                    <a:pt x="266" y="0"/>
                    <a:pt x="0" y="629"/>
                    <a:pt x="374" y="993"/>
                  </a:cubicBezTo>
                  <a:cubicBezTo>
                    <a:pt x="492" y="1111"/>
                    <a:pt x="637" y="1164"/>
                    <a:pt x="780" y="1164"/>
                  </a:cubicBezTo>
                  <a:cubicBezTo>
                    <a:pt x="1079" y="1164"/>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34"/>
            <p:cNvSpPr/>
            <p:nvPr/>
          </p:nvSpPr>
          <p:spPr>
            <a:xfrm>
              <a:off x="1271879"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34"/>
            <p:cNvSpPr/>
            <p:nvPr/>
          </p:nvSpPr>
          <p:spPr>
            <a:xfrm>
              <a:off x="1337540" y="4233009"/>
              <a:ext cx="41317" cy="35307"/>
            </a:xfrm>
            <a:custGeom>
              <a:avLst/>
              <a:gdLst/>
              <a:ahLst/>
              <a:cxnLst/>
              <a:rect l="l" t="t" r="r" b="b"/>
              <a:pathLst>
                <a:path w="1368" h="1169" extrusionOk="0">
                  <a:moveTo>
                    <a:pt x="787" y="0"/>
                  </a:moveTo>
                  <a:cubicBezTo>
                    <a:pt x="266" y="0"/>
                    <a:pt x="0" y="629"/>
                    <a:pt x="364" y="993"/>
                  </a:cubicBezTo>
                  <a:cubicBezTo>
                    <a:pt x="485" y="1114"/>
                    <a:pt x="633" y="1168"/>
                    <a:pt x="778" y="1168"/>
                  </a:cubicBezTo>
                  <a:cubicBezTo>
                    <a:pt x="1080" y="1168"/>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34"/>
            <p:cNvSpPr/>
            <p:nvPr/>
          </p:nvSpPr>
          <p:spPr>
            <a:xfrm>
              <a:off x="1415373" y="4233009"/>
              <a:ext cx="35065" cy="35065"/>
            </a:xfrm>
            <a:custGeom>
              <a:avLst/>
              <a:gdLst/>
              <a:ahLst/>
              <a:cxnLst/>
              <a:rect l="l" t="t" r="r" b="b"/>
              <a:pathLst>
                <a:path w="1161" h="1161" extrusionOk="0">
                  <a:moveTo>
                    <a:pt x="580" y="0"/>
                  </a:moveTo>
                  <a:cubicBezTo>
                    <a:pt x="256" y="0"/>
                    <a:pt x="0" y="266"/>
                    <a:pt x="0" y="580"/>
                  </a:cubicBezTo>
                  <a:cubicBezTo>
                    <a:pt x="0" y="905"/>
                    <a:pt x="256" y="1161"/>
                    <a:pt x="580" y="1161"/>
                  </a:cubicBezTo>
                  <a:cubicBezTo>
                    <a:pt x="905" y="1161"/>
                    <a:pt x="1161" y="905"/>
                    <a:pt x="1161" y="580"/>
                  </a:cubicBezTo>
                  <a:cubicBezTo>
                    <a:pt x="116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4"/>
            <p:cNvSpPr/>
            <p:nvPr/>
          </p:nvSpPr>
          <p:spPr>
            <a:xfrm>
              <a:off x="1486953"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4"/>
            <p:cNvSpPr/>
            <p:nvPr/>
          </p:nvSpPr>
          <p:spPr>
            <a:xfrm>
              <a:off x="1552584" y="4233009"/>
              <a:ext cx="41317" cy="35307"/>
            </a:xfrm>
            <a:custGeom>
              <a:avLst/>
              <a:gdLst/>
              <a:ahLst/>
              <a:cxnLst/>
              <a:rect l="l" t="t" r="r" b="b"/>
              <a:pathLst>
                <a:path w="1368" h="1169" extrusionOk="0">
                  <a:moveTo>
                    <a:pt x="788" y="0"/>
                  </a:moveTo>
                  <a:cubicBezTo>
                    <a:pt x="266" y="0"/>
                    <a:pt x="1" y="629"/>
                    <a:pt x="374" y="993"/>
                  </a:cubicBezTo>
                  <a:cubicBezTo>
                    <a:pt x="492" y="1114"/>
                    <a:pt x="638" y="1168"/>
                    <a:pt x="781" y="1168"/>
                  </a:cubicBezTo>
                  <a:cubicBezTo>
                    <a:pt x="1080" y="1168"/>
                    <a:pt x="1368" y="933"/>
                    <a:pt x="1368" y="580"/>
                  </a:cubicBezTo>
                  <a:cubicBezTo>
                    <a:pt x="1368" y="266"/>
                    <a:pt x="110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4"/>
            <p:cNvSpPr/>
            <p:nvPr/>
          </p:nvSpPr>
          <p:spPr>
            <a:xfrm>
              <a:off x="1630417"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4"/>
            <p:cNvSpPr/>
            <p:nvPr/>
          </p:nvSpPr>
          <p:spPr>
            <a:xfrm>
              <a:off x="1701997" y="4233009"/>
              <a:ext cx="35367" cy="35065"/>
            </a:xfrm>
            <a:custGeom>
              <a:avLst/>
              <a:gdLst/>
              <a:ahLst/>
              <a:cxnLst/>
              <a:rect l="l" t="t" r="r" b="b"/>
              <a:pathLst>
                <a:path w="1171" h="1161" extrusionOk="0">
                  <a:moveTo>
                    <a:pt x="591" y="0"/>
                  </a:moveTo>
                  <a:cubicBezTo>
                    <a:pt x="266" y="0"/>
                    <a:pt x="1" y="266"/>
                    <a:pt x="1" y="580"/>
                  </a:cubicBezTo>
                  <a:cubicBezTo>
                    <a:pt x="1" y="905"/>
                    <a:pt x="266" y="1161"/>
                    <a:pt x="591" y="1161"/>
                  </a:cubicBezTo>
                  <a:cubicBezTo>
                    <a:pt x="905" y="1161"/>
                    <a:pt x="1171" y="905"/>
                    <a:pt x="1171" y="580"/>
                  </a:cubicBezTo>
                  <a:cubicBezTo>
                    <a:pt x="1171" y="266"/>
                    <a:pt x="905" y="0"/>
                    <a:pt x="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34"/>
            <p:cNvSpPr/>
            <p:nvPr/>
          </p:nvSpPr>
          <p:spPr>
            <a:xfrm>
              <a:off x="1767930" y="4233009"/>
              <a:ext cx="41045" cy="35156"/>
            </a:xfrm>
            <a:custGeom>
              <a:avLst/>
              <a:gdLst/>
              <a:ahLst/>
              <a:cxnLst/>
              <a:rect l="l" t="t" r="r" b="b"/>
              <a:pathLst>
                <a:path w="1359" h="1164" extrusionOk="0">
                  <a:moveTo>
                    <a:pt x="778" y="0"/>
                  </a:moveTo>
                  <a:cubicBezTo>
                    <a:pt x="257" y="0"/>
                    <a:pt x="1" y="629"/>
                    <a:pt x="365" y="993"/>
                  </a:cubicBezTo>
                  <a:cubicBezTo>
                    <a:pt x="483" y="1111"/>
                    <a:pt x="628" y="1164"/>
                    <a:pt x="771" y="1164"/>
                  </a:cubicBezTo>
                  <a:cubicBezTo>
                    <a:pt x="1070" y="1164"/>
                    <a:pt x="1358" y="933"/>
                    <a:pt x="1358" y="58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34"/>
            <p:cNvSpPr/>
            <p:nvPr/>
          </p:nvSpPr>
          <p:spPr>
            <a:xfrm>
              <a:off x="1845461" y="4233009"/>
              <a:ext cx="35397" cy="35065"/>
            </a:xfrm>
            <a:custGeom>
              <a:avLst/>
              <a:gdLst/>
              <a:ahLst/>
              <a:cxnLst/>
              <a:rect l="l" t="t" r="r" b="b"/>
              <a:pathLst>
                <a:path w="1172" h="1161" extrusionOk="0">
                  <a:moveTo>
                    <a:pt x="581" y="0"/>
                  </a:moveTo>
                  <a:cubicBezTo>
                    <a:pt x="266" y="0"/>
                    <a:pt x="1" y="266"/>
                    <a:pt x="1" y="580"/>
                  </a:cubicBezTo>
                  <a:cubicBezTo>
                    <a:pt x="1" y="905"/>
                    <a:pt x="266" y="1161"/>
                    <a:pt x="581" y="1161"/>
                  </a:cubicBezTo>
                  <a:cubicBezTo>
                    <a:pt x="906" y="1161"/>
                    <a:pt x="1171" y="905"/>
                    <a:pt x="1171" y="580"/>
                  </a:cubicBezTo>
                  <a:cubicBezTo>
                    <a:pt x="117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34"/>
            <p:cNvSpPr/>
            <p:nvPr/>
          </p:nvSpPr>
          <p:spPr>
            <a:xfrm>
              <a:off x="1917344"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34"/>
            <p:cNvSpPr/>
            <p:nvPr/>
          </p:nvSpPr>
          <p:spPr>
            <a:xfrm>
              <a:off x="1983005" y="4233009"/>
              <a:ext cx="41317" cy="35156"/>
            </a:xfrm>
            <a:custGeom>
              <a:avLst/>
              <a:gdLst/>
              <a:ahLst/>
              <a:cxnLst/>
              <a:rect l="l" t="t" r="r" b="b"/>
              <a:pathLst>
                <a:path w="1368" h="1164" extrusionOk="0">
                  <a:moveTo>
                    <a:pt x="777" y="0"/>
                  </a:moveTo>
                  <a:cubicBezTo>
                    <a:pt x="256" y="0"/>
                    <a:pt x="0" y="629"/>
                    <a:pt x="364" y="993"/>
                  </a:cubicBezTo>
                  <a:cubicBezTo>
                    <a:pt x="485" y="1111"/>
                    <a:pt x="633" y="1164"/>
                    <a:pt x="777" y="1164"/>
                  </a:cubicBezTo>
                  <a:cubicBezTo>
                    <a:pt x="1079" y="1164"/>
                    <a:pt x="1367" y="933"/>
                    <a:pt x="1367" y="580"/>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34"/>
            <p:cNvSpPr/>
            <p:nvPr/>
          </p:nvSpPr>
          <p:spPr>
            <a:xfrm>
              <a:off x="2060535" y="4233009"/>
              <a:ext cx="35367" cy="35065"/>
            </a:xfrm>
            <a:custGeom>
              <a:avLst/>
              <a:gdLst/>
              <a:ahLst/>
              <a:cxnLst/>
              <a:rect l="l" t="t" r="r" b="b"/>
              <a:pathLst>
                <a:path w="1171" h="1161" extrusionOk="0">
                  <a:moveTo>
                    <a:pt x="590" y="0"/>
                  </a:moveTo>
                  <a:cubicBezTo>
                    <a:pt x="266" y="0"/>
                    <a:pt x="0" y="266"/>
                    <a:pt x="0" y="580"/>
                  </a:cubicBezTo>
                  <a:cubicBezTo>
                    <a:pt x="0" y="905"/>
                    <a:pt x="266" y="1161"/>
                    <a:pt x="590" y="1161"/>
                  </a:cubicBezTo>
                  <a:cubicBezTo>
                    <a:pt x="905" y="1161"/>
                    <a:pt x="1171" y="905"/>
                    <a:pt x="1171" y="580"/>
                  </a:cubicBezTo>
                  <a:cubicBezTo>
                    <a:pt x="1171" y="266"/>
                    <a:pt x="905" y="0"/>
                    <a:pt x="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34"/>
            <p:cNvSpPr/>
            <p:nvPr/>
          </p:nvSpPr>
          <p:spPr>
            <a:xfrm>
              <a:off x="2132418"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34"/>
            <p:cNvSpPr/>
            <p:nvPr/>
          </p:nvSpPr>
          <p:spPr>
            <a:xfrm>
              <a:off x="967737" y="3714666"/>
              <a:ext cx="41317" cy="35186"/>
            </a:xfrm>
            <a:custGeom>
              <a:avLst/>
              <a:gdLst/>
              <a:ahLst/>
              <a:cxnLst/>
              <a:rect l="l" t="t" r="r" b="b"/>
              <a:pathLst>
                <a:path w="1368" h="1165" extrusionOk="0">
                  <a:moveTo>
                    <a:pt x="777" y="0"/>
                  </a:moveTo>
                  <a:cubicBezTo>
                    <a:pt x="256" y="0"/>
                    <a:pt x="0" y="630"/>
                    <a:pt x="364" y="994"/>
                  </a:cubicBezTo>
                  <a:cubicBezTo>
                    <a:pt x="485" y="1111"/>
                    <a:pt x="633" y="1164"/>
                    <a:pt x="777" y="1164"/>
                  </a:cubicBezTo>
                  <a:cubicBezTo>
                    <a:pt x="1079" y="1164"/>
                    <a:pt x="1367" y="933"/>
                    <a:pt x="1367" y="581"/>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34"/>
            <p:cNvSpPr/>
            <p:nvPr/>
          </p:nvSpPr>
          <p:spPr>
            <a:xfrm>
              <a:off x="967737" y="3787727"/>
              <a:ext cx="41317" cy="35186"/>
            </a:xfrm>
            <a:custGeom>
              <a:avLst/>
              <a:gdLst/>
              <a:ahLst/>
              <a:cxnLst/>
              <a:rect l="l" t="t" r="r" b="b"/>
              <a:pathLst>
                <a:path w="1368" h="1165" extrusionOk="0">
                  <a:moveTo>
                    <a:pt x="777" y="1"/>
                  </a:moveTo>
                  <a:cubicBezTo>
                    <a:pt x="256" y="1"/>
                    <a:pt x="0" y="620"/>
                    <a:pt x="364" y="994"/>
                  </a:cubicBezTo>
                  <a:cubicBezTo>
                    <a:pt x="485" y="1112"/>
                    <a:pt x="633" y="1165"/>
                    <a:pt x="777" y="1165"/>
                  </a:cubicBezTo>
                  <a:cubicBezTo>
                    <a:pt x="1079" y="1165"/>
                    <a:pt x="1367" y="934"/>
                    <a:pt x="1367" y="581"/>
                  </a:cubicBezTo>
                  <a:cubicBezTo>
                    <a:pt x="135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34"/>
            <p:cNvSpPr/>
            <p:nvPr/>
          </p:nvSpPr>
          <p:spPr>
            <a:xfrm>
              <a:off x="967737" y="3860516"/>
              <a:ext cx="41317" cy="35307"/>
            </a:xfrm>
            <a:custGeom>
              <a:avLst/>
              <a:gdLst/>
              <a:ahLst/>
              <a:cxnLst/>
              <a:rect l="l" t="t" r="r" b="b"/>
              <a:pathLst>
                <a:path w="1368" h="1169" extrusionOk="0">
                  <a:moveTo>
                    <a:pt x="777" y="0"/>
                  </a:moveTo>
                  <a:cubicBezTo>
                    <a:pt x="256" y="0"/>
                    <a:pt x="0" y="630"/>
                    <a:pt x="364" y="994"/>
                  </a:cubicBezTo>
                  <a:cubicBezTo>
                    <a:pt x="485" y="1115"/>
                    <a:pt x="634" y="1169"/>
                    <a:pt x="779" y="1169"/>
                  </a:cubicBezTo>
                  <a:cubicBezTo>
                    <a:pt x="1080" y="1169"/>
                    <a:pt x="1367" y="936"/>
                    <a:pt x="1367" y="590"/>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34"/>
            <p:cNvSpPr/>
            <p:nvPr/>
          </p:nvSpPr>
          <p:spPr>
            <a:xfrm>
              <a:off x="967737" y="3933577"/>
              <a:ext cx="41317" cy="35186"/>
            </a:xfrm>
            <a:custGeom>
              <a:avLst/>
              <a:gdLst/>
              <a:ahLst/>
              <a:cxnLst/>
              <a:rect l="l" t="t" r="r" b="b"/>
              <a:pathLst>
                <a:path w="1368" h="1165" extrusionOk="0">
                  <a:moveTo>
                    <a:pt x="777" y="1"/>
                  </a:moveTo>
                  <a:cubicBezTo>
                    <a:pt x="256" y="1"/>
                    <a:pt x="0" y="630"/>
                    <a:pt x="364" y="994"/>
                  </a:cubicBezTo>
                  <a:cubicBezTo>
                    <a:pt x="485" y="1112"/>
                    <a:pt x="631" y="1165"/>
                    <a:pt x="775" y="1165"/>
                  </a:cubicBezTo>
                  <a:cubicBezTo>
                    <a:pt x="1075" y="1165"/>
                    <a:pt x="1360" y="933"/>
                    <a:pt x="1367" y="581"/>
                  </a:cubicBezTo>
                  <a:cubicBezTo>
                    <a:pt x="136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34"/>
            <p:cNvSpPr/>
            <p:nvPr/>
          </p:nvSpPr>
          <p:spPr>
            <a:xfrm>
              <a:off x="967737" y="4006638"/>
              <a:ext cx="41317" cy="35186"/>
            </a:xfrm>
            <a:custGeom>
              <a:avLst/>
              <a:gdLst/>
              <a:ahLst/>
              <a:cxnLst/>
              <a:rect l="l" t="t" r="r" b="b"/>
              <a:pathLst>
                <a:path w="1368" h="1165" extrusionOk="0">
                  <a:moveTo>
                    <a:pt x="777" y="1"/>
                  </a:moveTo>
                  <a:cubicBezTo>
                    <a:pt x="256" y="1"/>
                    <a:pt x="0" y="621"/>
                    <a:pt x="364" y="994"/>
                  </a:cubicBezTo>
                  <a:cubicBezTo>
                    <a:pt x="485" y="1112"/>
                    <a:pt x="633" y="1165"/>
                    <a:pt x="777" y="1165"/>
                  </a:cubicBezTo>
                  <a:cubicBezTo>
                    <a:pt x="1079" y="1165"/>
                    <a:pt x="1367" y="934"/>
                    <a:pt x="1367" y="581"/>
                  </a:cubicBezTo>
                  <a:cubicBezTo>
                    <a:pt x="136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34"/>
            <p:cNvSpPr/>
            <p:nvPr/>
          </p:nvSpPr>
          <p:spPr>
            <a:xfrm>
              <a:off x="967737" y="4079427"/>
              <a:ext cx="41317" cy="35337"/>
            </a:xfrm>
            <a:custGeom>
              <a:avLst/>
              <a:gdLst/>
              <a:ahLst/>
              <a:cxnLst/>
              <a:rect l="l" t="t" r="r" b="b"/>
              <a:pathLst>
                <a:path w="1368" h="1170" extrusionOk="0">
                  <a:moveTo>
                    <a:pt x="777" y="0"/>
                  </a:moveTo>
                  <a:cubicBezTo>
                    <a:pt x="256" y="0"/>
                    <a:pt x="0" y="630"/>
                    <a:pt x="364" y="994"/>
                  </a:cubicBezTo>
                  <a:cubicBezTo>
                    <a:pt x="485" y="1115"/>
                    <a:pt x="634" y="1169"/>
                    <a:pt x="779" y="1169"/>
                  </a:cubicBezTo>
                  <a:cubicBezTo>
                    <a:pt x="1080" y="1169"/>
                    <a:pt x="1367" y="936"/>
                    <a:pt x="1367" y="591"/>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34"/>
            <p:cNvSpPr/>
            <p:nvPr/>
          </p:nvSpPr>
          <p:spPr>
            <a:xfrm>
              <a:off x="967737" y="4152488"/>
              <a:ext cx="41317" cy="35186"/>
            </a:xfrm>
            <a:custGeom>
              <a:avLst/>
              <a:gdLst/>
              <a:ahLst/>
              <a:cxnLst/>
              <a:rect l="l" t="t" r="r" b="b"/>
              <a:pathLst>
                <a:path w="1368" h="1165" extrusionOk="0">
                  <a:moveTo>
                    <a:pt x="777" y="1"/>
                  </a:moveTo>
                  <a:cubicBezTo>
                    <a:pt x="256" y="1"/>
                    <a:pt x="0" y="630"/>
                    <a:pt x="364" y="994"/>
                  </a:cubicBezTo>
                  <a:cubicBezTo>
                    <a:pt x="485" y="1112"/>
                    <a:pt x="633" y="1165"/>
                    <a:pt x="777" y="1165"/>
                  </a:cubicBezTo>
                  <a:cubicBezTo>
                    <a:pt x="1079" y="1165"/>
                    <a:pt x="1367" y="934"/>
                    <a:pt x="1367" y="581"/>
                  </a:cubicBezTo>
                  <a:cubicBezTo>
                    <a:pt x="135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34"/>
            <p:cNvSpPr/>
            <p:nvPr/>
          </p:nvSpPr>
          <p:spPr>
            <a:xfrm>
              <a:off x="1296827" y="3796637"/>
              <a:ext cx="115585" cy="111417"/>
            </a:xfrm>
            <a:custGeom>
              <a:avLst/>
              <a:gdLst/>
              <a:ahLst/>
              <a:cxnLst/>
              <a:rect l="l" t="t" r="r" b="b"/>
              <a:pathLst>
                <a:path w="3827" h="3689" extrusionOk="0">
                  <a:moveTo>
                    <a:pt x="1" y="1"/>
                  </a:moveTo>
                  <a:lnTo>
                    <a:pt x="1" y="3689"/>
                  </a:lnTo>
                  <a:lnTo>
                    <a:pt x="365" y="3689"/>
                  </a:lnTo>
                  <a:lnTo>
                    <a:pt x="365" y="758"/>
                  </a:lnTo>
                  <a:lnTo>
                    <a:pt x="1811" y="3217"/>
                  </a:lnTo>
                  <a:lnTo>
                    <a:pt x="1997" y="3217"/>
                  </a:lnTo>
                  <a:lnTo>
                    <a:pt x="3453" y="738"/>
                  </a:lnTo>
                  <a:lnTo>
                    <a:pt x="3453" y="3689"/>
                  </a:lnTo>
                  <a:lnTo>
                    <a:pt x="3827" y="3689"/>
                  </a:lnTo>
                  <a:lnTo>
                    <a:pt x="3827" y="1"/>
                  </a:lnTo>
                  <a:lnTo>
                    <a:pt x="3502" y="1"/>
                  </a:lnTo>
                  <a:lnTo>
                    <a:pt x="1919" y="2735"/>
                  </a:lnTo>
                  <a:lnTo>
                    <a:pt x="31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34"/>
            <p:cNvSpPr/>
            <p:nvPr/>
          </p:nvSpPr>
          <p:spPr>
            <a:xfrm>
              <a:off x="1454576" y="3795761"/>
              <a:ext cx="117065" cy="113199"/>
            </a:xfrm>
            <a:custGeom>
              <a:avLst/>
              <a:gdLst/>
              <a:ahLst/>
              <a:cxnLst/>
              <a:rect l="l" t="t" r="r" b="b"/>
              <a:pathLst>
                <a:path w="3876" h="3748" extrusionOk="0">
                  <a:moveTo>
                    <a:pt x="1990" y="344"/>
                  </a:moveTo>
                  <a:cubicBezTo>
                    <a:pt x="2822" y="344"/>
                    <a:pt x="3501" y="1031"/>
                    <a:pt x="3482" y="1869"/>
                  </a:cubicBezTo>
                  <a:cubicBezTo>
                    <a:pt x="3501" y="2717"/>
                    <a:pt x="2822" y="3404"/>
                    <a:pt x="1990" y="3404"/>
                  </a:cubicBezTo>
                  <a:cubicBezTo>
                    <a:pt x="1973" y="3404"/>
                    <a:pt x="1955" y="3404"/>
                    <a:pt x="1938" y="3403"/>
                  </a:cubicBezTo>
                  <a:cubicBezTo>
                    <a:pt x="1053" y="3403"/>
                    <a:pt x="384" y="2754"/>
                    <a:pt x="384" y="1869"/>
                  </a:cubicBezTo>
                  <a:cubicBezTo>
                    <a:pt x="384" y="994"/>
                    <a:pt x="1053" y="345"/>
                    <a:pt x="1938" y="345"/>
                  </a:cubicBezTo>
                  <a:cubicBezTo>
                    <a:pt x="1955" y="344"/>
                    <a:pt x="1973" y="344"/>
                    <a:pt x="1990" y="344"/>
                  </a:cubicBezTo>
                  <a:close/>
                  <a:moveTo>
                    <a:pt x="1938" y="0"/>
                  </a:moveTo>
                  <a:cubicBezTo>
                    <a:pt x="826" y="0"/>
                    <a:pt x="0" y="797"/>
                    <a:pt x="0" y="1869"/>
                  </a:cubicBezTo>
                  <a:cubicBezTo>
                    <a:pt x="0" y="2951"/>
                    <a:pt x="836" y="3747"/>
                    <a:pt x="1938" y="3747"/>
                  </a:cubicBezTo>
                  <a:cubicBezTo>
                    <a:pt x="3049" y="3747"/>
                    <a:pt x="3875" y="2951"/>
                    <a:pt x="3875" y="1869"/>
                  </a:cubicBezTo>
                  <a:cubicBezTo>
                    <a:pt x="3875" y="797"/>
                    <a:pt x="3059" y="0"/>
                    <a:pt x="193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34"/>
            <p:cNvSpPr/>
            <p:nvPr/>
          </p:nvSpPr>
          <p:spPr>
            <a:xfrm>
              <a:off x="1592693" y="3796637"/>
              <a:ext cx="110511" cy="111417"/>
            </a:xfrm>
            <a:custGeom>
              <a:avLst/>
              <a:gdLst/>
              <a:ahLst/>
              <a:cxnLst/>
              <a:rect l="l" t="t" r="r" b="b"/>
              <a:pathLst>
                <a:path w="3659" h="3689" extrusionOk="0">
                  <a:moveTo>
                    <a:pt x="0" y="1"/>
                  </a:moveTo>
                  <a:lnTo>
                    <a:pt x="1633" y="3689"/>
                  </a:lnTo>
                  <a:lnTo>
                    <a:pt x="2026" y="3689"/>
                  </a:lnTo>
                  <a:lnTo>
                    <a:pt x="3659" y="1"/>
                  </a:lnTo>
                  <a:lnTo>
                    <a:pt x="3256" y="1"/>
                  </a:lnTo>
                  <a:lnTo>
                    <a:pt x="1840" y="3197"/>
                  </a:lnTo>
                  <a:lnTo>
                    <a:pt x="42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34"/>
            <p:cNvSpPr/>
            <p:nvPr/>
          </p:nvSpPr>
          <p:spPr>
            <a:xfrm>
              <a:off x="1734979" y="3796637"/>
              <a:ext cx="11900" cy="111417"/>
            </a:xfrm>
            <a:custGeom>
              <a:avLst/>
              <a:gdLst/>
              <a:ahLst/>
              <a:cxnLst/>
              <a:rect l="l" t="t" r="r" b="b"/>
              <a:pathLst>
                <a:path w="394" h="3689" extrusionOk="0">
                  <a:moveTo>
                    <a:pt x="0" y="1"/>
                  </a:moveTo>
                  <a:lnTo>
                    <a:pt x="0"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34"/>
            <p:cNvSpPr/>
            <p:nvPr/>
          </p:nvSpPr>
          <p:spPr>
            <a:xfrm>
              <a:off x="1799130" y="3796637"/>
              <a:ext cx="78436" cy="111417"/>
            </a:xfrm>
            <a:custGeom>
              <a:avLst/>
              <a:gdLst/>
              <a:ahLst/>
              <a:cxnLst/>
              <a:rect l="l" t="t" r="r" b="b"/>
              <a:pathLst>
                <a:path w="2597" h="3689" extrusionOk="0">
                  <a:moveTo>
                    <a:pt x="1" y="1"/>
                  </a:moveTo>
                  <a:lnTo>
                    <a:pt x="1" y="3689"/>
                  </a:lnTo>
                  <a:lnTo>
                    <a:pt x="2597" y="3689"/>
                  </a:lnTo>
                  <a:lnTo>
                    <a:pt x="2597" y="3354"/>
                  </a:lnTo>
                  <a:lnTo>
                    <a:pt x="384" y="3354"/>
                  </a:lnTo>
                  <a:lnTo>
                    <a:pt x="384" y="1978"/>
                  </a:lnTo>
                  <a:lnTo>
                    <a:pt x="2292" y="1978"/>
                  </a:lnTo>
                  <a:lnTo>
                    <a:pt x="2292" y="1653"/>
                  </a:lnTo>
                  <a:lnTo>
                    <a:pt x="384" y="1653"/>
                  </a:lnTo>
                  <a:lnTo>
                    <a:pt x="384" y="335"/>
                  </a:lnTo>
                  <a:lnTo>
                    <a:pt x="2528" y="335"/>
                  </a:lnTo>
                  <a:lnTo>
                    <a:pt x="25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34"/>
            <p:cNvSpPr/>
            <p:nvPr/>
          </p:nvSpPr>
          <p:spPr>
            <a:xfrm>
              <a:off x="1163753"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4"/>
            <p:cNvSpPr/>
            <p:nvPr/>
          </p:nvSpPr>
          <p:spPr>
            <a:xfrm>
              <a:off x="1276953" y="3986462"/>
              <a:ext cx="117035" cy="113501"/>
            </a:xfrm>
            <a:custGeom>
              <a:avLst/>
              <a:gdLst/>
              <a:ahLst/>
              <a:cxnLst/>
              <a:rect l="l" t="t" r="r" b="b"/>
              <a:pathLst>
                <a:path w="3875" h="3758" extrusionOk="0">
                  <a:moveTo>
                    <a:pt x="1990" y="353"/>
                  </a:moveTo>
                  <a:cubicBezTo>
                    <a:pt x="2831" y="353"/>
                    <a:pt x="3501" y="1040"/>
                    <a:pt x="3482" y="1879"/>
                  </a:cubicBezTo>
                  <a:cubicBezTo>
                    <a:pt x="3501" y="2717"/>
                    <a:pt x="2822" y="3404"/>
                    <a:pt x="1990" y="3404"/>
                  </a:cubicBezTo>
                  <a:cubicBezTo>
                    <a:pt x="1972" y="3404"/>
                    <a:pt x="1955" y="3404"/>
                    <a:pt x="1937" y="3403"/>
                  </a:cubicBezTo>
                  <a:cubicBezTo>
                    <a:pt x="1062" y="3403"/>
                    <a:pt x="384" y="2754"/>
                    <a:pt x="384" y="1879"/>
                  </a:cubicBezTo>
                  <a:cubicBezTo>
                    <a:pt x="384" y="994"/>
                    <a:pt x="1052" y="354"/>
                    <a:pt x="1937" y="354"/>
                  </a:cubicBezTo>
                  <a:cubicBezTo>
                    <a:pt x="1955" y="354"/>
                    <a:pt x="1973" y="353"/>
                    <a:pt x="1990" y="353"/>
                  </a:cubicBezTo>
                  <a:close/>
                  <a:moveTo>
                    <a:pt x="1937" y="0"/>
                  </a:moveTo>
                  <a:cubicBezTo>
                    <a:pt x="826" y="0"/>
                    <a:pt x="0" y="807"/>
                    <a:pt x="0" y="1879"/>
                  </a:cubicBezTo>
                  <a:cubicBezTo>
                    <a:pt x="0" y="2951"/>
                    <a:pt x="836" y="3757"/>
                    <a:pt x="1937" y="3757"/>
                  </a:cubicBezTo>
                  <a:cubicBezTo>
                    <a:pt x="3049" y="3757"/>
                    <a:pt x="3875" y="2960"/>
                    <a:pt x="3875" y="1879"/>
                  </a:cubicBezTo>
                  <a:cubicBezTo>
                    <a:pt x="3875" y="797"/>
                    <a:pt x="3059" y="0"/>
                    <a:pt x="19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34"/>
            <p:cNvSpPr/>
            <p:nvPr/>
          </p:nvSpPr>
          <p:spPr>
            <a:xfrm>
              <a:off x="1436152" y="3987640"/>
              <a:ext cx="93296" cy="111417"/>
            </a:xfrm>
            <a:custGeom>
              <a:avLst/>
              <a:gdLst/>
              <a:ahLst/>
              <a:cxnLst/>
              <a:rect l="l" t="t" r="r" b="b"/>
              <a:pathLst>
                <a:path w="3089" h="3689" extrusionOk="0">
                  <a:moveTo>
                    <a:pt x="0" y="1"/>
                  </a:moveTo>
                  <a:lnTo>
                    <a:pt x="0" y="3689"/>
                  </a:lnTo>
                  <a:lnTo>
                    <a:pt x="394" y="3689"/>
                  </a:lnTo>
                  <a:lnTo>
                    <a:pt x="394" y="689"/>
                  </a:lnTo>
                  <a:lnTo>
                    <a:pt x="2764" y="3689"/>
                  </a:lnTo>
                  <a:lnTo>
                    <a:pt x="3089" y="3689"/>
                  </a:lnTo>
                  <a:lnTo>
                    <a:pt x="3089" y="1"/>
                  </a:lnTo>
                  <a:lnTo>
                    <a:pt x="2705" y="1"/>
                  </a:lnTo>
                  <a:lnTo>
                    <a:pt x="2705" y="2990"/>
                  </a:lnTo>
                  <a:lnTo>
                    <a:pt x="32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34"/>
            <p:cNvSpPr/>
            <p:nvPr/>
          </p:nvSpPr>
          <p:spPr>
            <a:xfrm>
              <a:off x="1581398" y="3987640"/>
              <a:ext cx="11930" cy="111417"/>
            </a:xfrm>
            <a:custGeom>
              <a:avLst/>
              <a:gdLst/>
              <a:ahLst/>
              <a:cxnLst/>
              <a:rect l="l" t="t" r="r" b="b"/>
              <a:pathLst>
                <a:path w="395" h="3689" extrusionOk="0">
                  <a:moveTo>
                    <a:pt x="1" y="1"/>
                  </a:moveTo>
                  <a:lnTo>
                    <a:pt x="1"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34"/>
            <p:cNvSpPr/>
            <p:nvPr/>
          </p:nvSpPr>
          <p:spPr>
            <a:xfrm>
              <a:off x="1635461" y="3986462"/>
              <a:ext cx="100121" cy="113199"/>
            </a:xfrm>
            <a:custGeom>
              <a:avLst/>
              <a:gdLst/>
              <a:ahLst/>
              <a:cxnLst/>
              <a:rect l="l" t="t" r="r" b="b"/>
              <a:pathLst>
                <a:path w="3315" h="3748" extrusionOk="0">
                  <a:moveTo>
                    <a:pt x="1948" y="0"/>
                  </a:moveTo>
                  <a:cubicBezTo>
                    <a:pt x="817" y="0"/>
                    <a:pt x="1" y="797"/>
                    <a:pt x="1" y="1879"/>
                  </a:cubicBezTo>
                  <a:cubicBezTo>
                    <a:pt x="1" y="2951"/>
                    <a:pt x="817" y="3747"/>
                    <a:pt x="1938" y="3747"/>
                  </a:cubicBezTo>
                  <a:cubicBezTo>
                    <a:pt x="1953" y="3748"/>
                    <a:pt x="1967" y="3748"/>
                    <a:pt x="1981" y="3748"/>
                  </a:cubicBezTo>
                  <a:cubicBezTo>
                    <a:pt x="2458" y="3748"/>
                    <a:pt x="2923" y="3590"/>
                    <a:pt x="3295" y="3285"/>
                  </a:cubicBezTo>
                  <a:lnTo>
                    <a:pt x="3295" y="1879"/>
                  </a:lnTo>
                  <a:lnTo>
                    <a:pt x="2922" y="1879"/>
                  </a:lnTo>
                  <a:lnTo>
                    <a:pt x="2922" y="3118"/>
                  </a:lnTo>
                  <a:cubicBezTo>
                    <a:pt x="2659" y="3306"/>
                    <a:pt x="2333" y="3404"/>
                    <a:pt x="2005" y="3404"/>
                  </a:cubicBezTo>
                  <a:cubicBezTo>
                    <a:pt x="1989" y="3404"/>
                    <a:pt x="1973" y="3403"/>
                    <a:pt x="1958" y="3403"/>
                  </a:cubicBezTo>
                  <a:cubicBezTo>
                    <a:pt x="1053" y="3403"/>
                    <a:pt x="384" y="2754"/>
                    <a:pt x="384" y="1869"/>
                  </a:cubicBezTo>
                  <a:cubicBezTo>
                    <a:pt x="384" y="994"/>
                    <a:pt x="1053" y="344"/>
                    <a:pt x="1968" y="344"/>
                  </a:cubicBezTo>
                  <a:cubicBezTo>
                    <a:pt x="1980" y="344"/>
                    <a:pt x="1992" y="344"/>
                    <a:pt x="2004" y="344"/>
                  </a:cubicBezTo>
                  <a:cubicBezTo>
                    <a:pt x="2404" y="344"/>
                    <a:pt x="2783" y="500"/>
                    <a:pt x="3069" y="777"/>
                  </a:cubicBezTo>
                  <a:lnTo>
                    <a:pt x="3315" y="531"/>
                  </a:lnTo>
                  <a:cubicBezTo>
                    <a:pt x="2990" y="177"/>
                    <a:pt x="2509" y="0"/>
                    <a:pt x="19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34"/>
            <p:cNvSpPr/>
            <p:nvPr/>
          </p:nvSpPr>
          <p:spPr>
            <a:xfrm>
              <a:off x="1784270" y="3987338"/>
              <a:ext cx="93024" cy="111719"/>
            </a:xfrm>
            <a:custGeom>
              <a:avLst/>
              <a:gdLst/>
              <a:ahLst/>
              <a:cxnLst/>
              <a:rect l="l" t="t" r="r" b="b"/>
              <a:pathLst>
                <a:path w="3080" h="3699" extrusionOk="0">
                  <a:moveTo>
                    <a:pt x="1" y="1"/>
                  </a:moveTo>
                  <a:lnTo>
                    <a:pt x="1" y="3689"/>
                  </a:lnTo>
                  <a:lnTo>
                    <a:pt x="384" y="3689"/>
                  </a:lnTo>
                  <a:lnTo>
                    <a:pt x="384" y="1987"/>
                  </a:lnTo>
                  <a:lnTo>
                    <a:pt x="2705" y="1987"/>
                  </a:lnTo>
                  <a:lnTo>
                    <a:pt x="2705" y="3699"/>
                  </a:lnTo>
                  <a:lnTo>
                    <a:pt x="3079" y="3699"/>
                  </a:lnTo>
                  <a:lnTo>
                    <a:pt x="3079" y="11"/>
                  </a:lnTo>
                  <a:lnTo>
                    <a:pt x="2705" y="11"/>
                  </a:lnTo>
                  <a:lnTo>
                    <a:pt x="2705" y="1653"/>
                  </a:lnTo>
                  <a:lnTo>
                    <a:pt x="384" y="1653"/>
                  </a:lnTo>
                  <a:lnTo>
                    <a:pt x="38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4"/>
            <p:cNvSpPr/>
            <p:nvPr/>
          </p:nvSpPr>
          <p:spPr>
            <a:xfrm>
              <a:off x="1911998"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4"/>
            <p:cNvSpPr/>
            <p:nvPr/>
          </p:nvSpPr>
          <p:spPr>
            <a:xfrm>
              <a:off x="1846971" y="3384517"/>
              <a:ext cx="387347" cy="193840"/>
            </a:xfrm>
            <a:custGeom>
              <a:avLst/>
              <a:gdLst/>
              <a:ahLst/>
              <a:cxnLst/>
              <a:rect l="l" t="t" r="r" b="b"/>
              <a:pathLst>
                <a:path w="12825" h="6418" extrusionOk="0">
                  <a:moveTo>
                    <a:pt x="8133" y="1470"/>
                  </a:moveTo>
                  <a:cubicBezTo>
                    <a:pt x="8419" y="1657"/>
                    <a:pt x="8655" y="1913"/>
                    <a:pt x="8822" y="2208"/>
                  </a:cubicBezTo>
                  <a:cubicBezTo>
                    <a:pt x="9078" y="2729"/>
                    <a:pt x="9097" y="3428"/>
                    <a:pt x="8861" y="4165"/>
                  </a:cubicBezTo>
                  <a:cubicBezTo>
                    <a:pt x="8725" y="4584"/>
                    <a:pt x="8361" y="5170"/>
                    <a:pt x="7887" y="5170"/>
                  </a:cubicBezTo>
                  <a:cubicBezTo>
                    <a:pt x="7848" y="5170"/>
                    <a:pt x="7809" y="5167"/>
                    <a:pt x="7770" y="5158"/>
                  </a:cubicBezTo>
                  <a:cubicBezTo>
                    <a:pt x="7297" y="5070"/>
                    <a:pt x="7081" y="4450"/>
                    <a:pt x="7111" y="3890"/>
                  </a:cubicBezTo>
                  <a:cubicBezTo>
                    <a:pt x="7160" y="2985"/>
                    <a:pt x="7524" y="2139"/>
                    <a:pt x="8133" y="1470"/>
                  </a:cubicBezTo>
                  <a:close/>
                  <a:moveTo>
                    <a:pt x="3963" y="2493"/>
                  </a:moveTo>
                  <a:cubicBezTo>
                    <a:pt x="4249" y="2749"/>
                    <a:pt x="4475" y="3054"/>
                    <a:pt x="4632" y="3408"/>
                  </a:cubicBezTo>
                  <a:cubicBezTo>
                    <a:pt x="4888" y="3978"/>
                    <a:pt x="4917" y="4637"/>
                    <a:pt x="4691" y="5227"/>
                  </a:cubicBezTo>
                  <a:cubicBezTo>
                    <a:pt x="4544" y="5621"/>
                    <a:pt x="4239" y="5926"/>
                    <a:pt x="3855" y="6093"/>
                  </a:cubicBezTo>
                  <a:cubicBezTo>
                    <a:pt x="3760" y="6133"/>
                    <a:pt x="3659" y="6153"/>
                    <a:pt x="3558" y="6153"/>
                  </a:cubicBezTo>
                  <a:cubicBezTo>
                    <a:pt x="3440" y="6153"/>
                    <a:pt x="3322" y="6126"/>
                    <a:pt x="3216" y="6073"/>
                  </a:cubicBezTo>
                  <a:cubicBezTo>
                    <a:pt x="2803" y="5876"/>
                    <a:pt x="2675" y="5335"/>
                    <a:pt x="2685" y="4932"/>
                  </a:cubicBezTo>
                  <a:cubicBezTo>
                    <a:pt x="2724" y="3929"/>
                    <a:pt x="3383" y="3064"/>
                    <a:pt x="3963" y="2493"/>
                  </a:cubicBezTo>
                  <a:close/>
                  <a:moveTo>
                    <a:pt x="10924" y="1"/>
                  </a:moveTo>
                  <a:cubicBezTo>
                    <a:pt x="10227" y="1"/>
                    <a:pt x="9531" y="175"/>
                    <a:pt x="8901" y="526"/>
                  </a:cubicBezTo>
                  <a:cubicBezTo>
                    <a:pt x="8605" y="693"/>
                    <a:pt x="8330" y="900"/>
                    <a:pt x="8094" y="1146"/>
                  </a:cubicBezTo>
                  <a:cubicBezTo>
                    <a:pt x="7688" y="935"/>
                    <a:pt x="7245" y="830"/>
                    <a:pt x="6799" y="830"/>
                  </a:cubicBezTo>
                  <a:cubicBezTo>
                    <a:pt x="6683" y="830"/>
                    <a:pt x="6567" y="837"/>
                    <a:pt x="6452" y="851"/>
                  </a:cubicBezTo>
                  <a:cubicBezTo>
                    <a:pt x="5616" y="959"/>
                    <a:pt x="4770" y="1392"/>
                    <a:pt x="3954" y="2149"/>
                  </a:cubicBezTo>
                  <a:cubicBezTo>
                    <a:pt x="3786" y="2031"/>
                    <a:pt x="3609" y="1942"/>
                    <a:pt x="3432" y="1864"/>
                  </a:cubicBezTo>
                  <a:cubicBezTo>
                    <a:pt x="3143" y="1767"/>
                    <a:pt x="2848" y="1721"/>
                    <a:pt x="2558" y="1721"/>
                  </a:cubicBezTo>
                  <a:cubicBezTo>
                    <a:pt x="1459" y="1721"/>
                    <a:pt x="428" y="2381"/>
                    <a:pt x="0" y="3447"/>
                  </a:cubicBezTo>
                  <a:lnTo>
                    <a:pt x="246" y="3546"/>
                  </a:lnTo>
                  <a:cubicBezTo>
                    <a:pt x="635" y="2581"/>
                    <a:pt x="1559" y="1992"/>
                    <a:pt x="2546" y="1992"/>
                  </a:cubicBezTo>
                  <a:cubicBezTo>
                    <a:pt x="2807" y="1992"/>
                    <a:pt x="3073" y="2033"/>
                    <a:pt x="3334" y="2119"/>
                  </a:cubicBezTo>
                  <a:cubicBezTo>
                    <a:pt x="3482" y="2178"/>
                    <a:pt x="3619" y="2247"/>
                    <a:pt x="3747" y="2336"/>
                  </a:cubicBezTo>
                  <a:cubicBezTo>
                    <a:pt x="2911" y="3172"/>
                    <a:pt x="2449" y="4067"/>
                    <a:pt x="2419" y="4922"/>
                  </a:cubicBezTo>
                  <a:cubicBezTo>
                    <a:pt x="2410" y="5424"/>
                    <a:pt x="2577" y="6053"/>
                    <a:pt x="3098" y="6309"/>
                  </a:cubicBezTo>
                  <a:cubicBezTo>
                    <a:pt x="3236" y="6378"/>
                    <a:pt x="3383" y="6417"/>
                    <a:pt x="3541" y="6417"/>
                  </a:cubicBezTo>
                  <a:cubicBezTo>
                    <a:pt x="3678" y="6417"/>
                    <a:pt x="3816" y="6388"/>
                    <a:pt x="3954" y="6339"/>
                  </a:cubicBezTo>
                  <a:cubicBezTo>
                    <a:pt x="4406" y="6152"/>
                    <a:pt x="4760" y="5788"/>
                    <a:pt x="4947" y="5326"/>
                  </a:cubicBezTo>
                  <a:cubicBezTo>
                    <a:pt x="5193" y="4667"/>
                    <a:pt x="5163" y="3939"/>
                    <a:pt x="4878" y="3300"/>
                  </a:cubicBezTo>
                  <a:cubicBezTo>
                    <a:pt x="4711" y="2926"/>
                    <a:pt x="4465" y="2592"/>
                    <a:pt x="4160" y="2316"/>
                  </a:cubicBezTo>
                  <a:cubicBezTo>
                    <a:pt x="4927" y="1608"/>
                    <a:pt x="5714" y="1215"/>
                    <a:pt x="6481" y="1116"/>
                  </a:cubicBezTo>
                  <a:cubicBezTo>
                    <a:pt x="6587" y="1104"/>
                    <a:pt x="6693" y="1097"/>
                    <a:pt x="6798" y="1097"/>
                  </a:cubicBezTo>
                  <a:cubicBezTo>
                    <a:pt x="7179" y="1097"/>
                    <a:pt x="7550" y="1181"/>
                    <a:pt x="7897" y="1343"/>
                  </a:cubicBezTo>
                  <a:cubicBezTo>
                    <a:pt x="7278" y="2041"/>
                    <a:pt x="6904" y="2936"/>
                    <a:pt x="6845" y="3870"/>
                  </a:cubicBezTo>
                  <a:cubicBezTo>
                    <a:pt x="6816" y="4529"/>
                    <a:pt x="7061" y="5296"/>
                    <a:pt x="7720" y="5424"/>
                  </a:cubicBezTo>
                  <a:cubicBezTo>
                    <a:pt x="7777" y="5435"/>
                    <a:pt x="7833" y="5440"/>
                    <a:pt x="7887" y="5440"/>
                  </a:cubicBezTo>
                  <a:cubicBezTo>
                    <a:pt x="8468" y="5440"/>
                    <a:pt x="8928" y="4846"/>
                    <a:pt x="9117" y="4244"/>
                  </a:cubicBezTo>
                  <a:cubicBezTo>
                    <a:pt x="9373" y="3447"/>
                    <a:pt x="9353" y="2680"/>
                    <a:pt x="9058" y="2090"/>
                  </a:cubicBezTo>
                  <a:cubicBezTo>
                    <a:pt x="8891" y="1765"/>
                    <a:pt x="8635" y="1490"/>
                    <a:pt x="8330" y="1284"/>
                  </a:cubicBezTo>
                  <a:cubicBezTo>
                    <a:pt x="8537" y="1077"/>
                    <a:pt x="8773" y="900"/>
                    <a:pt x="9028" y="762"/>
                  </a:cubicBezTo>
                  <a:cubicBezTo>
                    <a:pt x="9619" y="431"/>
                    <a:pt x="10274" y="266"/>
                    <a:pt x="10928" y="266"/>
                  </a:cubicBezTo>
                  <a:cubicBezTo>
                    <a:pt x="11538" y="266"/>
                    <a:pt x="12147" y="409"/>
                    <a:pt x="12707" y="693"/>
                  </a:cubicBezTo>
                  <a:lnTo>
                    <a:pt x="12825" y="457"/>
                  </a:lnTo>
                  <a:cubicBezTo>
                    <a:pt x="12226" y="153"/>
                    <a:pt x="11575" y="1"/>
                    <a:pt x="1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4"/>
            <p:cNvSpPr/>
            <p:nvPr/>
          </p:nvSpPr>
          <p:spPr>
            <a:xfrm>
              <a:off x="1427242" y="4324766"/>
              <a:ext cx="316975" cy="131320"/>
            </a:xfrm>
            <a:custGeom>
              <a:avLst/>
              <a:gdLst/>
              <a:ahLst/>
              <a:cxnLst/>
              <a:rect l="l" t="t" r="r" b="b"/>
              <a:pathLst>
                <a:path w="10495" h="4348" fill="none" extrusionOk="0">
                  <a:moveTo>
                    <a:pt x="0" y="394"/>
                  </a:moveTo>
                  <a:cubicBezTo>
                    <a:pt x="20" y="2735"/>
                    <a:pt x="2439" y="4289"/>
                    <a:pt x="4593" y="3345"/>
                  </a:cubicBezTo>
                  <a:cubicBezTo>
                    <a:pt x="5164" y="3089"/>
                    <a:pt x="5675" y="2647"/>
                    <a:pt x="5882" y="2056"/>
                  </a:cubicBezTo>
                  <a:cubicBezTo>
                    <a:pt x="6098" y="1457"/>
                    <a:pt x="5941" y="729"/>
                    <a:pt x="5429" y="365"/>
                  </a:cubicBezTo>
                  <a:cubicBezTo>
                    <a:pt x="4918" y="1"/>
                    <a:pt x="4082" y="148"/>
                    <a:pt x="3826" y="719"/>
                  </a:cubicBezTo>
                  <a:cubicBezTo>
                    <a:pt x="3738" y="955"/>
                    <a:pt x="3708" y="1220"/>
                    <a:pt x="3748" y="1466"/>
                  </a:cubicBezTo>
                  <a:cubicBezTo>
                    <a:pt x="3885" y="2607"/>
                    <a:pt x="4760" y="3610"/>
                    <a:pt x="5852" y="3974"/>
                  </a:cubicBezTo>
                  <a:cubicBezTo>
                    <a:pt x="6944" y="4348"/>
                    <a:pt x="8193" y="4122"/>
                    <a:pt x="9147" y="3473"/>
                  </a:cubicBezTo>
                  <a:cubicBezTo>
                    <a:pt x="9786" y="3030"/>
                    <a:pt x="10317" y="2381"/>
                    <a:pt x="10494" y="1624"/>
                  </a:cubicBezTo>
                </a:path>
              </a:pathLst>
            </a:custGeom>
            <a:solidFill>
              <a:schemeClr val="lt2"/>
            </a:solidFill>
            <a:ln w="6650"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3" name="Google Shape;1203;p34"/>
          <p:cNvSpPr/>
          <p:nvPr/>
        </p:nvSpPr>
        <p:spPr>
          <a:xfrm>
            <a:off x="1763827" y="1786445"/>
            <a:ext cx="16039" cy="7072"/>
          </a:xfrm>
          <a:custGeom>
            <a:avLst/>
            <a:gdLst/>
            <a:ahLst/>
            <a:cxnLst/>
            <a:rect l="l" t="t" r="r" b="b"/>
            <a:pathLst>
              <a:path w="415" h="183" extrusionOk="0">
                <a:moveTo>
                  <a:pt x="1" y="0"/>
                </a:moveTo>
                <a:lnTo>
                  <a:pt x="1" y="39"/>
                </a:lnTo>
                <a:cubicBezTo>
                  <a:pt x="145" y="77"/>
                  <a:pt x="279" y="115"/>
                  <a:pt x="414" y="183"/>
                </a:cubicBezTo>
                <a:lnTo>
                  <a:pt x="414" y="0"/>
                </a:lnTo>
                <a:close/>
              </a:path>
            </a:pathLst>
          </a:custGeom>
          <a:solidFill>
            <a:srgbClr val="AAB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4" name="Google Shape;1204;p34"/>
          <p:cNvGrpSpPr/>
          <p:nvPr/>
        </p:nvGrpSpPr>
        <p:grpSpPr>
          <a:xfrm rot="213527">
            <a:off x="7961973" y="4160134"/>
            <a:ext cx="933838" cy="792842"/>
            <a:chOff x="3502275" y="3218775"/>
            <a:chExt cx="1175775" cy="998250"/>
          </a:xfrm>
        </p:grpSpPr>
        <p:sp>
          <p:nvSpPr>
            <p:cNvPr id="1205" name="Google Shape;1205;p34"/>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34"/>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4"/>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4"/>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34"/>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34"/>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34"/>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34"/>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4"/>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34"/>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7" name="Google Shape;1217;p34"/>
          <p:cNvGrpSpPr/>
          <p:nvPr/>
        </p:nvGrpSpPr>
        <p:grpSpPr>
          <a:xfrm>
            <a:off x="147979" y="4275362"/>
            <a:ext cx="1134246" cy="666283"/>
            <a:chOff x="3285175" y="1554625"/>
            <a:chExt cx="1458275" cy="856625"/>
          </a:xfrm>
        </p:grpSpPr>
        <p:sp>
          <p:nvSpPr>
            <p:cNvPr id="1218" name="Google Shape;1218;p34"/>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34"/>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34"/>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34"/>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34"/>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34"/>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34"/>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34"/>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34"/>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34"/>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34"/>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34"/>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34"/>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34"/>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34"/>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3" name="Google Shape;1233;p34"/>
          <p:cNvGrpSpPr/>
          <p:nvPr/>
        </p:nvGrpSpPr>
        <p:grpSpPr>
          <a:xfrm>
            <a:off x="533527" y="1699020"/>
            <a:ext cx="363131" cy="533333"/>
            <a:chOff x="1573914" y="1786445"/>
            <a:chExt cx="363131" cy="533333"/>
          </a:xfrm>
        </p:grpSpPr>
        <p:sp>
          <p:nvSpPr>
            <p:cNvPr id="1234" name="Google Shape;1234;p34"/>
            <p:cNvSpPr/>
            <p:nvPr/>
          </p:nvSpPr>
          <p:spPr>
            <a:xfrm>
              <a:off x="1589528" y="2012377"/>
              <a:ext cx="325952" cy="16039"/>
            </a:xfrm>
            <a:custGeom>
              <a:avLst/>
              <a:gdLst/>
              <a:ahLst/>
              <a:cxnLst/>
              <a:rect l="l" t="t" r="r" b="b"/>
              <a:pathLst>
                <a:path w="8434" h="415" extrusionOk="0">
                  <a:moveTo>
                    <a:pt x="1" y="1"/>
                  </a:moveTo>
                  <a:lnTo>
                    <a:pt x="1" y="414"/>
                  </a:lnTo>
                  <a:lnTo>
                    <a:pt x="8434" y="414"/>
                  </a:lnTo>
                  <a:lnTo>
                    <a:pt x="84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34"/>
            <p:cNvSpPr/>
            <p:nvPr/>
          </p:nvSpPr>
          <p:spPr>
            <a:xfrm>
              <a:off x="1589528" y="2020570"/>
              <a:ext cx="325952" cy="7845"/>
            </a:xfrm>
            <a:custGeom>
              <a:avLst/>
              <a:gdLst/>
              <a:ahLst/>
              <a:cxnLst/>
              <a:rect l="l" t="t" r="r" b="b"/>
              <a:pathLst>
                <a:path w="8434" h="203" extrusionOk="0">
                  <a:moveTo>
                    <a:pt x="1" y="0"/>
                  </a:moveTo>
                  <a:lnTo>
                    <a:pt x="1" y="202"/>
                  </a:lnTo>
                  <a:lnTo>
                    <a:pt x="8434" y="202"/>
                  </a:lnTo>
                  <a:lnTo>
                    <a:pt x="8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34"/>
            <p:cNvSpPr/>
            <p:nvPr/>
          </p:nvSpPr>
          <p:spPr>
            <a:xfrm>
              <a:off x="1734455" y="2197459"/>
              <a:ext cx="42048" cy="104464"/>
            </a:xfrm>
            <a:custGeom>
              <a:avLst/>
              <a:gdLst/>
              <a:ahLst/>
              <a:cxnLst/>
              <a:rect l="l" t="t" r="r" b="b"/>
              <a:pathLst>
                <a:path w="1088" h="2703" extrusionOk="0">
                  <a:moveTo>
                    <a:pt x="1" y="0"/>
                  </a:moveTo>
                  <a:lnTo>
                    <a:pt x="1" y="2703"/>
                  </a:lnTo>
                  <a:lnTo>
                    <a:pt x="1087" y="2703"/>
                  </a:lnTo>
                  <a:lnTo>
                    <a:pt x="1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34"/>
            <p:cNvSpPr/>
            <p:nvPr/>
          </p:nvSpPr>
          <p:spPr>
            <a:xfrm>
              <a:off x="1755634" y="2197459"/>
              <a:ext cx="20870" cy="104464"/>
            </a:xfrm>
            <a:custGeom>
              <a:avLst/>
              <a:gdLst/>
              <a:ahLst/>
              <a:cxnLst/>
              <a:rect l="l" t="t" r="r" b="b"/>
              <a:pathLst>
                <a:path w="540" h="2703" extrusionOk="0">
                  <a:moveTo>
                    <a:pt x="1" y="0"/>
                  </a:moveTo>
                  <a:lnTo>
                    <a:pt x="1" y="2703"/>
                  </a:lnTo>
                  <a:lnTo>
                    <a:pt x="539" y="2703"/>
                  </a:lnTo>
                  <a:lnTo>
                    <a:pt x="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4"/>
            <p:cNvSpPr/>
            <p:nvPr/>
          </p:nvSpPr>
          <p:spPr>
            <a:xfrm>
              <a:off x="1632658" y="1786445"/>
              <a:ext cx="246029" cy="369044"/>
            </a:xfrm>
            <a:custGeom>
              <a:avLst/>
              <a:gdLst/>
              <a:ahLst/>
              <a:cxnLst/>
              <a:rect l="l" t="t" r="r" b="b"/>
              <a:pathLst>
                <a:path w="6366" h="9549" extrusionOk="0">
                  <a:moveTo>
                    <a:pt x="1923" y="0"/>
                  </a:moveTo>
                  <a:cubicBezTo>
                    <a:pt x="856" y="0"/>
                    <a:pt x="0" y="866"/>
                    <a:pt x="0" y="1923"/>
                  </a:cubicBezTo>
                  <a:lnTo>
                    <a:pt x="0" y="7626"/>
                  </a:lnTo>
                  <a:cubicBezTo>
                    <a:pt x="0" y="8693"/>
                    <a:pt x="856" y="9549"/>
                    <a:pt x="1923" y="9549"/>
                  </a:cubicBezTo>
                  <a:lnTo>
                    <a:pt x="4433" y="9549"/>
                  </a:lnTo>
                  <a:cubicBezTo>
                    <a:pt x="5500" y="9549"/>
                    <a:pt x="6366" y="8693"/>
                    <a:pt x="6356" y="7626"/>
                  </a:cubicBezTo>
                  <a:lnTo>
                    <a:pt x="6356" y="1923"/>
                  </a:lnTo>
                  <a:cubicBezTo>
                    <a:pt x="6356" y="866"/>
                    <a:pt x="5500" y="0"/>
                    <a:pt x="4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34"/>
            <p:cNvSpPr/>
            <p:nvPr/>
          </p:nvSpPr>
          <p:spPr>
            <a:xfrm>
              <a:off x="1748214" y="1786445"/>
              <a:ext cx="130473" cy="369044"/>
            </a:xfrm>
            <a:custGeom>
              <a:avLst/>
              <a:gdLst/>
              <a:ahLst/>
              <a:cxnLst/>
              <a:rect l="l" t="t" r="r" b="b"/>
              <a:pathLst>
                <a:path w="3376" h="9549" extrusionOk="0">
                  <a:moveTo>
                    <a:pt x="1" y="0"/>
                  </a:moveTo>
                  <a:cubicBezTo>
                    <a:pt x="1068" y="0"/>
                    <a:pt x="1924" y="866"/>
                    <a:pt x="1924" y="1923"/>
                  </a:cubicBezTo>
                  <a:lnTo>
                    <a:pt x="1924" y="7626"/>
                  </a:lnTo>
                  <a:cubicBezTo>
                    <a:pt x="1924" y="8683"/>
                    <a:pt x="1068" y="9549"/>
                    <a:pt x="1" y="9549"/>
                  </a:cubicBezTo>
                  <a:lnTo>
                    <a:pt x="1443" y="9549"/>
                  </a:lnTo>
                  <a:cubicBezTo>
                    <a:pt x="2510" y="9549"/>
                    <a:pt x="3366" y="8683"/>
                    <a:pt x="3366" y="7626"/>
                  </a:cubicBezTo>
                  <a:lnTo>
                    <a:pt x="3366" y="1923"/>
                  </a:lnTo>
                  <a:cubicBezTo>
                    <a:pt x="3376" y="866"/>
                    <a:pt x="2510" y="0"/>
                    <a:pt x="144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34"/>
            <p:cNvSpPr/>
            <p:nvPr/>
          </p:nvSpPr>
          <p:spPr>
            <a:xfrm>
              <a:off x="1732987" y="1948841"/>
              <a:ext cx="44986" cy="44638"/>
            </a:xfrm>
            <a:custGeom>
              <a:avLst/>
              <a:gdLst/>
              <a:ahLst/>
              <a:cxnLst/>
              <a:rect l="l" t="t" r="r" b="b"/>
              <a:pathLst>
                <a:path w="1164" h="1155" extrusionOk="0">
                  <a:moveTo>
                    <a:pt x="587" y="0"/>
                  </a:moveTo>
                  <a:cubicBezTo>
                    <a:pt x="260" y="0"/>
                    <a:pt x="0" y="250"/>
                    <a:pt x="0" y="577"/>
                  </a:cubicBezTo>
                  <a:cubicBezTo>
                    <a:pt x="0" y="895"/>
                    <a:pt x="260" y="1154"/>
                    <a:pt x="587" y="1154"/>
                  </a:cubicBezTo>
                  <a:cubicBezTo>
                    <a:pt x="904" y="1154"/>
                    <a:pt x="1164" y="895"/>
                    <a:pt x="1164" y="577"/>
                  </a:cubicBezTo>
                  <a:cubicBezTo>
                    <a:pt x="1164" y="250"/>
                    <a:pt x="904"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34"/>
            <p:cNvSpPr/>
            <p:nvPr/>
          </p:nvSpPr>
          <p:spPr>
            <a:xfrm>
              <a:off x="1598842" y="2282947"/>
              <a:ext cx="313662" cy="36831"/>
            </a:xfrm>
            <a:custGeom>
              <a:avLst/>
              <a:gdLst/>
              <a:ahLst/>
              <a:cxnLst/>
              <a:rect l="l" t="t" r="r" b="b"/>
              <a:pathLst>
                <a:path w="8116" h="953" extrusionOk="0">
                  <a:moveTo>
                    <a:pt x="952" y="0"/>
                  </a:moveTo>
                  <a:cubicBezTo>
                    <a:pt x="423" y="0"/>
                    <a:pt x="0" y="423"/>
                    <a:pt x="0" y="952"/>
                  </a:cubicBezTo>
                  <a:lnTo>
                    <a:pt x="8116" y="952"/>
                  </a:lnTo>
                  <a:cubicBezTo>
                    <a:pt x="8116" y="423"/>
                    <a:pt x="7683" y="0"/>
                    <a:pt x="7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4"/>
            <p:cNvSpPr/>
            <p:nvPr/>
          </p:nvSpPr>
          <p:spPr>
            <a:xfrm>
              <a:off x="1573914" y="1987488"/>
              <a:ext cx="363131" cy="229720"/>
            </a:xfrm>
            <a:custGeom>
              <a:avLst/>
              <a:gdLst/>
              <a:ahLst/>
              <a:cxnLst/>
              <a:rect l="l" t="t" r="r" b="b"/>
              <a:pathLst>
                <a:path w="9396" h="5944" extrusionOk="0">
                  <a:moveTo>
                    <a:pt x="395" y="0"/>
                  </a:moveTo>
                  <a:cubicBezTo>
                    <a:pt x="174" y="0"/>
                    <a:pt x="1" y="183"/>
                    <a:pt x="1" y="404"/>
                  </a:cubicBezTo>
                  <a:lnTo>
                    <a:pt x="1" y="2549"/>
                  </a:lnTo>
                  <a:cubicBezTo>
                    <a:pt x="1" y="4424"/>
                    <a:pt x="1520" y="5943"/>
                    <a:pt x="3395" y="5943"/>
                  </a:cubicBezTo>
                  <a:lnTo>
                    <a:pt x="6001" y="5943"/>
                  </a:lnTo>
                  <a:cubicBezTo>
                    <a:pt x="7876" y="5943"/>
                    <a:pt x="9396" y="4424"/>
                    <a:pt x="9396" y="2549"/>
                  </a:cubicBezTo>
                  <a:lnTo>
                    <a:pt x="9396" y="404"/>
                  </a:lnTo>
                  <a:cubicBezTo>
                    <a:pt x="9396" y="183"/>
                    <a:pt x="9223" y="0"/>
                    <a:pt x="9001" y="0"/>
                  </a:cubicBezTo>
                  <a:cubicBezTo>
                    <a:pt x="8780" y="0"/>
                    <a:pt x="8597" y="183"/>
                    <a:pt x="8597" y="404"/>
                  </a:cubicBezTo>
                  <a:lnTo>
                    <a:pt x="8597" y="2549"/>
                  </a:lnTo>
                  <a:cubicBezTo>
                    <a:pt x="8597" y="3981"/>
                    <a:pt x="7434" y="5145"/>
                    <a:pt x="6001" y="5145"/>
                  </a:cubicBezTo>
                  <a:lnTo>
                    <a:pt x="3395" y="5145"/>
                  </a:lnTo>
                  <a:cubicBezTo>
                    <a:pt x="1962" y="5145"/>
                    <a:pt x="799" y="3981"/>
                    <a:pt x="799" y="2549"/>
                  </a:cubicBezTo>
                  <a:lnTo>
                    <a:pt x="799" y="404"/>
                  </a:lnTo>
                  <a:cubicBezTo>
                    <a:pt x="799" y="183"/>
                    <a:pt x="616"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34"/>
            <p:cNvSpPr/>
            <p:nvPr/>
          </p:nvSpPr>
          <p:spPr>
            <a:xfrm>
              <a:off x="1632272" y="1946599"/>
              <a:ext cx="83672" cy="16039"/>
            </a:xfrm>
            <a:custGeom>
              <a:avLst/>
              <a:gdLst/>
              <a:ahLst/>
              <a:cxnLst/>
              <a:rect l="l" t="t" r="r" b="b"/>
              <a:pathLst>
                <a:path w="2165" h="415" extrusionOk="0">
                  <a:moveTo>
                    <a:pt x="0" y="1"/>
                  </a:moveTo>
                  <a:lnTo>
                    <a:pt x="0" y="414"/>
                  </a:lnTo>
                  <a:lnTo>
                    <a:pt x="1914" y="414"/>
                  </a:lnTo>
                  <a:cubicBezTo>
                    <a:pt x="2164" y="395"/>
                    <a:pt x="2164" y="20"/>
                    <a:pt x="1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34"/>
            <p:cNvSpPr/>
            <p:nvPr/>
          </p:nvSpPr>
          <p:spPr>
            <a:xfrm>
              <a:off x="1632272" y="1979681"/>
              <a:ext cx="81778" cy="16000"/>
            </a:xfrm>
            <a:custGeom>
              <a:avLst/>
              <a:gdLst/>
              <a:ahLst/>
              <a:cxnLst/>
              <a:rect l="l" t="t" r="r" b="b"/>
              <a:pathLst>
                <a:path w="2116" h="414" extrusionOk="0">
                  <a:moveTo>
                    <a:pt x="0" y="0"/>
                  </a:moveTo>
                  <a:lnTo>
                    <a:pt x="0" y="414"/>
                  </a:lnTo>
                  <a:lnTo>
                    <a:pt x="1914" y="414"/>
                  </a:lnTo>
                  <a:cubicBezTo>
                    <a:pt x="2020" y="414"/>
                    <a:pt x="2116" y="318"/>
                    <a:pt x="2116" y="202"/>
                  </a:cubicBezTo>
                  <a:cubicBezTo>
                    <a:pt x="2116" y="87"/>
                    <a:pt x="2020" y="0"/>
                    <a:pt x="1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34"/>
            <p:cNvSpPr/>
            <p:nvPr/>
          </p:nvSpPr>
          <p:spPr>
            <a:xfrm>
              <a:off x="1632272" y="2012377"/>
              <a:ext cx="105585" cy="16039"/>
            </a:xfrm>
            <a:custGeom>
              <a:avLst/>
              <a:gdLst/>
              <a:ahLst/>
              <a:cxnLst/>
              <a:rect l="l" t="t" r="r" b="b"/>
              <a:pathLst>
                <a:path w="2732" h="415" extrusionOk="0">
                  <a:moveTo>
                    <a:pt x="0" y="1"/>
                  </a:moveTo>
                  <a:lnTo>
                    <a:pt x="0" y="414"/>
                  </a:lnTo>
                  <a:lnTo>
                    <a:pt x="2529" y="414"/>
                  </a:lnTo>
                  <a:cubicBezTo>
                    <a:pt x="2645" y="414"/>
                    <a:pt x="2731" y="328"/>
                    <a:pt x="2731" y="212"/>
                  </a:cubicBezTo>
                  <a:cubicBezTo>
                    <a:pt x="2731" y="97"/>
                    <a:pt x="2645" y="1"/>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4"/>
            <p:cNvSpPr/>
            <p:nvPr/>
          </p:nvSpPr>
          <p:spPr>
            <a:xfrm>
              <a:off x="1632272" y="1880435"/>
              <a:ext cx="107440" cy="16039"/>
            </a:xfrm>
            <a:custGeom>
              <a:avLst/>
              <a:gdLst/>
              <a:ahLst/>
              <a:cxnLst/>
              <a:rect l="l" t="t" r="r" b="b"/>
              <a:pathLst>
                <a:path w="2780" h="415" extrusionOk="0">
                  <a:moveTo>
                    <a:pt x="0" y="1"/>
                  </a:moveTo>
                  <a:lnTo>
                    <a:pt x="0" y="414"/>
                  </a:lnTo>
                  <a:lnTo>
                    <a:pt x="2529" y="414"/>
                  </a:lnTo>
                  <a:cubicBezTo>
                    <a:pt x="2780" y="395"/>
                    <a:pt x="2780" y="20"/>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4"/>
            <p:cNvSpPr/>
            <p:nvPr/>
          </p:nvSpPr>
          <p:spPr>
            <a:xfrm>
              <a:off x="1632272" y="1913517"/>
              <a:ext cx="107440" cy="16039"/>
            </a:xfrm>
            <a:custGeom>
              <a:avLst/>
              <a:gdLst/>
              <a:ahLst/>
              <a:cxnLst/>
              <a:rect l="l" t="t" r="r" b="b"/>
              <a:pathLst>
                <a:path w="2780" h="415" extrusionOk="0">
                  <a:moveTo>
                    <a:pt x="0" y="1"/>
                  </a:moveTo>
                  <a:lnTo>
                    <a:pt x="0" y="414"/>
                  </a:lnTo>
                  <a:lnTo>
                    <a:pt x="2529" y="414"/>
                  </a:lnTo>
                  <a:cubicBezTo>
                    <a:pt x="2780" y="395"/>
                    <a:pt x="2780" y="20"/>
                    <a:pt x="2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34"/>
            <p:cNvSpPr/>
            <p:nvPr/>
          </p:nvSpPr>
          <p:spPr>
            <a:xfrm>
              <a:off x="1632272" y="2045459"/>
              <a:ext cx="105585" cy="16000"/>
            </a:xfrm>
            <a:custGeom>
              <a:avLst/>
              <a:gdLst/>
              <a:ahLst/>
              <a:cxnLst/>
              <a:rect l="l" t="t" r="r" b="b"/>
              <a:pathLst>
                <a:path w="2732" h="414" extrusionOk="0">
                  <a:moveTo>
                    <a:pt x="0" y="0"/>
                  </a:moveTo>
                  <a:lnTo>
                    <a:pt x="0" y="414"/>
                  </a:lnTo>
                  <a:lnTo>
                    <a:pt x="2529" y="414"/>
                  </a:lnTo>
                  <a:cubicBezTo>
                    <a:pt x="2645" y="414"/>
                    <a:pt x="2731" y="327"/>
                    <a:pt x="2731" y="212"/>
                  </a:cubicBezTo>
                  <a:cubicBezTo>
                    <a:pt x="2731" y="97"/>
                    <a:pt x="2645" y="0"/>
                    <a:pt x="2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34"/>
            <p:cNvSpPr/>
            <p:nvPr/>
          </p:nvSpPr>
          <p:spPr>
            <a:xfrm>
              <a:off x="1773103" y="2012725"/>
              <a:ext cx="105585" cy="15691"/>
            </a:xfrm>
            <a:custGeom>
              <a:avLst/>
              <a:gdLst/>
              <a:ahLst/>
              <a:cxnLst/>
              <a:rect l="l" t="t" r="r" b="b"/>
              <a:pathLst>
                <a:path w="2732" h="406" extrusionOk="0">
                  <a:moveTo>
                    <a:pt x="187" y="1"/>
                  </a:moveTo>
                  <a:cubicBezTo>
                    <a:pt x="80" y="1"/>
                    <a:pt x="1" y="93"/>
                    <a:pt x="1" y="203"/>
                  </a:cubicBezTo>
                  <a:cubicBezTo>
                    <a:pt x="1" y="319"/>
                    <a:pt x="87" y="405"/>
                    <a:pt x="203" y="405"/>
                  </a:cubicBezTo>
                  <a:lnTo>
                    <a:pt x="2732" y="405"/>
                  </a:lnTo>
                  <a:lnTo>
                    <a:pt x="2732" y="1"/>
                  </a:lnTo>
                  <a:lnTo>
                    <a:pt x="203" y="1"/>
                  </a:lnTo>
                  <a:cubicBezTo>
                    <a:pt x="198" y="1"/>
                    <a:pt x="192"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4"/>
            <p:cNvSpPr/>
            <p:nvPr/>
          </p:nvSpPr>
          <p:spPr>
            <a:xfrm>
              <a:off x="1796909" y="1979681"/>
              <a:ext cx="81778" cy="16000"/>
            </a:xfrm>
            <a:custGeom>
              <a:avLst/>
              <a:gdLst/>
              <a:ahLst/>
              <a:cxnLst/>
              <a:rect l="l" t="t" r="r" b="b"/>
              <a:pathLst>
                <a:path w="2116" h="414" extrusionOk="0">
                  <a:moveTo>
                    <a:pt x="212" y="0"/>
                  </a:moveTo>
                  <a:cubicBezTo>
                    <a:pt x="97" y="0"/>
                    <a:pt x="0" y="87"/>
                    <a:pt x="0" y="202"/>
                  </a:cubicBezTo>
                  <a:cubicBezTo>
                    <a:pt x="0" y="318"/>
                    <a:pt x="97" y="414"/>
                    <a:pt x="212" y="414"/>
                  </a:cubicBezTo>
                  <a:lnTo>
                    <a:pt x="2116" y="414"/>
                  </a:lnTo>
                  <a:lnTo>
                    <a:pt x="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4"/>
            <p:cNvSpPr/>
            <p:nvPr/>
          </p:nvSpPr>
          <p:spPr>
            <a:xfrm>
              <a:off x="1771247" y="2045459"/>
              <a:ext cx="107440" cy="16000"/>
            </a:xfrm>
            <a:custGeom>
              <a:avLst/>
              <a:gdLst/>
              <a:ahLst/>
              <a:cxnLst/>
              <a:rect l="l" t="t" r="r" b="b"/>
              <a:pathLst>
                <a:path w="2780" h="414" extrusionOk="0">
                  <a:moveTo>
                    <a:pt x="251" y="0"/>
                  </a:moveTo>
                  <a:cubicBezTo>
                    <a:pt x="1" y="20"/>
                    <a:pt x="1" y="395"/>
                    <a:pt x="251" y="414"/>
                  </a:cubicBezTo>
                  <a:lnTo>
                    <a:pt x="2780" y="414"/>
                  </a:lnTo>
                  <a:lnTo>
                    <a:pt x="2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34"/>
            <p:cNvSpPr/>
            <p:nvPr/>
          </p:nvSpPr>
          <p:spPr>
            <a:xfrm>
              <a:off x="1773103" y="1913517"/>
              <a:ext cx="105585" cy="16039"/>
            </a:xfrm>
            <a:custGeom>
              <a:avLst/>
              <a:gdLst/>
              <a:ahLst/>
              <a:cxnLst/>
              <a:rect l="l" t="t" r="r" b="b"/>
              <a:pathLst>
                <a:path w="2732" h="415" extrusionOk="0">
                  <a:moveTo>
                    <a:pt x="203" y="1"/>
                  </a:moveTo>
                  <a:cubicBezTo>
                    <a:pt x="87" y="1"/>
                    <a:pt x="1" y="97"/>
                    <a:pt x="1" y="203"/>
                  </a:cubicBezTo>
                  <a:cubicBezTo>
                    <a:pt x="1" y="318"/>
                    <a:pt x="87" y="414"/>
                    <a:pt x="203" y="414"/>
                  </a:cubicBezTo>
                  <a:lnTo>
                    <a:pt x="2732" y="414"/>
                  </a:lnTo>
                  <a:lnTo>
                    <a:pt x="2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34"/>
            <p:cNvSpPr/>
            <p:nvPr/>
          </p:nvSpPr>
          <p:spPr>
            <a:xfrm>
              <a:off x="1773103" y="1880435"/>
              <a:ext cx="105585" cy="16039"/>
            </a:xfrm>
            <a:custGeom>
              <a:avLst/>
              <a:gdLst/>
              <a:ahLst/>
              <a:cxnLst/>
              <a:rect l="l" t="t" r="r" b="b"/>
              <a:pathLst>
                <a:path w="2732" h="415" extrusionOk="0">
                  <a:moveTo>
                    <a:pt x="203" y="1"/>
                  </a:moveTo>
                  <a:cubicBezTo>
                    <a:pt x="87" y="1"/>
                    <a:pt x="1" y="97"/>
                    <a:pt x="1" y="212"/>
                  </a:cubicBezTo>
                  <a:cubicBezTo>
                    <a:pt x="1" y="318"/>
                    <a:pt x="87" y="414"/>
                    <a:pt x="203" y="414"/>
                  </a:cubicBezTo>
                  <a:lnTo>
                    <a:pt x="2732" y="414"/>
                  </a:lnTo>
                  <a:lnTo>
                    <a:pt x="2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34"/>
            <p:cNvSpPr/>
            <p:nvPr/>
          </p:nvSpPr>
          <p:spPr>
            <a:xfrm>
              <a:off x="1796909" y="1946599"/>
              <a:ext cx="81778" cy="16039"/>
            </a:xfrm>
            <a:custGeom>
              <a:avLst/>
              <a:gdLst/>
              <a:ahLst/>
              <a:cxnLst/>
              <a:rect l="l" t="t" r="r" b="b"/>
              <a:pathLst>
                <a:path w="2116" h="415" extrusionOk="0">
                  <a:moveTo>
                    <a:pt x="212" y="1"/>
                  </a:moveTo>
                  <a:cubicBezTo>
                    <a:pt x="97" y="1"/>
                    <a:pt x="0" y="87"/>
                    <a:pt x="0" y="203"/>
                  </a:cubicBezTo>
                  <a:cubicBezTo>
                    <a:pt x="0" y="318"/>
                    <a:pt x="97" y="414"/>
                    <a:pt x="212" y="414"/>
                  </a:cubicBezTo>
                  <a:lnTo>
                    <a:pt x="2116" y="414"/>
                  </a:lnTo>
                  <a:lnTo>
                    <a:pt x="2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34"/>
            <p:cNvSpPr/>
            <p:nvPr/>
          </p:nvSpPr>
          <p:spPr>
            <a:xfrm>
              <a:off x="1796909" y="1786445"/>
              <a:ext cx="16000" cy="58937"/>
            </a:xfrm>
            <a:custGeom>
              <a:avLst/>
              <a:gdLst/>
              <a:ahLst/>
              <a:cxnLst/>
              <a:rect l="l" t="t" r="r" b="b"/>
              <a:pathLst>
                <a:path w="414" h="1525" extrusionOk="0">
                  <a:moveTo>
                    <a:pt x="0" y="0"/>
                  </a:moveTo>
                  <a:lnTo>
                    <a:pt x="0" y="1337"/>
                  </a:lnTo>
                  <a:cubicBezTo>
                    <a:pt x="10" y="1462"/>
                    <a:pt x="109" y="1524"/>
                    <a:pt x="207" y="1524"/>
                  </a:cubicBezTo>
                  <a:cubicBezTo>
                    <a:pt x="306" y="1524"/>
                    <a:pt x="404" y="1462"/>
                    <a:pt x="414" y="1337"/>
                  </a:cubicBezTo>
                  <a:lnTo>
                    <a:pt x="414" y="10"/>
                  </a:lnTo>
                  <a:cubicBezTo>
                    <a:pt x="337" y="0"/>
                    <a:pt x="26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34"/>
            <p:cNvSpPr/>
            <p:nvPr/>
          </p:nvSpPr>
          <p:spPr>
            <a:xfrm>
              <a:off x="1698436" y="1786445"/>
              <a:ext cx="15614" cy="58937"/>
            </a:xfrm>
            <a:custGeom>
              <a:avLst/>
              <a:gdLst/>
              <a:ahLst/>
              <a:cxnLst/>
              <a:rect l="l" t="t" r="r" b="b"/>
              <a:pathLst>
                <a:path w="404" h="1525" extrusionOk="0">
                  <a:moveTo>
                    <a:pt x="221" y="0"/>
                  </a:moveTo>
                  <a:cubicBezTo>
                    <a:pt x="144" y="0"/>
                    <a:pt x="67" y="0"/>
                    <a:pt x="0" y="10"/>
                  </a:cubicBezTo>
                  <a:lnTo>
                    <a:pt x="0" y="1337"/>
                  </a:lnTo>
                  <a:cubicBezTo>
                    <a:pt x="10" y="1462"/>
                    <a:pt x="106" y="1524"/>
                    <a:pt x="202" y="1524"/>
                  </a:cubicBezTo>
                  <a:cubicBezTo>
                    <a:pt x="298" y="1524"/>
                    <a:pt x="394" y="1462"/>
                    <a:pt x="404" y="1337"/>
                  </a:cubicBezTo>
                  <a:lnTo>
                    <a:pt x="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34"/>
            <p:cNvSpPr/>
            <p:nvPr/>
          </p:nvSpPr>
          <p:spPr>
            <a:xfrm>
              <a:off x="1763827" y="1786445"/>
              <a:ext cx="16039" cy="59865"/>
            </a:xfrm>
            <a:custGeom>
              <a:avLst/>
              <a:gdLst/>
              <a:ahLst/>
              <a:cxnLst/>
              <a:rect l="l" t="t" r="r" b="b"/>
              <a:pathLst>
                <a:path w="415" h="1549" extrusionOk="0">
                  <a:moveTo>
                    <a:pt x="1" y="0"/>
                  </a:moveTo>
                  <a:lnTo>
                    <a:pt x="1" y="1337"/>
                  </a:lnTo>
                  <a:cubicBezTo>
                    <a:pt x="1" y="1452"/>
                    <a:pt x="97" y="1539"/>
                    <a:pt x="212" y="1548"/>
                  </a:cubicBezTo>
                  <a:cubicBezTo>
                    <a:pt x="327" y="1548"/>
                    <a:pt x="414" y="1452"/>
                    <a:pt x="414" y="1337"/>
                  </a:cubicBezTo>
                  <a:lnTo>
                    <a:pt x="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34"/>
            <p:cNvSpPr/>
            <p:nvPr/>
          </p:nvSpPr>
          <p:spPr>
            <a:xfrm>
              <a:off x="1796909" y="1786792"/>
              <a:ext cx="16000" cy="36831"/>
            </a:xfrm>
            <a:custGeom>
              <a:avLst/>
              <a:gdLst/>
              <a:ahLst/>
              <a:cxnLst/>
              <a:rect l="l" t="t" r="r" b="b"/>
              <a:pathLst>
                <a:path w="414" h="953" extrusionOk="0">
                  <a:moveTo>
                    <a:pt x="0" y="1"/>
                  </a:moveTo>
                  <a:lnTo>
                    <a:pt x="0" y="453"/>
                  </a:lnTo>
                  <a:cubicBezTo>
                    <a:pt x="164" y="597"/>
                    <a:pt x="298" y="760"/>
                    <a:pt x="414" y="953"/>
                  </a:cubicBezTo>
                  <a:lnTo>
                    <a:pt x="414" y="1"/>
                  </a:lnTo>
                  <a:close/>
                </a:path>
              </a:pathLst>
            </a:custGeom>
            <a:solidFill>
              <a:srgbClr val="AAB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34"/>
            <p:cNvSpPr/>
            <p:nvPr/>
          </p:nvSpPr>
          <p:spPr>
            <a:xfrm>
              <a:off x="1731132" y="1786445"/>
              <a:ext cx="16000" cy="59865"/>
            </a:xfrm>
            <a:custGeom>
              <a:avLst/>
              <a:gdLst/>
              <a:ahLst/>
              <a:cxnLst/>
              <a:rect l="l" t="t" r="r" b="b"/>
              <a:pathLst>
                <a:path w="414" h="1549" extrusionOk="0">
                  <a:moveTo>
                    <a:pt x="0" y="0"/>
                  </a:moveTo>
                  <a:lnTo>
                    <a:pt x="0" y="1337"/>
                  </a:lnTo>
                  <a:cubicBezTo>
                    <a:pt x="0" y="1452"/>
                    <a:pt x="87" y="1539"/>
                    <a:pt x="202" y="1548"/>
                  </a:cubicBezTo>
                  <a:cubicBezTo>
                    <a:pt x="318" y="1548"/>
                    <a:pt x="414" y="1452"/>
                    <a:pt x="414" y="1337"/>
                  </a:cubicBezTo>
                  <a:lnTo>
                    <a:pt x="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34"/>
            <p:cNvSpPr/>
            <p:nvPr/>
          </p:nvSpPr>
          <p:spPr>
            <a:xfrm>
              <a:off x="1796909" y="2096010"/>
              <a:ext cx="16000" cy="59478"/>
            </a:xfrm>
            <a:custGeom>
              <a:avLst/>
              <a:gdLst/>
              <a:ahLst/>
              <a:cxnLst/>
              <a:rect l="l" t="t" r="r" b="b"/>
              <a:pathLst>
                <a:path w="414" h="1539" extrusionOk="0">
                  <a:moveTo>
                    <a:pt x="202" y="0"/>
                  </a:moveTo>
                  <a:cubicBezTo>
                    <a:pt x="87" y="0"/>
                    <a:pt x="0" y="87"/>
                    <a:pt x="0" y="202"/>
                  </a:cubicBezTo>
                  <a:lnTo>
                    <a:pt x="0" y="1539"/>
                  </a:lnTo>
                  <a:lnTo>
                    <a:pt x="183" y="1539"/>
                  </a:lnTo>
                  <a:cubicBezTo>
                    <a:pt x="260" y="1539"/>
                    <a:pt x="337" y="1539"/>
                    <a:pt x="404" y="1529"/>
                  </a:cubicBezTo>
                  <a:lnTo>
                    <a:pt x="404" y="202"/>
                  </a:lnTo>
                  <a:cubicBezTo>
                    <a:pt x="414" y="87"/>
                    <a:pt x="318"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34"/>
            <p:cNvSpPr/>
            <p:nvPr/>
          </p:nvSpPr>
          <p:spPr>
            <a:xfrm>
              <a:off x="1748214" y="1786445"/>
              <a:ext cx="130473" cy="369044"/>
            </a:xfrm>
            <a:custGeom>
              <a:avLst/>
              <a:gdLst/>
              <a:ahLst/>
              <a:cxnLst/>
              <a:rect l="l" t="t" r="r" b="b"/>
              <a:pathLst>
                <a:path w="3376" h="9549" extrusionOk="0">
                  <a:moveTo>
                    <a:pt x="1" y="0"/>
                  </a:moveTo>
                  <a:cubicBezTo>
                    <a:pt x="1068" y="0"/>
                    <a:pt x="1924" y="866"/>
                    <a:pt x="1924" y="1923"/>
                  </a:cubicBezTo>
                  <a:lnTo>
                    <a:pt x="1924" y="7626"/>
                  </a:lnTo>
                  <a:cubicBezTo>
                    <a:pt x="1924" y="8683"/>
                    <a:pt x="1068" y="9549"/>
                    <a:pt x="1" y="9549"/>
                  </a:cubicBezTo>
                  <a:lnTo>
                    <a:pt x="1443" y="9549"/>
                  </a:lnTo>
                  <a:cubicBezTo>
                    <a:pt x="2510" y="9549"/>
                    <a:pt x="3366" y="8683"/>
                    <a:pt x="3366" y="7626"/>
                  </a:cubicBezTo>
                  <a:lnTo>
                    <a:pt x="3366" y="1923"/>
                  </a:lnTo>
                  <a:cubicBezTo>
                    <a:pt x="3376" y="866"/>
                    <a:pt x="2510" y="0"/>
                    <a:pt x="14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34"/>
            <p:cNvSpPr/>
            <p:nvPr/>
          </p:nvSpPr>
          <p:spPr>
            <a:xfrm>
              <a:off x="1796909" y="2118657"/>
              <a:ext cx="16000" cy="36831"/>
            </a:xfrm>
            <a:custGeom>
              <a:avLst/>
              <a:gdLst/>
              <a:ahLst/>
              <a:cxnLst/>
              <a:rect l="l" t="t" r="r" b="b"/>
              <a:pathLst>
                <a:path w="414" h="953" extrusionOk="0">
                  <a:moveTo>
                    <a:pt x="414" y="1"/>
                  </a:moveTo>
                  <a:cubicBezTo>
                    <a:pt x="298" y="184"/>
                    <a:pt x="164" y="347"/>
                    <a:pt x="0" y="491"/>
                  </a:cubicBezTo>
                  <a:lnTo>
                    <a:pt x="0" y="953"/>
                  </a:lnTo>
                  <a:lnTo>
                    <a:pt x="414" y="953"/>
                  </a:lnTo>
                  <a:lnTo>
                    <a:pt x="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34"/>
            <p:cNvSpPr/>
            <p:nvPr/>
          </p:nvSpPr>
          <p:spPr>
            <a:xfrm>
              <a:off x="1698049" y="2096551"/>
              <a:ext cx="16000" cy="58937"/>
            </a:xfrm>
            <a:custGeom>
              <a:avLst/>
              <a:gdLst/>
              <a:ahLst/>
              <a:cxnLst/>
              <a:rect l="l" t="t" r="r" b="b"/>
              <a:pathLst>
                <a:path w="414" h="1525" extrusionOk="0">
                  <a:moveTo>
                    <a:pt x="211" y="1"/>
                  </a:moveTo>
                  <a:cubicBezTo>
                    <a:pt x="114" y="1"/>
                    <a:pt x="15" y="63"/>
                    <a:pt x="1" y="188"/>
                  </a:cubicBezTo>
                  <a:lnTo>
                    <a:pt x="1" y="1515"/>
                  </a:lnTo>
                  <a:cubicBezTo>
                    <a:pt x="77" y="1525"/>
                    <a:pt x="154" y="1525"/>
                    <a:pt x="231" y="1525"/>
                  </a:cubicBezTo>
                  <a:lnTo>
                    <a:pt x="414" y="1525"/>
                  </a:lnTo>
                  <a:lnTo>
                    <a:pt x="414" y="188"/>
                  </a:lnTo>
                  <a:cubicBezTo>
                    <a:pt x="404" y="63"/>
                    <a:pt x="30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34"/>
            <p:cNvSpPr/>
            <p:nvPr/>
          </p:nvSpPr>
          <p:spPr>
            <a:xfrm>
              <a:off x="1731132" y="2096551"/>
              <a:ext cx="16000" cy="58937"/>
            </a:xfrm>
            <a:custGeom>
              <a:avLst/>
              <a:gdLst/>
              <a:ahLst/>
              <a:cxnLst/>
              <a:rect l="l" t="t" r="r" b="b"/>
              <a:pathLst>
                <a:path w="414" h="1525" extrusionOk="0">
                  <a:moveTo>
                    <a:pt x="207" y="1"/>
                  </a:moveTo>
                  <a:cubicBezTo>
                    <a:pt x="109" y="1"/>
                    <a:pt x="10" y="63"/>
                    <a:pt x="0" y="188"/>
                  </a:cubicBezTo>
                  <a:lnTo>
                    <a:pt x="0" y="1525"/>
                  </a:lnTo>
                  <a:lnTo>
                    <a:pt x="414" y="1525"/>
                  </a:lnTo>
                  <a:lnTo>
                    <a:pt x="414" y="188"/>
                  </a:lnTo>
                  <a:cubicBezTo>
                    <a:pt x="404" y="63"/>
                    <a:pt x="306"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34"/>
            <p:cNvSpPr/>
            <p:nvPr/>
          </p:nvSpPr>
          <p:spPr>
            <a:xfrm>
              <a:off x="1763827" y="2095971"/>
              <a:ext cx="16039" cy="59517"/>
            </a:xfrm>
            <a:custGeom>
              <a:avLst/>
              <a:gdLst/>
              <a:ahLst/>
              <a:cxnLst/>
              <a:rect l="l" t="t" r="r" b="b"/>
              <a:pathLst>
                <a:path w="415" h="1540" extrusionOk="0">
                  <a:moveTo>
                    <a:pt x="196" y="1"/>
                  </a:moveTo>
                  <a:cubicBezTo>
                    <a:pt x="88" y="1"/>
                    <a:pt x="1" y="93"/>
                    <a:pt x="1" y="203"/>
                  </a:cubicBezTo>
                  <a:lnTo>
                    <a:pt x="1" y="1540"/>
                  </a:lnTo>
                  <a:lnTo>
                    <a:pt x="414" y="1540"/>
                  </a:lnTo>
                  <a:lnTo>
                    <a:pt x="414" y="203"/>
                  </a:lnTo>
                  <a:cubicBezTo>
                    <a:pt x="414" y="88"/>
                    <a:pt x="327" y="1"/>
                    <a:pt x="212" y="1"/>
                  </a:cubicBezTo>
                  <a:cubicBezTo>
                    <a:pt x="207" y="1"/>
                    <a:pt x="201"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34"/>
            <p:cNvSpPr/>
            <p:nvPr/>
          </p:nvSpPr>
          <p:spPr>
            <a:xfrm>
              <a:off x="1763827" y="2148764"/>
              <a:ext cx="16039" cy="6725"/>
            </a:xfrm>
            <a:custGeom>
              <a:avLst/>
              <a:gdLst/>
              <a:ahLst/>
              <a:cxnLst/>
              <a:rect l="l" t="t" r="r" b="b"/>
              <a:pathLst>
                <a:path w="415" h="174" extrusionOk="0">
                  <a:moveTo>
                    <a:pt x="414" y="1"/>
                  </a:moveTo>
                  <a:cubicBezTo>
                    <a:pt x="279" y="58"/>
                    <a:pt x="145" y="106"/>
                    <a:pt x="1" y="135"/>
                  </a:cubicBezTo>
                  <a:lnTo>
                    <a:pt x="1" y="174"/>
                  </a:lnTo>
                  <a:lnTo>
                    <a:pt x="414" y="174"/>
                  </a:lnTo>
                  <a:lnTo>
                    <a:pt x="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34"/>
            <p:cNvSpPr/>
            <p:nvPr/>
          </p:nvSpPr>
          <p:spPr>
            <a:xfrm>
              <a:off x="1822919" y="1946599"/>
              <a:ext cx="55768" cy="16039"/>
            </a:xfrm>
            <a:custGeom>
              <a:avLst/>
              <a:gdLst/>
              <a:ahLst/>
              <a:cxnLst/>
              <a:rect l="l" t="t" r="r" b="b"/>
              <a:pathLst>
                <a:path w="1443" h="415" extrusionOk="0">
                  <a:moveTo>
                    <a:pt x="0" y="1"/>
                  </a:moveTo>
                  <a:lnTo>
                    <a:pt x="0" y="414"/>
                  </a:lnTo>
                  <a:lnTo>
                    <a:pt x="1443" y="414"/>
                  </a:lnTo>
                  <a:lnTo>
                    <a:pt x="1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34"/>
            <p:cNvSpPr/>
            <p:nvPr/>
          </p:nvSpPr>
          <p:spPr>
            <a:xfrm>
              <a:off x="1822919" y="2012377"/>
              <a:ext cx="55768" cy="16039"/>
            </a:xfrm>
            <a:custGeom>
              <a:avLst/>
              <a:gdLst/>
              <a:ahLst/>
              <a:cxnLst/>
              <a:rect l="l" t="t" r="r" b="b"/>
              <a:pathLst>
                <a:path w="1443" h="415" extrusionOk="0">
                  <a:moveTo>
                    <a:pt x="0" y="1"/>
                  </a:moveTo>
                  <a:lnTo>
                    <a:pt x="0" y="414"/>
                  </a:lnTo>
                  <a:lnTo>
                    <a:pt x="1443" y="414"/>
                  </a:lnTo>
                  <a:lnTo>
                    <a:pt x="1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34"/>
            <p:cNvSpPr/>
            <p:nvPr/>
          </p:nvSpPr>
          <p:spPr>
            <a:xfrm>
              <a:off x="1822919" y="1979681"/>
              <a:ext cx="55768" cy="16000"/>
            </a:xfrm>
            <a:custGeom>
              <a:avLst/>
              <a:gdLst/>
              <a:ahLst/>
              <a:cxnLst/>
              <a:rect l="l" t="t" r="r" b="b"/>
              <a:pathLst>
                <a:path w="1443" h="414" extrusionOk="0">
                  <a:moveTo>
                    <a:pt x="0" y="0"/>
                  </a:moveTo>
                  <a:lnTo>
                    <a:pt x="0" y="414"/>
                  </a:lnTo>
                  <a:lnTo>
                    <a:pt x="1443" y="414"/>
                  </a:lnTo>
                  <a:lnTo>
                    <a:pt x="1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34"/>
            <p:cNvSpPr/>
            <p:nvPr/>
          </p:nvSpPr>
          <p:spPr>
            <a:xfrm>
              <a:off x="1822919" y="2045459"/>
              <a:ext cx="55768" cy="16000"/>
            </a:xfrm>
            <a:custGeom>
              <a:avLst/>
              <a:gdLst/>
              <a:ahLst/>
              <a:cxnLst/>
              <a:rect l="l" t="t" r="r" b="b"/>
              <a:pathLst>
                <a:path w="1443" h="414" extrusionOk="0">
                  <a:moveTo>
                    <a:pt x="0" y="0"/>
                  </a:moveTo>
                  <a:lnTo>
                    <a:pt x="0" y="414"/>
                  </a:lnTo>
                  <a:lnTo>
                    <a:pt x="1443" y="414"/>
                  </a:lnTo>
                  <a:lnTo>
                    <a:pt x="1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34"/>
            <p:cNvSpPr/>
            <p:nvPr/>
          </p:nvSpPr>
          <p:spPr>
            <a:xfrm>
              <a:off x="1822919" y="1880435"/>
              <a:ext cx="55768" cy="16039"/>
            </a:xfrm>
            <a:custGeom>
              <a:avLst/>
              <a:gdLst/>
              <a:ahLst/>
              <a:cxnLst/>
              <a:rect l="l" t="t" r="r" b="b"/>
              <a:pathLst>
                <a:path w="1443" h="415" extrusionOk="0">
                  <a:moveTo>
                    <a:pt x="0" y="1"/>
                  </a:moveTo>
                  <a:lnTo>
                    <a:pt x="0" y="414"/>
                  </a:lnTo>
                  <a:lnTo>
                    <a:pt x="1443" y="414"/>
                  </a:lnTo>
                  <a:lnTo>
                    <a:pt x="1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34"/>
            <p:cNvSpPr/>
            <p:nvPr/>
          </p:nvSpPr>
          <p:spPr>
            <a:xfrm>
              <a:off x="1822919" y="1913517"/>
              <a:ext cx="55768" cy="16039"/>
            </a:xfrm>
            <a:custGeom>
              <a:avLst/>
              <a:gdLst/>
              <a:ahLst/>
              <a:cxnLst/>
              <a:rect l="l" t="t" r="r" b="b"/>
              <a:pathLst>
                <a:path w="1443" h="415" extrusionOk="0">
                  <a:moveTo>
                    <a:pt x="0" y="1"/>
                  </a:moveTo>
                  <a:lnTo>
                    <a:pt x="0" y="414"/>
                  </a:lnTo>
                  <a:lnTo>
                    <a:pt x="1443" y="414"/>
                  </a:lnTo>
                  <a:lnTo>
                    <a:pt x="1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34"/>
            <p:cNvSpPr/>
            <p:nvPr/>
          </p:nvSpPr>
          <p:spPr>
            <a:xfrm>
              <a:off x="1755634" y="1987488"/>
              <a:ext cx="181411" cy="229720"/>
            </a:xfrm>
            <a:custGeom>
              <a:avLst/>
              <a:gdLst/>
              <a:ahLst/>
              <a:cxnLst/>
              <a:rect l="l" t="t" r="r" b="b"/>
              <a:pathLst>
                <a:path w="4694" h="5944" extrusionOk="0">
                  <a:moveTo>
                    <a:pt x="4299" y="0"/>
                  </a:moveTo>
                  <a:cubicBezTo>
                    <a:pt x="4078" y="0"/>
                    <a:pt x="3895" y="183"/>
                    <a:pt x="3895" y="404"/>
                  </a:cubicBezTo>
                  <a:lnTo>
                    <a:pt x="3895" y="2549"/>
                  </a:lnTo>
                  <a:cubicBezTo>
                    <a:pt x="3895" y="3981"/>
                    <a:pt x="2732" y="5145"/>
                    <a:pt x="1299" y="5145"/>
                  </a:cubicBezTo>
                  <a:lnTo>
                    <a:pt x="1" y="5145"/>
                  </a:lnTo>
                  <a:lnTo>
                    <a:pt x="1" y="5943"/>
                  </a:lnTo>
                  <a:lnTo>
                    <a:pt x="1299" y="5943"/>
                  </a:lnTo>
                  <a:cubicBezTo>
                    <a:pt x="3174" y="5943"/>
                    <a:pt x="4694" y="4424"/>
                    <a:pt x="4694" y="2549"/>
                  </a:cubicBezTo>
                  <a:lnTo>
                    <a:pt x="4694" y="404"/>
                  </a:lnTo>
                  <a:cubicBezTo>
                    <a:pt x="4694" y="183"/>
                    <a:pt x="4521" y="0"/>
                    <a:pt x="42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34"/>
            <p:cNvSpPr/>
            <p:nvPr/>
          </p:nvSpPr>
          <p:spPr>
            <a:xfrm>
              <a:off x="1755634" y="2282947"/>
              <a:ext cx="156870" cy="36831"/>
            </a:xfrm>
            <a:custGeom>
              <a:avLst/>
              <a:gdLst/>
              <a:ahLst/>
              <a:cxnLst/>
              <a:rect l="l" t="t" r="r" b="b"/>
              <a:pathLst>
                <a:path w="4059" h="953" extrusionOk="0">
                  <a:moveTo>
                    <a:pt x="1" y="0"/>
                  </a:moveTo>
                  <a:lnTo>
                    <a:pt x="1" y="952"/>
                  </a:lnTo>
                  <a:lnTo>
                    <a:pt x="4059" y="952"/>
                  </a:lnTo>
                  <a:cubicBezTo>
                    <a:pt x="4059" y="423"/>
                    <a:pt x="3626" y="0"/>
                    <a:pt x="3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34"/>
            <p:cNvSpPr/>
            <p:nvPr/>
          </p:nvSpPr>
          <p:spPr>
            <a:xfrm>
              <a:off x="1748201" y="1786445"/>
              <a:ext cx="130474" cy="369045"/>
            </a:xfrm>
            <a:custGeom>
              <a:avLst/>
              <a:gdLst/>
              <a:ahLst/>
              <a:cxnLst/>
              <a:rect l="l" t="t" r="r" b="b"/>
              <a:pathLst>
                <a:path w="3376" h="9549" extrusionOk="0">
                  <a:moveTo>
                    <a:pt x="1" y="0"/>
                  </a:moveTo>
                  <a:cubicBezTo>
                    <a:pt x="1068" y="0"/>
                    <a:pt x="1924" y="866"/>
                    <a:pt x="1924" y="1923"/>
                  </a:cubicBezTo>
                  <a:lnTo>
                    <a:pt x="1924" y="7626"/>
                  </a:lnTo>
                  <a:cubicBezTo>
                    <a:pt x="1924" y="8683"/>
                    <a:pt x="1068" y="9549"/>
                    <a:pt x="1" y="9549"/>
                  </a:cubicBezTo>
                  <a:lnTo>
                    <a:pt x="1443" y="9549"/>
                  </a:lnTo>
                  <a:cubicBezTo>
                    <a:pt x="2510" y="9549"/>
                    <a:pt x="3366" y="8683"/>
                    <a:pt x="3366" y="7626"/>
                  </a:cubicBezTo>
                  <a:lnTo>
                    <a:pt x="3366" y="1923"/>
                  </a:lnTo>
                  <a:cubicBezTo>
                    <a:pt x="3376" y="866"/>
                    <a:pt x="2510" y="0"/>
                    <a:pt x="1443" y="0"/>
                  </a:cubicBezTo>
                  <a:close/>
                </a:path>
              </a:pathLst>
            </a:custGeom>
            <a:solidFill>
              <a:srgbClr val="17262A">
                <a:alpha val="6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5"/>
          <p:cNvSpPr txBox="1"/>
          <p:nvPr>
            <p:ph type="subTitle" idx="8"/>
          </p:nvPr>
        </p:nvSpPr>
        <p:spPr>
          <a:xfrm>
            <a:off x="1007375" y="1968950"/>
            <a:ext cx="73173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Rajdhani" panose="02000000000000000000"/>
                <a:ea typeface="Rajdhani" panose="02000000000000000000"/>
                <a:cs typeface="Rajdhani" panose="02000000000000000000"/>
                <a:sym typeface="Rajdhani" panose="02000000000000000000"/>
              </a:rPr>
              <a:t>T</a:t>
            </a:r>
            <a:r>
              <a:rPr lang="en-GB" sz="1600" b="1">
                <a:solidFill>
                  <a:schemeClr val="dk1"/>
                </a:solidFill>
                <a:latin typeface="Rajdhani" panose="02000000000000000000"/>
                <a:ea typeface="Rajdhani" panose="02000000000000000000"/>
                <a:cs typeface="Rajdhani" panose="02000000000000000000"/>
                <a:sym typeface="Rajdhani" panose="02000000000000000000"/>
              </a:rPr>
              <a:t>he development of a personalized movie recommendation system will address the issue of overwhelming movie choices and limited diversity in recommendations faced by users. By leveraging user demographics and preferences, the system will provide more accurate and diverse movie suggestions that increase user engagement, satisfaction, and retention. Through the use of advanced machine learning techniques, the system will continuously improve its accuracy and efficiency. We hope that the implementation of this system will enhance the user experience and make movie watching even more enjoyable for all.</a:t>
            </a:r>
            <a:endParaRPr sz="1600" b="1">
              <a:solidFill>
                <a:schemeClr val="dk1"/>
              </a:solidFill>
              <a:latin typeface="Rajdhani" panose="02000000000000000000"/>
              <a:ea typeface="Rajdhani" panose="02000000000000000000"/>
              <a:cs typeface="Rajdhani" panose="02000000000000000000"/>
              <a:sym typeface="Rajdhani" panose="02000000000000000000"/>
            </a:endParaRPr>
          </a:p>
        </p:txBody>
      </p:sp>
      <p:sp>
        <p:nvSpPr>
          <p:cNvPr id="1281" name="Google Shape;1281;p3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08. CONCLUSION:</a:t>
            </a:r>
            <a:endParaRPr>
              <a:solidFill>
                <a:schemeClr val="lt1"/>
              </a:solidFill>
            </a:endParaRPr>
          </a:p>
        </p:txBody>
      </p:sp>
      <p:grpSp>
        <p:nvGrpSpPr>
          <p:cNvPr id="1282" name="Google Shape;1282;p35"/>
          <p:cNvGrpSpPr/>
          <p:nvPr/>
        </p:nvGrpSpPr>
        <p:grpSpPr>
          <a:xfrm rot="411809">
            <a:off x="7240659" y="103084"/>
            <a:ext cx="1817755" cy="1541152"/>
            <a:chOff x="50279" y="3561268"/>
            <a:chExt cx="1817816" cy="1541204"/>
          </a:xfrm>
        </p:grpSpPr>
        <p:sp>
          <p:nvSpPr>
            <p:cNvPr id="1283" name="Google Shape;1283;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6" name="Google Shape;1316;p35"/>
          <p:cNvGrpSpPr/>
          <p:nvPr/>
        </p:nvGrpSpPr>
        <p:grpSpPr>
          <a:xfrm>
            <a:off x="165258" y="4334765"/>
            <a:ext cx="1099685" cy="645981"/>
            <a:chOff x="3285175" y="1554625"/>
            <a:chExt cx="1458275" cy="856625"/>
          </a:xfrm>
        </p:grpSpPr>
        <p:sp>
          <p:nvSpPr>
            <p:cNvPr id="1317" name="Google Shape;1317;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2" name="Google Shape;1332;p35"/>
          <p:cNvGrpSpPr/>
          <p:nvPr/>
        </p:nvGrpSpPr>
        <p:grpSpPr>
          <a:xfrm rot="-1936608">
            <a:off x="8032714" y="4321362"/>
            <a:ext cx="792377" cy="672780"/>
            <a:chOff x="8039217" y="153473"/>
            <a:chExt cx="898762" cy="763062"/>
          </a:xfrm>
        </p:grpSpPr>
        <p:sp>
          <p:nvSpPr>
            <p:cNvPr id="1333" name="Google Shape;1333;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49" name="Shape 1349"/>
        <p:cNvGrpSpPr/>
        <p:nvPr/>
      </p:nvGrpSpPr>
      <p:grpSpPr>
        <a:xfrm>
          <a:off x="0" y="0"/>
          <a:ext cx="0" cy="0"/>
          <a:chOff x="0" y="0"/>
          <a:chExt cx="0" cy="0"/>
        </a:xfrm>
      </p:grpSpPr>
      <p:sp>
        <p:nvSpPr>
          <p:cNvPr id="1350" name="Google Shape;1350;p36"/>
          <p:cNvSpPr txBox="1"/>
          <p:nvPr>
            <p:ph type="title" idx="4294967295"/>
          </p:nvPr>
        </p:nvSpPr>
        <p:spPr>
          <a:xfrm>
            <a:off x="1388100" y="1842000"/>
            <a:ext cx="6367800" cy="29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7000"/>
              <a:t>THANK YOU </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5" name="Shape 655"/>
        <p:cNvGrpSpPr/>
        <p:nvPr/>
      </p:nvGrpSpPr>
      <p:grpSpPr>
        <a:xfrm>
          <a:off x="0" y="0"/>
          <a:ext cx="0" cy="0"/>
          <a:chOff x="0" y="0"/>
          <a:chExt cx="0" cy="0"/>
        </a:xfrm>
      </p:grpSpPr>
      <p:sp>
        <p:nvSpPr>
          <p:cNvPr id="656" name="Google Shape;656;p25"/>
          <p:cNvSpPr txBox="1"/>
          <p:nvPr>
            <p:ph type="title" idx="4294967295"/>
          </p:nvPr>
        </p:nvSpPr>
        <p:spPr>
          <a:xfrm>
            <a:off x="1460671" y="1165250"/>
            <a:ext cx="6840300" cy="9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a:t>MINOR PROJECT PRESENTATION</a:t>
            </a:r>
            <a:endParaRPr sz="2000"/>
          </a:p>
          <a:p>
            <a:pPr marL="0" lvl="0" indent="0" algn="ctr" rtl="0">
              <a:spcBef>
                <a:spcPts val="0"/>
              </a:spcBef>
              <a:spcAft>
                <a:spcPts val="0"/>
              </a:spcAft>
              <a:buNone/>
            </a:pPr>
            <a:r>
              <a:rPr lang="en-GB" sz="1800" b="0"/>
              <a:t>UNDER THE GUIDANCE OF</a:t>
            </a:r>
            <a:r>
              <a:rPr lang="en-GB" sz="1800"/>
              <a:t> </a:t>
            </a:r>
            <a:endParaRPr sz="1800"/>
          </a:p>
          <a:p>
            <a:pPr marL="0" lvl="0" indent="0" algn="ctr" rtl="0">
              <a:spcBef>
                <a:spcPts val="0"/>
              </a:spcBef>
              <a:spcAft>
                <a:spcPts val="0"/>
              </a:spcAft>
              <a:buNone/>
            </a:pPr>
            <a:r>
              <a:rPr lang="en-GB" sz="2000"/>
              <a:t>PROF. KUNAL ANAND</a:t>
            </a:r>
            <a:endParaRPr sz="2000"/>
          </a:p>
          <a:p>
            <a:pPr marL="0" lvl="0" indent="0" algn="ctr" rtl="0">
              <a:spcBef>
                <a:spcPts val="0"/>
              </a:spcBef>
              <a:spcAft>
                <a:spcPts val="0"/>
              </a:spcAft>
              <a:buNone/>
            </a:pPr>
            <a:r>
              <a:rPr lang="en-GB" sz="2000" b="0"/>
              <a:t>IN THE DOMAIN</a:t>
            </a:r>
            <a:endParaRPr sz="2000" b="0"/>
          </a:p>
          <a:p>
            <a:pPr marL="0" lvl="0" indent="0" algn="ctr" rtl="0">
              <a:spcBef>
                <a:spcPts val="0"/>
              </a:spcBef>
              <a:spcAft>
                <a:spcPts val="0"/>
              </a:spcAft>
              <a:buNone/>
            </a:pPr>
            <a:r>
              <a:rPr lang="en-GB" sz="2000"/>
              <a:t>SOFTWARE ENGINEERING AND TESTING</a:t>
            </a:r>
            <a:endParaRPr sz="2000"/>
          </a:p>
          <a:p>
            <a:pPr marL="0" lvl="0" indent="0" algn="ctr" rtl="0">
              <a:spcBef>
                <a:spcPts val="0"/>
              </a:spcBef>
              <a:spcAft>
                <a:spcPts val="0"/>
              </a:spcAft>
              <a:buNone/>
            </a:pPr>
            <a:r>
              <a:rPr lang="en-GB" sz="2000" b="0"/>
              <a:t>PRESENTED BY</a:t>
            </a:r>
            <a:endParaRPr sz="2000" b="0"/>
          </a:p>
          <a:p>
            <a:pPr marL="0" lvl="0" indent="0" algn="ctr" rtl="0">
              <a:spcBef>
                <a:spcPts val="0"/>
              </a:spcBef>
              <a:spcAft>
                <a:spcPts val="0"/>
              </a:spcAft>
              <a:buNone/>
            </a:pPr>
            <a:r>
              <a:rPr lang="en-GB" sz="2000"/>
              <a:t>AINDRILA ROY-2005358</a:t>
            </a:r>
            <a:endParaRPr sz="2000"/>
          </a:p>
          <a:p>
            <a:pPr marL="0" lvl="0" indent="0" algn="ctr" rtl="0">
              <a:spcBef>
                <a:spcPts val="0"/>
              </a:spcBef>
              <a:spcAft>
                <a:spcPts val="0"/>
              </a:spcAft>
              <a:buNone/>
            </a:pPr>
            <a:r>
              <a:rPr lang="en-GB" sz="2000"/>
              <a:t>SYED FARHAN ALI-2005209</a:t>
            </a:r>
            <a:endParaRPr sz="2000"/>
          </a:p>
          <a:p>
            <a:pPr marL="0" lvl="0" indent="0" algn="ctr" rtl="0">
              <a:spcBef>
                <a:spcPts val="0"/>
              </a:spcBef>
              <a:spcAft>
                <a:spcPts val="0"/>
              </a:spcAft>
              <a:buNone/>
            </a:pPr>
            <a:r>
              <a:rPr lang="en-GB" sz="2000"/>
              <a:t>ARGHYA HAZRA-2005440</a:t>
            </a:r>
            <a:endParaRPr sz="2000"/>
          </a:p>
          <a:p>
            <a:pPr marL="0" lvl="0" indent="0" algn="ctr" rtl="0">
              <a:spcBef>
                <a:spcPts val="0"/>
              </a:spcBef>
              <a:spcAft>
                <a:spcPts val="0"/>
              </a:spcAft>
              <a:buNone/>
            </a:pPr>
            <a:r>
              <a:rPr lang="en-GB" sz="2000"/>
              <a:t>SHINJINI BANERJEE-2005964</a:t>
            </a:r>
            <a:endParaRPr sz="2000"/>
          </a:p>
        </p:txBody>
      </p:sp>
      <p:pic>
        <p:nvPicPr>
          <p:cNvPr id="657" name="Google Shape;657;p25"/>
          <p:cNvPicPr preferRelativeResize="0"/>
          <p:nvPr/>
        </p:nvPicPr>
        <p:blipFill>
          <a:blip r:embed="rId1"/>
          <a:stretch>
            <a:fillRect/>
          </a:stretch>
        </p:blipFill>
        <p:spPr>
          <a:xfrm>
            <a:off x="4053650" y="132498"/>
            <a:ext cx="1036700" cy="785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1" name="Shape 661"/>
        <p:cNvGrpSpPr/>
        <p:nvPr/>
      </p:nvGrpSpPr>
      <p:grpSpPr>
        <a:xfrm>
          <a:off x="0" y="0"/>
          <a:ext cx="0" cy="0"/>
          <a:chOff x="0" y="0"/>
          <a:chExt cx="0" cy="0"/>
        </a:xfrm>
      </p:grpSpPr>
      <p:sp>
        <p:nvSpPr>
          <p:cNvPr id="662" name="Google Shape;662;p26"/>
          <p:cNvSpPr txBox="1"/>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a:t>
            </a:r>
            <a:r>
              <a:rPr lang="en-GB">
                <a:solidFill>
                  <a:schemeClr val="lt1"/>
                </a:solidFill>
              </a:rPr>
              <a:t>contents</a:t>
            </a:r>
            <a:endParaRPr>
              <a:solidFill>
                <a:schemeClr val="lt1"/>
              </a:solidFill>
            </a:endParaRPr>
          </a:p>
        </p:txBody>
      </p:sp>
      <p:grpSp>
        <p:nvGrpSpPr>
          <p:cNvPr id="663" name="Google Shape;663;p26"/>
          <p:cNvGrpSpPr/>
          <p:nvPr/>
        </p:nvGrpSpPr>
        <p:grpSpPr>
          <a:xfrm rot="1028086">
            <a:off x="7321136" y="188510"/>
            <a:ext cx="1155832" cy="1085718"/>
            <a:chOff x="220838" y="-10150"/>
            <a:chExt cx="1417700" cy="1331700"/>
          </a:xfrm>
        </p:grpSpPr>
        <p:sp>
          <p:nvSpPr>
            <p:cNvPr id="664" name="Google Shape;664;p26"/>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6"/>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6"/>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6"/>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6"/>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6"/>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6"/>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6"/>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6"/>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6"/>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6"/>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6"/>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6"/>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6"/>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6"/>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6"/>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6"/>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6"/>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6"/>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6"/>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6"/>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6"/>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6"/>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6"/>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6"/>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6"/>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6"/>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6"/>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6"/>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6"/>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6"/>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6"/>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6"/>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6"/>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6"/>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6"/>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6"/>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6"/>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6"/>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6"/>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6"/>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6"/>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6"/>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6"/>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6"/>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6"/>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0" name="Google Shape;710;p26"/>
          <p:cNvSpPr txBox="1"/>
          <p:nvPr>
            <p:ph type="subTitle" idx="1"/>
          </p:nvPr>
        </p:nvSpPr>
        <p:spPr>
          <a:xfrm>
            <a:off x="472675" y="220377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PROBLEM STATEMENT</a:t>
            </a:r>
            <a:endParaRPr sz="1600"/>
          </a:p>
        </p:txBody>
      </p:sp>
      <p:sp>
        <p:nvSpPr>
          <p:cNvPr id="711" name="Google Shape;711;p26"/>
          <p:cNvSpPr txBox="1"/>
          <p:nvPr>
            <p:ph type="subTitle" idx="4"/>
          </p:nvPr>
        </p:nvSpPr>
        <p:spPr>
          <a:xfrm>
            <a:off x="2161125" y="2347200"/>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INTRODUCTION</a:t>
            </a:r>
            <a:endParaRPr sz="1600"/>
          </a:p>
        </p:txBody>
      </p:sp>
      <p:sp>
        <p:nvSpPr>
          <p:cNvPr id="712" name="Google Shape;712;p26"/>
          <p:cNvSpPr txBox="1"/>
          <p:nvPr>
            <p:ph type="subTitle" idx="5"/>
          </p:nvPr>
        </p:nvSpPr>
        <p:spPr>
          <a:xfrm>
            <a:off x="3921600" y="2347200"/>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DATASETS</a:t>
            </a:r>
            <a:endParaRPr sz="1600"/>
          </a:p>
        </p:txBody>
      </p:sp>
      <p:sp>
        <p:nvSpPr>
          <p:cNvPr id="713" name="Google Shape;713;p26"/>
          <p:cNvSpPr txBox="1"/>
          <p:nvPr>
            <p:ph type="title"/>
          </p:nvPr>
        </p:nvSpPr>
        <p:spPr>
          <a:xfrm>
            <a:off x="720000" y="163510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01</a:t>
            </a:r>
            <a:endParaRPr lang="en-GB"/>
          </a:p>
        </p:txBody>
      </p:sp>
      <p:sp>
        <p:nvSpPr>
          <p:cNvPr id="714" name="Google Shape;714;p26"/>
          <p:cNvSpPr txBox="1"/>
          <p:nvPr>
            <p:ph type="title" idx="2"/>
          </p:nvPr>
        </p:nvSpPr>
        <p:spPr>
          <a:xfrm>
            <a:off x="2412175" y="163510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02</a:t>
            </a:r>
            <a:endParaRPr lang="en-GB"/>
          </a:p>
        </p:txBody>
      </p:sp>
      <p:sp>
        <p:nvSpPr>
          <p:cNvPr id="715" name="Google Shape;715;p26"/>
          <p:cNvSpPr txBox="1"/>
          <p:nvPr>
            <p:ph type="title" idx="3"/>
          </p:nvPr>
        </p:nvSpPr>
        <p:spPr>
          <a:xfrm>
            <a:off x="4294225" y="1635113"/>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03</a:t>
            </a:r>
            <a:endParaRPr lang="en-GB"/>
          </a:p>
        </p:txBody>
      </p:sp>
      <p:sp>
        <p:nvSpPr>
          <p:cNvPr id="716" name="Google Shape;716;p26"/>
          <p:cNvSpPr txBox="1"/>
          <p:nvPr>
            <p:ph type="title" idx="7"/>
          </p:nvPr>
        </p:nvSpPr>
        <p:spPr>
          <a:xfrm>
            <a:off x="6095225" y="1725675"/>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04</a:t>
            </a:r>
            <a:endParaRPr lang="en-GB"/>
          </a:p>
        </p:txBody>
      </p:sp>
      <p:sp>
        <p:nvSpPr>
          <p:cNvPr id="717" name="Google Shape;717;p26"/>
          <p:cNvSpPr txBox="1"/>
          <p:nvPr>
            <p:ph type="title" idx="8"/>
          </p:nvPr>
        </p:nvSpPr>
        <p:spPr>
          <a:xfrm>
            <a:off x="836775" y="321710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05</a:t>
            </a:r>
            <a:endParaRPr lang="en-GB"/>
          </a:p>
        </p:txBody>
      </p:sp>
      <p:sp>
        <p:nvSpPr>
          <p:cNvPr id="718" name="Google Shape;718;p26"/>
          <p:cNvSpPr txBox="1"/>
          <p:nvPr>
            <p:ph type="title" idx="9"/>
          </p:nvPr>
        </p:nvSpPr>
        <p:spPr>
          <a:xfrm>
            <a:off x="2565500" y="321710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06</a:t>
            </a:r>
            <a:endParaRPr lang="en-GB"/>
          </a:p>
        </p:txBody>
      </p:sp>
      <p:sp>
        <p:nvSpPr>
          <p:cNvPr id="719" name="Google Shape;719;p26"/>
          <p:cNvSpPr txBox="1"/>
          <p:nvPr>
            <p:ph type="subTitle" idx="13"/>
          </p:nvPr>
        </p:nvSpPr>
        <p:spPr>
          <a:xfrm>
            <a:off x="5763125" y="2347200"/>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TECHNOLOGIES USED</a:t>
            </a:r>
            <a:endParaRPr sz="1600"/>
          </a:p>
        </p:txBody>
      </p:sp>
      <p:sp>
        <p:nvSpPr>
          <p:cNvPr id="720" name="Google Shape;720;p26"/>
          <p:cNvSpPr txBox="1"/>
          <p:nvPr>
            <p:ph type="subTitle" idx="14"/>
          </p:nvPr>
        </p:nvSpPr>
        <p:spPr>
          <a:xfrm>
            <a:off x="545200" y="383892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FRONTEND</a:t>
            </a:r>
            <a:endParaRPr sz="1600"/>
          </a:p>
        </p:txBody>
      </p:sp>
      <p:sp>
        <p:nvSpPr>
          <p:cNvPr id="721" name="Google Shape;721;p26"/>
          <p:cNvSpPr txBox="1"/>
          <p:nvPr>
            <p:ph type="subTitle" idx="15"/>
          </p:nvPr>
        </p:nvSpPr>
        <p:spPr>
          <a:xfrm>
            <a:off x="2233400" y="383892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BACKEND</a:t>
            </a:r>
            <a:endParaRPr sz="1600"/>
          </a:p>
        </p:txBody>
      </p:sp>
      <p:sp>
        <p:nvSpPr>
          <p:cNvPr id="722" name="Google Shape;722;p26"/>
          <p:cNvSpPr txBox="1"/>
          <p:nvPr/>
        </p:nvSpPr>
        <p:spPr>
          <a:xfrm>
            <a:off x="3921600" y="2939900"/>
            <a:ext cx="19395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6000" b="1">
                <a:solidFill>
                  <a:schemeClr val="lt1"/>
                </a:solidFill>
                <a:latin typeface="Rajdhani" panose="02000000000000000000"/>
                <a:ea typeface="Rajdhani" panose="02000000000000000000"/>
                <a:cs typeface="Rajdhani" panose="02000000000000000000"/>
                <a:sym typeface="Rajdhani" panose="02000000000000000000"/>
              </a:rPr>
              <a:t>07</a:t>
            </a:r>
            <a:endParaRPr lang="en-GB" sz="6000" b="1">
              <a:solidFill>
                <a:schemeClr val="lt1"/>
              </a:solidFill>
              <a:latin typeface="Rajdhani" panose="02000000000000000000"/>
              <a:ea typeface="Rajdhani" panose="02000000000000000000"/>
              <a:cs typeface="Rajdhani" panose="02000000000000000000"/>
              <a:sym typeface="Rajdhani" panose="02000000000000000000"/>
            </a:endParaRPr>
          </a:p>
        </p:txBody>
      </p:sp>
      <p:sp>
        <p:nvSpPr>
          <p:cNvPr id="723" name="Google Shape;723;p26"/>
          <p:cNvSpPr txBox="1"/>
          <p:nvPr/>
        </p:nvSpPr>
        <p:spPr>
          <a:xfrm>
            <a:off x="3889600" y="3847625"/>
            <a:ext cx="2334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dk1"/>
                </a:solidFill>
                <a:latin typeface="Rajdhani" panose="02000000000000000000"/>
                <a:ea typeface="Rajdhani" panose="02000000000000000000"/>
                <a:cs typeface="Rajdhani" panose="02000000000000000000"/>
                <a:sym typeface="Rajdhani" panose="02000000000000000000"/>
              </a:rPr>
              <a:t>FUTURE SCOPE</a:t>
            </a:r>
            <a:endParaRPr lang="en-GB" sz="1600" b="1">
              <a:solidFill>
                <a:schemeClr val="dk1"/>
              </a:solidFill>
              <a:latin typeface="Rajdhani" panose="02000000000000000000"/>
              <a:ea typeface="Rajdhani" panose="02000000000000000000"/>
              <a:cs typeface="Rajdhani" panose="02000000000000000000"/>
              <a:sym typeface="Rajdhani" panose="02000000000000000000"/>
            </a:endParaRPr>
          </a:p>
        </p:txBody>
      </p:sp>
      <p:sp>
        <p:nvSpPr>
          <p:cNvPr id="724" name="Google Shape;724;p26"/>
          <p:cNvSpPr txBox="1"/>
          <p:nvPr>
            <p:ph type="subTitle" idx="15"/>
          </p:nvPr>
        </p:nvSpPr>
        <p:spPr>
          <a:xfrm>
            <a:off x="5941900" y="383892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CONCLUSION</a:t>
            </a:r>
            <a:endParaRPr sz="1600"/>
          </a:p>
        </p:txBody>
      </p:sp>
      <p:sp>
        <p:nvSpPr>
          <p:cNvPr id="725" name="Google Shape;725;p26"/>
          <p:cNvSpPr txBox="1"/>
          <p:nvPr/>
        </p:nvSpPr>
        <p:spPr>
          <a:xfrm>
            <a:off x="5763125" y="2939900"/>
            <a:ext cx="19395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6000" b="1">
                <a:solidFill>
                  <a:schemeClr val="lt1"/>
                </a:solidFill>
                <a:latin typeface="Rajdhani" panose="02000000000000000000"/>
                <a:ea typeface="Rajdhani" panose="02000000000000000000"/>
                <a:cs typeface="Rajdhani" panose="02000000000000000000"/>
                <a:sym typeface="Rajdhani" panose="02000000000000000000"/>
              </a:rPr>
              <a:t>08</a:t>
            </a:r>
            <a:endParaRPr sz="6000" b="1">
              <a:solidFill>
                <a:schemeClr val="lt1"/>
              </a:solidFill>
              <a:latin typeface="Rajdhani" panose="02000000000000000000"/>
              <a:ea typeface="Rajdhani" panose="02000000000000000000"/>
              <a:cs typeface="Rajdhani" panose="02000000000000000000"/>
              <a:sym typeface="Rajdhani"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9" name="Shape 729"/>
        <p:cNvGrpSpPr/>
        <p:nvPr/>
      </p:nvGrpSpPr>
      <p:grpSpPr>
        <a:xfrm>
          <a:off x="0" y="0"/>
          <a:ext cx="0" cy="0"/>
          <a:chOff x="0" y="0"/>
          <a:chExt cx="0" cy="0"/>
        </a:xfrm>
      </p:grpSpPr>
      <p:sp>
        <p:nvSpPr>
          <p:cNvPr id="730" name="Google Shape;730;p27"/>
          <p:cNvSpPr txBox="1"/>
          <p:nvPr>
            <p:ph type="body" idx="1"/>
          </p:nvPr>
        </p:nvSpPr>
        <p:spPr>
          <a:xfrm>
            <a:off x="558550" y="1242100"/>
            <a:ext cx="5620500" cy="26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b="1">
                <a:solidFill>
                  <a:schemeClr val="dk1"/>
                </a:solidFill>
                <a:latin typeface="Rajdhani" panose="02000000000000000000"/>
                <a:ea typeface="Rajdhani" panose="02000000000000000000"/>
                <a:cs typeface="Rajdhani" panose="02000000000000000000"/>
                <a:sym typeface="Rajdhani" panose="02000000000000000000"/>
              </a:rPr>
              <a:t>AIM : </a:t>
            </a:r>
            <a:r>
              <a:rPr lang="en-GB" sz="1400" b="1">
                <a:solidFill>
                  <a:schemeClr val="dk1"/>
                </a:solidFill>
                <a:latin typeface="Rajdhani" panose="02000000000000000000"/>
                <a:ea typeface="Rajdhani" panose="02000000000000000000"/>
                <a:cs typeface="Rajdhani" panose="02000000000000000000"/>
                <a:sym typeface="Rajdhani" panose="02000000000000000000"/>
              </a:rPr>
              <a:t>The project aims to develop a movie recommendation system that addresses the issue of limited personalized recommendations. We wish to integrate the aspects of personalization of user with the overall features of movies,such as genre,year.</a:t>
            </a:r>
            <a:endParaRPr sz="14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4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400" b="1">
                <a:solidFill>
                  <a:schemeClr val="dk1"/>
                </a:solidFill>
                <a:latin typeface="Rajdhani" panose="02000000000000000000"/>
                <a:ea typeface="Rajdhani" panose="02000000000000000000"/>
                <a:cs typeface="Rajdhani" panose="02000000000000000000"/>
                <a:sym typeface="Rajdhani" panose="02000000000000000000"/>
              </a:rPr>
              <a:t>The objectives of the project are to increase user engagement, satisfaction, and retention by providing personalized movie recommendations. The project will leverage user demographics, preferences, and viewing history to provide accurate and diverse recommendations. Additionally, the project will aim to improve the efficiency and accuracy of the recommendation system by utilizing advanced machine learning techniques.</a:t>
            </a:r>
            <a:endParaRPr sz="14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25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2500" b="1">
              <a:solidFill>
                <a:schemeClr val="dk1"/>
              </a:solidFill>
              <a:latin typeface="Rajdhani" panose="02000000000000000000"/>
              <a:ea typeface="Rajdhani" panose="02000000000000000000"/>
              <a:cs typeface="Rajdhani" panose="02000000000000000000"/>
              <a:sym typeface="Rajdhani" panose="02000000000000000000"/>
            </a:endParaRPr>
          </a:p>
        </p:txBody>
      </p:sp>
      <p:sp>
        <p:nvSpPr>
          <p:cNvPr id="731" name="Google Shape;731;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457200" lvl="0" indent="-482600" algn="l" rtl="0">
              <a:spcBef>
                <a:spcPts val="0"/>
              </a:spcBef>
              <a:spcAft>
                <a:spcPts val="0"/>
              </a:spcAft>
              <a:buSzPts val="4000"/>
              <a:buAutoNum type="arabicPeriod"/>
            </a:pPr>
            <a:r>
              <a:rPr lang="en-GB"/>
              <a:t>PROBLEM STATEMENT</a:t>
            </a:r>
            <a:endParaRPr>
              <a:solidFill>
                <a:schemeClr val="lt1"/>
              </a:solidFill>
            </a:endParaRPr>
          </a:p>
        </p:txBody>
      </p:sp>
      <p:grpSp>
        <p:nvGrpSpPr>
          <p:cNvPr id="732" name="Google Shape;732;p27"/>
          <p:cNvGrpSpPr/>
          <p:nvPr/>
        </p:nvGrpSpPr>
        <p:grpSpPr>
          <a:xfrm>
            <a:off x="6179150" y="1455875"/>
            <a:ext cx="2964844" cy="2815459"/>
            <a:chOff x="5171900" y="1164025"/>
            <a:chExt cx="2964844" cy="2815459"/>
          </a:xfrm>
        </p:grpSpPr>
        <p:sp>
          <p:nvSpPr>
            <p:cNvPr id="733" name="Google Shape;733;p27"/>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7"/>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7"/>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7"/>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7"/>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7"/>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7"/>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7"/>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7"/>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27"/>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7"/>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7"/>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7"/>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7"/>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7"/>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7"/>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7"/>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7"/>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7"/>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7"/>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7"/>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7"/>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7"/>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7"/>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7"/>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7"/>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7"/>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7"/>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7"/>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7"/>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7"/>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7"/>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7"/>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7"/>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7"/>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7"/>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7"/>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7"/>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7"/>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7"/>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7"/>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7"/>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7"/>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8" name="Google Shape;778;p27"/>
          <p:cNvGrpSpPr/>
          <p:nvPr/>
        </p:nvGrpSpPr>
        <p:grpSpPr>
          <a:xfrm>
            <a:off x="5280852" y="4511829"/>
            <a:ext cx="1299031" cy="763082"/>
            <a:chOff x="3285175" y="1554625"/>
            <a:chExt cx="1458275" cy="856625"/>
          </a:xfrm>
        </p:grpSpPr>
        <p:sp>
          <p:nvSpPr>
            <p:cNvPr id="779" name="Google Shape;779;p27"/>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7"/>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7"/>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7"/>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7"/>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7"/>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7"/>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7"/>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7"/>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7"/>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27"/>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7"/>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7"/>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7"/>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7"/>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7" name="Shape 797"/>
        <p:cNvGrpSpPr/>
        <p:nvPr/>
      </p:nvGrpSpPr>
      <p:grpSpPr>
        <a:xfrm>
          <a:off x="0" y="0"/>
          <a:ext cx="0" cy="0"/>
          <a:chOff x="0" y="0"/>
          <a:chExt cx="0" cy="0"/>
        </a:xfrm>
      </p:grpSpPr>
      <p:grpSp>
        <p:nvGrpSpPr>
          <p:cNvPr id="798" name="Google Shape;798;p28"/>
          <p:cNvGrpSpPr/>
          <p:nvPr/>
        </p:nvGrpSpPr>
        <p:grpSpPr>
          <a:xfrm flipH="1">
            <a:off x="5028775" y="3174275"/>
            <a:ext cx="3753450" cy="1969225"/>
            <a:chOff x="143902" y="3174400"/>
            <a:chExt cx="3753450" cy="1969225"/>
          </a:xfrm>
        </p:grpSpPr>
        <p:sp>
          <p:nvSpPr>
            <p:cNvPr id="799" name="Google Shape;799;p28"/>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0" name="Google Shape;800;p28"/>
            <p:cNvGrpSpPr/>
            <p:nvPr/>
          </p:nvGrpSpPr>
          <p:grpSpPr>
            <a:xfrm>
              <a:off x="143902" y="3174400"/>
              <a:ext cx="3753450" cy="1909665"/>
              <a:chOff x="143902" y="3174400"/>
              <a:chExt cx="3753450" cy="1909665"/>
            </a:xfrm>
          </p:grpSpPr>
          <p:sp>
            <p:nvSpPr>
              <p:cNvPr id="801" name="Google Shape;801;p28"/>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sp>
          <p:grpSp>
            <p:nvGrpSpPr>
              <p:cNvPr id="802" name="Google Shape;802;p28"/>
              <p:cNvGrpSpPr/>
              <p:nvPr/>
            </p:nvGrpSpPr>
            <p:grpSpPr>
              <a:xfrm rot="-3088787">
                <a:off x="247795" y="4300754"/>
                <a:ext cx="725754" cy="615483"/>
                <a:chOff x="5417612" y="4008755"/>
                <a:chExt cx="725743" cy="615474"/>
              </a:xfrm>
            </p:grpSpPr>
            <p:sp>
              <p:nvSpPr>
                <p:cNvPr id="803" name="Google Shape;803;p28"/>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8"/>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8"/>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8"/>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807" name="Google Shape;807;p28"/>
          <p:cNvSpPr txBox="1"/>
          <p:nvPr>
            <p:ph type="title"/>
          </p:nvPr>
        </p:nvSpPr>
        <p:spPr>
          <a:xfrm>
            <a:off x="525650" y="1360325"/>
            <a:ext cx="7252500" cy="315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500"/>
              <a:t>With the increasing popularity of movie streaming services, users are faced with a vast array of options when it comes to choosing what to watch. While many platforms provide recommendations based on a user's viewing history, these suggestions may not always align with the individual's preferences and demographics. This lack of personalization can lead to low user engagement, satisfaction, and retention. In response, this project aims to develop a movie recommendation system that provides more accurate and diverse recommendations by leveraging user demographics, preferences, and viewing history. By utilizing advanced machine learning techniques, the system will provide personalized movie recommendations that increase user satisfaction and engagement while improving the efficiency and accuracy of the recommendation process.</a:t>
            </a:r>
            <a:endParaRPr sz="1500"/>
          </a:p>
        </p:txBody>
      </p:sp>
      <p:grpSp>
        <p:nvGrpSpPr>
          <p:cNvPr id="808" name="Google Shape;808;p28"/>
          <p:cNvGrpSpPr/>
          <p:nvPr/>
        </p:nvGrpSpPr>
        <p:grpSpPr>
          <a:xfrm rot="-2168336">
            <a:off x="340929" y="483154"/>
            <a:ext cx="825790" cy="701108"/>
            <a:chOff x="3502275" y="3218775"/>
            <a:chExt cx="1175775" cy="998250"/>
          </a:xfrm>
        </p:grpSpPr>
        <p:sp>
          <p:nvSpPr>
            <p:cNvPr id="809" name="Google Shape;809;p28"/>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8"/>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28"/>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28"/>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8"/>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8"/>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8"/>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8"/>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8"/>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8"/>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8"/>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8"/>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1" name="Google Shape;821;p28"/>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28"/>
          <p:cNvSpPr txBox="1"/>
          <p:nvPr/>
        </p:nvSpPr>
        <p:spPr>
          <a:xfrm>
            <a:off x="1365900" y="307100"/>
            <a:ext cx="6141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b="1">
                <a:solidFill>
                  <a:schemeClr val="dk1"/>
                </a:solidFill>
                <a:latin typeface="Rajdhani" panose="02000000000000000000"/>
                <a:ea typeface="Rajdhani" panose="02000000000000000000"/>
                <a:cs typeface="Rajdhani" panose="02000000000000000000"/>
                <a:sym typeface="Rajdhani" panose="02000000000000000000"/>
              </a:rPr>
              <a:t>02. I</a:t>
            </a:r>
            <a:r>
              <a:rPr lang="en-GB" sz="4000" b="1">
                <a:solidFill>
                  <a:schemeClr val="dk1"/>
                </a:solidFill>
                <a:latin typeface="Rajdhani" panose="02000000000000000000"/>
                <a:ea typeface="Rajdhani" panose="02000000000000000000"/>
                <a:cs typeface="Rajdhani" panose="02000000000000000000"/>
                <a:sym typeface="Rajdhani" panose="02000000000000000000"/>
              </a:rPr>
              <a:t>NTRODUCTION:</a:t>
            </a:r>
            <a:endParaRPr sz="4000" b="1">
              <a:solidFill>
                <a:schemeClr val="dk1"/>
              </a:solidFill>
              <a:latin typeface="Rajdhani" panose="02000000000000000000"/>
              <a:ea typeface="Rajdhani" panose="02000000000000000000"/>
              <a:cs typeface="Rajdhani" panose="02000000000000000000"/>
              <a:sym typeface="Rajdhani"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26" name="Shape 826"/>
        <p:cNvGrpSpPr/>
        <p:nvPr/>
      </p:nvGrpSpPr>
      <p:grpSpPr>
        <a:xfrm>
          <a:off x="0" y="0"/>
          <a:ext cx="0" cy="0"/>
          <a:chOff x="0" y="0"/>
          <a:chExt cx="0" cy="0"/>
        </a:xfrm>
      </p:grpSpPr>
      <p:sp>
        <p:nvSpPr>
          <p:cNvPr id="827" name="Google Shape;827;p2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03. DATASETS:</a:t>
            </a:r>
            <a:endParaRPr>
              <a:solidFill>
                <a:schemeClr val="lt1"/>
              </a:solidFill>
            </a:endParaRPr>
          </a:p>
        </p:txBody>
      </p:sp>
      <p:sp>
        <p:nvSpPr>
          <p:cNvPr id="828" name="Google Shape;828;p29"/>
          <p:cNvSpPr txBox="1"/>
          <p:nvPr>
            <p:ph type="subTitle" idx="3"/>
          </p:nvPr>
        </p:nvSpPr>
        <p:spPr>
          <a:xfrm>
            <a:off x="1921300" y="1685175"/>
            <a:ext cx="6214200" cy="19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chemeClr val="dk1"/>
                </a:solidFill>
              </a:rPr>
              <a:t>We have used </a:t>
            </a:r>
            <a:r>
              <a:rPr lang="en-IN" altLang="en-GB" sz="1400" b="1">
                <a:solidFill>
                  <a:schemeClr val="dk1"/>
                </a:solidFill>
              </a:rPr>
              <a:t>two </a:t>
            </a:r>
            <a:r>
              <a:rPr lang="en-GB" sz="1400" b="1">
                <a:solidFill>
                  <a:schemeClr val="dk1"/>
                </a:solidFill>
              </a:rPr>
              <a:t>different datasets over here for the data analysis:</a:t>
            </a:r>
            <a:endParaRPr sz="1400" b="1">
              <a:solidFill>
                <a:schemeClr val="dk1"/>
              </a:solidFill>
            </a:endParaRPr>
          </a:p>
          <a:p>
            <a:pPr marL="457200" lvl="0" indent="-330200" algn="l" rtl="0">
              <a:spcBef>
                <a:spcPts val="0"/>
              </a:spcBef>
              <a:spcAft>
                <a:spcPts val="0"/>
              </a:spcAft>
              <a:buClr>
                <a:schemeClr val="dk1"/>
              </a:buClr>
              <a:buSzPts val="1600"/>
              <a:buChar char="●"/>
            </a:pPr>
            <a:r>
              <a:rPr lang="en-GB" sz="1400" b="1">
                <a:solidFill>
                  <a:schemeClr val="dk1"/>
                </a:solidFill>
              </a:rPr>
              <a:t>Dataset for </a:t>
            </a:r>
            <a:r>
              <a:rPr lang="en-IN" altLang="en-GB" sz="1400" b="1">
                <a:solidFill>
                  <a:schemeClr val="dk1"/>
                </a:solidFill>
              </a:rPr>
              <a:t>the </a:t>
            </a:r>
            <a:r>
              <a:rPr lang="en-GB" sz="1400" b="1">
                <a:solidFill>
                  <a:schemeClr val="dk1"/>
                </a:solidFill>
              </a:rPr>
              <a:t>movie credits </a:t>
            </a:r>
            <a:endParaRPr sz="1400" b="1">
              <a:solidFill>
                <a:schemeClr val="dk1"/>
              </a:solidFill>
            </a:endParaRPr>
          </a:p>
          <a:p>
            <a:pPr marL="457200" lvl="0" indent="-330200" algn="l" rtl="0">
              <a:spcBef>
                <a:spcPts val="0"/>
              </a:spcBef>
              <a:spcAft>
                <a:spcPts val="0"/>
              </a:spcAft>
              <a:buClr>
                <a:schemeClr val="dk1"/>
              </a:buClr>
              <a:buSzPts val="1600"/>
              <a:buAutoNum type="arabicPeriod"/>
            </a:pPr>
            <a:r>
              <a:rPr lang="en-GB" sz="1400" b="1">
                <a:solidFill>
                  <a:schemeClr val="dk1"/>
                </a:solidFill>
              </a:rPr>
              <a:t>Movie_id   2. Title  3. Cast  4.Crew </a:t>
            </a:r>
            <a:endParaRPr sz="1400" b="1">
              <a:solidFill>
                <a:schemeClr val="dk1"/>
              </a:solidFill>
            </a:endParaRPr>
          </a:p>
          <a:p>
            <a:pPr marL="457200" lvl="0" indent="-330200" algn="l" rtl="0">
              <a:spcBef>
                <a:spcPts val="0"/>
              </a:spcBef>
              <a:spcAft>
                <a:spcPts val="0"/>
              </a:spcAft>
              <a:buClr>
                <a:schemeClr val="dk1"/>
              </a:buClr>
              <a:buSzPts val="1600"/>
              <a:buChar char="●"/>
            </a:pPr>
            <a:r>
              <a:rPr lang="en-GB" sz="1400" b="1">
                <a:solidFill>
                  <a:schemeClr val="dk1"/>
                </a:solidFill>
              </a:rPr>
              <a:t>Dataset for </a:t>
            </a:r>
            <a:r>
              <a:rPr lang="en-IN" altLang="en-GB" sz="1400" b="1">
                <a:solidFill>
                  <a:schemeClr val="dk1"/>
                </a:solidFill>
              </a:rPr>
              <a:t>the </a:t>
            </a:r>
            <a:r>
              <a:rPr lang="en-GB" sz="1400" b="1">
                <a:solidFill>
                  <a:schemeClr val="dk1"/>
                </a:solidFill>
              </a:rPr>
              <a:t>movies  </a:t>
            </a:r>
            <a:endParaRPr sz="1400" b="1">
              <a:solidFill>
                <a:schemeClr val="dk1"/>
              </a:solidFill>
            </a:endParaRPr>
          </a:p>
          <a:p>
            <a:pPr marL="457200" lvl="0" indent="-330200" algn="l" rtl="0">
              <a:spcBef>
                <a:spcPts val="0"/>
              </a:spcBef>
              <a:spcAft>
                <a:spcPts val="0"/>
              </a:spcAft>
              <a:buClr>
                <a:schemeClr val="dk1"/>
              </a:buClr>
              <a:buSzPts val="1600"/>
              <a:buAutoNum type="arabicPeriod"/>
            </a:pPr>
            <a:r>
              <a:rPr lang="en-GB" sz="1400" b="1">
                <a:solidFill>
                  <a:schemeClr val="dk1"/>
                </a:solidFill>
              </a:rPr>
              <a:t>Budget  2. Genre  3. Id  4. Homepage</a:t>
            </a:r>
            <a:endParaRPr sz="1400"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GB" b="1">
                <a:solidFill>
                  <a:schemeClr val="dk1"/>
                </a:solidFill>
              </a:rPr>
              <a:t>           </a:t>
            </a:r>
            <a:endParaRPr b="1">
              <a:solidFill>
                <a:schemeClr val="dk1"/>
              </a:solidFill>
            </a:endParaRPr>
          </a:p>
        </p:txBody>
      </p:sp>
      <p:grpSp>
        <p:nvGrpSpPr>
          <p:cNvPr id="829" name="Google Shape;829;p29"/>
          <p:cNvGrpSpPr/>
          <p:nvPr/>
        </p:nvGrpSpPr>
        <p:grpSpPr>
          <a:xfrm rot="452190">
            <a:off x="7179462" y="284180"/>
            <a:ext cx="1880150" cy="1410744"/>
            <a:chOff x="6833425" y="231725"/>
            <a:chExt cx="1950919" cy="1463845"/>
          </a:xfrm>
        </p:grpSpPr>
        <p:sp>
          <p:nvSpPr>
            <p:cNvPr id="830" name="Google Shape;830;p29"/>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9"/>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9"/>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9"/>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9"/>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9"/>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9"/>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9"/>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9"/>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9"/>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9"/>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9"/>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9"/>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9"/>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9"/>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9"/>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9"/>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9"/>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9"/>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9"/>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9"/>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9"/>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9"/>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9"/>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9"/>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9"/>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9"/>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9"/>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9"/>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9"/>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29"/>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29"/>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9"/>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9"/>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9"/>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9"/>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9"/>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9"/>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9"/>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9"/>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9"/>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9"/>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9"/>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9"/>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9"/>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9"/>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9"/>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7" name="Google Shape;877;p29"/>
          <p:cNvGrpSpPr/>
          <p:nvPr/>
        </p:nvGrpSpPr>
        <p:grpSpPr>
          <a:xfrm rot="-270074">
            <a:off x="7520601" y="3713015"/>
            <a:ext cx="1358577" cy="1259963"/>
            <a:chOff x="-2401400" y="2614784"/>
            <a:chExt cx="2401395" cy="2227841"/>
          </a:xfrm>
        </p:grpSpPr>
        <p:sp>
          <p:nvSpPr>
            <p:cNvPr id="878" name="Google Shape;878;p29"/>
            <p:cNvSpPr/>
            <p:nvPr/>
          </p:nvSpPr>
          <p:spPr>
            <a:xfrm>
              <a:off x="-2401400" y="2614784"/>
              <a:ext cx="2401395" cy="2227841"/>
            </a:xfrm>
            <a:custGeom>
              <a:avLst/>
              <a:gdLst/>
              <a:ahLst/>
              <a:cxnLst/>
              <a:rect l="l" t="t" r="r" b="b"/>
              <a:pathLst>
                <a:path w="59345" h="55056" extrusionOk="0">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9"/>
            <p:cNvSpPr/>
            <p:nvPr/>
          </p:nvSpPr>
          <p:spPr>
            <a:xfrm>
              <a:off x="-1887604" y="3278628"/>
              <a:ext cx="1805993" cy="1436143"/>
            </a:xfrm>
            <a:custGeom>
              <a:avLst/>
              <a:gdLst/>
              <a:ahLst/>
              <a:cxnLst/>
              <a:rect l="l" t="t" r="r" b="b"/>
              <a:pathLst>
                <a:path w="44631" h="35491" extrusionOk="0">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9"/>
            <p:cNvSpPr/>
            <p:nvPr/>
          </p:nvSpPr>
          <p:spPr>
            <a:xfrm>
              <a:off x="-1639386" y="4473666"/>
              <a:ext cx="355525" cy="299724"/>
            </a:xfrm>
            <a:custGeom>
              <a:avLst/>
              <a:gdLst/>
              <a:ahLst/>
              <a:cxnLst/>
              <a:rect l="l" t="t" r="r" b="b"/>
              <a:pathLst>
                <a:path w="8786" h="7407" extrusionOk="0">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9"/>
            <p:cNvSpPr/>
            <p:nvPr/>
          </p:nvSpPr>
          <p:spPr>
            <a:xfrm>
              <a:off x="-445075" y="3713150"/>
              <a:ext cx="355566" cy="299481"/>
            </a:xfrm>
            <a:custGeom>
              <a:avLst/>
              <a:gdLst/>
              <a:ahLst/>
              <a:cxnLst/>
              <a:rect l="l" t="t" r="r" b="b"/>
              <a:pathLst>
                <a:path w="8787" h="7401" extrusionOk="0">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9"/>
            <p:cNvSpPr/>
            <p:nvPr/>
          </p:nvSpPr>
          <p:spPr>
            <a:xfrm>
              <a:off x="-2212788" y="3782711"/>
              <a:ext cx="355485" cy="299441"/>
            </a:xfrm>
            <a:custGeom>
              <a:avLst/>
              <a:gdLst/>
              <a:ahLst/>
              <a:cxnLst/>
              <a:rect l="l" t="t" r="r" b="b"/>
              <a:pathLst>
                <a:path w="8785" h="7400" extrusionOk="0">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9"/>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9"/>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9"/>
            <p:cNvSpPr/>
            <p:nvPr/>
          </p:nvSpPr>
          <p:spPr>
            <a:xfrm>
              <a:off x="-1714086" y="2836699"/>
              <a:ext cx="1221396" cy="400968"/>
            </a:xfrm>
            <a:custGeom>
              <a:avLst/>
              <a:gdLst/>
              <a:ahLst/>
              <a:cxnLst/>
              <a:rect l="l" t="t" r="r" b="b"/>
              <a:pathLst>
                <a:path w="30184" h="9909" extrusionOk="0">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9"/>
            <p:cNvSpPr/>
            <p:nvPr/>
          </p:nvSpPr>
          <p:spPr>
            <a:xfrm>
              <a:off x="-1569744" y="2766612"/>
              <a:ext cx="971200" cy="467047"/>
            </a:xfrm>
            <a:custGeom>
              <a:avLst/>
              <a:gdLst/>
              <a:ahLst/>
              <a:cxnLst/>
              <a:rect l="l" t="t" r="r" b="b"/>
              <a:pathLst>
                <a:path w="24001" h="11542" extrusionOk="0">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9"/>
            <p:cNvSpPr/>
            <p:nvPr/>
          </p:nvSpPr>
          <p:spPr>
            <a:xfrm>
              <a:off x="-1814766" y="3042995"/>
              <a:ext cx="1342386" cy="1395314"/>
            </a:xfrm>
            <a:custGeom>
              <a:avLst/>
              <a:gdLst/>
              <a:ahLst/>
              <a:cxnLst/>
              <a:rect l="l" t="t" r="r" b="b"/>
              <a:pathLst>
                <a:path w="33174" h="34482" extrusionOk="0">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9"/>
            <p:cNvSpPr/>
            <p:nvPr/>
          </p:nvSpPr>
          <p:spPr>
            <a:xfrm>
              <a:off x="-1729989" y="3062094"/>
              <a:ext cx="265855" cy="1247657"/>
            </a:xfrm>
            <a:custGeom>
              <a:avLst/>
              <a:gdLst/>
              <a:ahLst/>
              <a:cxnLst/>
              <a:rect l="l" t="t" r="r" b="b"/>
              <a:pathLst>
                <a:path w="6570" h="30833" extrusionOk="0">
                  <a:moveTo>
                    <a:pt x="2302" y="1"/>
                  </a:moveTo>
                  <a:lnTo>
                    <a:pt x="0" y="30184"/>
                  </a:lnTo>
                  <a:lnTo>
                    <a:pt x="2921" y="30833"/>
                  </a:lnTo>
                  <a:lnTo>
                    <a:pt x="6570" y="276"/>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9"/>
            <p:cNvSpPr/>
            <p:nvPr/>
          </p:nvSpPr>
          <p:spPr>
            <a:xfrm>
              <a:off x="-1500750" y="3097907"/>
              <a:ext cx="349051" cy="1265179"/>
            </a:xfrm>
            <a:custGeom>
              <a:avLst/>
              <a:gdLst/>
              <a:ahLst/>
              <a:cxnLst/>
              <a:rect l="l" t="t" r="r" b="b"/>
              <a:pathLst>
                <a:path w="8626" h="31266" extrusionOk="0">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9"/>
            <p:cNvSpPr/>
            <p:nvPr/>
          </p:nvSpPr>
          <p:spPr>
            <a:xfrm>
              <a:off x="-1292634" y="3141691"/>
              <a:ext cx="464053" cy="1270763"/>
            </a:xfrm>
            <a:custGeom>
              <a:avLst/>
              <a:gdLst/>
              <a:ahLst/>
              <a:cxnLst/>
              <a:rect l="l" t="t" r="r" b="b"/>
              <a:pathLst>
                <a:path w="11468" h="31404" extrusionOk="0">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9"/>
            <p:cNvSpPr/>
            <p:nvPr/>
          </p:nvSpPr>
          <p:spPr>
            <a:xfrm>
              <a:off x="-1031548" y="3220883"/>
              <a:ext cx="556798" cy="1235720"/>
            </a:xfrm>
            <a:custGeom>
              <a:avLst/>
              <a:gdLst/>
              <a:ahLst/>
              <a:cxnLst/>
              <a:rect l="l" t="t" r="r" b="b"/>
              <a:pathLst>
                <a:path w="13760" h="30538" extrusionOk="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9"/>
            <p:cNvSpPr/>
            <p:nvPr/>
          </p:nvSpPr>
          <p:spPr>
            <a:xfrm>
              <a:off x="-1780167" y="3046596"/>
              <a:ext cx="1304187" cy="275809"/>
            </a:xfrm>
            <a:custGeom>
              <a:avLst/>
              <a:gdLst/>
              <a:ahLst/>
              <a:cxnLst/>
              <a:rect l="l" t="t" r="r" b="b"/>
              <a:pathLst>
                <a:path w="32230" h="6816" extrusionOk="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9"/>
            <p:cNvSpPr/>
            <p:nvPr/>
          </p:nvSpPr>
          <p:spPr>
            <a:xfrm>
              <a:off x="-1808817" y="2979585"/>
              <a:ext cx="1427969" cy="348363"/>
            </a:xfrm>
            <a:custGeom>
              <a:avLst/>
              <a:gdLst/>
              <a:ahLst/>
              <a:cxnLst/>
              <a:rect l="l" t="t" r="r" b="b"/>
              <a:pathLst>
                <a:path w="35289" h="8609" extrusionOk="0">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9"/>
            <p:cNvSpPr/>
            <p:nvPr/>
          </p:nvSpPr>
          <p:spPr>
            <a:xfrm>
              <a:off x="-585411" y="3604985"/>
              <a:ext cx="373694" cy="219684"/>
            </a:xfrm>
            <a:custGeom>
              <a:avLst/>
              <a:gdLst/>
              <a:ahLst/>
              <a:cxnLst/>
              <a:rect l="l" t="t" r="r" b="b"/>
              <a:pathLst>
                <a:path w="9235" h="5429" extrusionOk="0">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9"/>
            <p:cNvSpPr/>
            <p:nvPr/>
          </p:nvSpPr>
          <p:spPr>
            <a:xfrm>
              <a:off x="-906103" y="4148321"/>
              <a:ext cx="550324" cy="499338"/>
            </a:xfrm>
            <a:custGeom>
              <a:avLst/>
              <a:gdLst/>
              <a:ahLst/>
              <a:cxnLst/>
              <a:rect l="l" t="t" r="r" b="b"/>
              <a:pathLst>
                <a:path w="13600" h="12340" extrusionOk="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9"/>
            <p:cNvSpPr/>
            <p:nvPr/>
          </p:nvSpPr>
          <p:spPr>
            <a:xfrm>
              <a:off x="-2335319" y="3672199"/>
              <a:ext cx="1788108" cy="1024412"/>
            </a:xfrm>
            <a:custGeom>
              <a:avLst/>
              <a:gdLst/>
              <a:ahLst/>
              <a:cxnLst/>
              <a:rect l="l" t="t" r="r" b="b"/>
              <a:pathLst>
                <a:path w="44189" h="25316" extrusionOk="0">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9"/>
            <p:cNvSpPr/>
            <p:nvPr/>
          </p:nvSpPr>
          <p:spPr>
            <a:xfrm>
              <a:off x="-1960848" y="3842115"/>
              <a:ext cx="934094" cy="167606"/>
            </a:xfrm>
            <a:custGeom>
              <a:avLst/>
              <a:gdLst/>
              <a:ahLst/>
              <a:cxnLst/>
              <a:rect l="l" t="t" r="r" b="b"/>
              <a:pathLst>
                <a:path w="23084" h="4142" extrusionOk="0">
                  <a:moveTo>
                    <a:pt x="1" y="1"/>
                  </a:moveTo>
                  <a:lnTo>
                    <a:pt x="611" y="4141"/>
                  </a:lnTo>
                  <a:lnTo>
                    <a:pt x="23083" y="8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9"/>
            <p:cNvSpPr/>
            <p:nvPr/>
          </p:nvSpPr>
          <p:spPr>
            <a:xfrm>
              <a:off x="-1030779" y="3875904"/>
              <a:ext cx="274272" cy="488413"/>
            </a:xfrm>
            <a:custGeom>
              <a:avLst/>
              <a:gdLst/>
              <a:ahLst/>
              <a:cxnLst/>
              <a:rect l="l" t="t" r="r" b="b"/>
              <a:pathLst>
                <a:path w="6778" h="12070" extrusionOk="0">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9"/>
            <p:cNvSpPr/>
            <p:nvPr/>
          </p:nvSpPr>
          <p:spPr>
            <a:xfrm>
              <a:off x="-819021" y="3790804"/>
              <a:ext cx="139321" cy="332744"/>
            </a:xfrm>
            <a:custGeom>
              <a:avLst/>
              <a:gdLst/>
              <a:ahLst/>
              <a:cxnLst/>
              <a:rect l="l" t="t" r="r" b="b"/>
              <a:pathLst>
                <a:path w="3443" h="8223" extrusionOk="0">
                  <a:moveTo>
                    <a:pt x="1800" y="0"/>
                  </a:moveTo>
                  <a:lnTo>
                    <a:pt x="0" y="246"/>
                  </a:lnTo>
                  <a:lnTo>
                    <a:pt x="1711" y="8222"/>
                  </a:lnTo>
                  <a:lnTo>
                    <a:pt x="3442" y="7976"/>
                  </a:lnTo>
                  <a:lnTo>
                    <a:pt x="1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9"/>
            <p:cNvSpPr/>
            <p:nvPr/>
          </p:nvSpPr>
          <p:spPr>
            <a:xfrm>
              <a:off x="-1088079" y="4035542"/>
              <a:ext cx="139321" cy="332339"/>
            </a:xfrm>
            <a:custGeom>
              <a:avLst/>
              <a:gdLst/>
              <a:ahLst/>
              <a:cxnLst/>
              <a:rect l="l" t="t" r="r" b="b"/>
              <a:pathLst>
                <a:path w="3443" h="8213" extrusionOk="0">
                  <a:moveTo>
                    <a:pt x="1800" y="1"/>
                  </a:moveTo>
                  <a:lnTo>
                    <a:pt x="1" y="246"/>
                  </a:lnTo>
                  <a:lnTo>
                    <a:pt x="1712" y="8213"/>
                  </a:lnTo>
                  <a:lnTo>
                    <a:pt x="3443" y="7977"/>
                  </a:lnTo>
                  <a:lnTo>
                    <a:pt x="1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9"/>
            <p:cNvSpPr/>
            <p:nvPr/>
          </p:nvSpPr>
          <p:spPr>
            <a:xfrm>
              <a:off x="-1992249" y="4238357"/>
              <a:ext cx="125765" cy="156721"/>
            </a:xfrm>
            <a:custGeom>
              <a:avLst/>
              <a:gdLst/>
              <a:ahLst/>
              <a:cxnLst/>
              <a:rect l="l" t="t" r="r" b="b"/>
              <a:pathLst>
                <a:path w="3108" h="3873" extrusionOk="0">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9"/>
            <p:cNvSpPr/>
            <p:nvPr/>
          </p:nvSpPr>
          <p:spPr>
            <a:xfrm>
              <a:off x="-1861342" y="4224963"/>
              <a:ext cx="78462" cy="156074"/>
            </a:xfrm>
            <a:custGeom>
              <a:avLst/>
              <a:gdLst/>
              <a:ahLst/>
              <a:cxnLst/>
              <a:rect l="l" t="t" r="r" b="b"/>
              <a:pathLst>
                <a:path w="1939" h="3857" extrusionOk="0">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9"/>
            <p:cNvSpPr/>
            <p:nvPr/>
          </p:nvSpPr>
          <p:spPr>
            <a:xfrm>
              <a:off x="-1777780" y="4203880"/>
              <a:ext cx="137743" cy="165987"/>
            </a:xfrm>
            <a:custGeom>
              <a:avLst/>
              <a:gdLst/>
              <a:ahLst/>
              <a:cxnLst/>
              <a:rect l="l" t="t" r="r" b="b"/>
              <a:pathLst>
                <a:path w="3404" h="4102" extrusionOk="0">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9"/>
            <p:cNvSpPr/>
            <p:nvPr/>
          </p:nvSpPr>
          <p:spPr>
            <a:xfrm>
              <a:off x="-1620165" y="4186359"/>
              <a:ext cx="126210" cy="161617"/>
            </a:xfrm>
            <a:custGeom>
              <a:avLst/>
              <a:gdLst/>
              <a:ahLst/>
              <a:cxnLst/>
              <a:rect l="l" t="t" r="r" b="b"/>
              <a:pathLst>
                <a:path w="3119" h="3994" extrusionOk="0">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9"/>
            <p:cNvSpPr/>
            <p:nvPr/>
          </p:nvSpPr>
          <p:spPr>
            <a:xfrm>
              <a:off x="-1484038" y="4158923"/>
              <a:ext cx="190631" cy="170358"/>
            </a:xfrm>
            <a:custGeom>
              <a:avLst/>
              <a:gdLst/>
              <a:ahLst/>
              <a:cxnLst/>
              <a:rect l="l" t="t" r="r" b="b"/>
              <a:pathLst>
                <a:path w="4711" h="4210" extrusionOk="0">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9"/>
            <p:cNvSpPr/>
            <p:nvPr/>
          </p:nvSpPr>
          <p:spPr>
            <a:xfrm>
              <a:off x="-1276326" y="4142615"/>
              <a:ext cx="130985" cy="161213"/>
            </a:xfrm>
            <a:custGeom>
              <a:avLst/>
              <a:gdLst/>
              <a:ahLst/>
              <a:cxnLst/>
              <a:rect l="l" t="t" r="r" b="b"/>
              <a:pathLst>
                <a:path w="3237" h="3984" extrusionOk="0">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9"/>
            <p:cNvSpPr/>
            <p:nvPr/>
          </p:nvSpPr>
          <p:spPr>
            <a:xfrm>
              <a:off x="-1983104" y="4361900"/>
              <a:ext cx="891484" cy="214141"/>
            </a:xfrm>
            <a:custGeom>
              <a:avLst/>
              <a:gdLst/>
              <a:ahLst/>
              <a:cxnLst/>
              <a:rect l="l" t="t" r="r" b="b"/>
              <a:pathLst>
                <a:path w="22031" h="5292" extrusionOk="0">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9"/>
            <p:cNvSpPr/>
            <p:nvPr/>
          </p:nvSpPr>
          <p:spPr>
            <a:xfrm>
              <a:off x="-2057156" y="3972941"/>
              <a:ext cx="891484" cy="213858"/>
            </a:xfrm>
            <a:custGeom>
              <a:avLst/>
              <a:gdLst/>
              <a:ahLst/>
              <a:cxnLst/>
              <a:rect l="l" t="t" r="r" b="b"/>
              <a:pathLst>
                <a:path w="22031" h="5285" extrusionOk="0">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9" name="Google Shape;909;p29"/>
          <p:cNvGrpSpPr/>
          <p:nvPr/>
        </p:nvGrpSpPr>
        <p:grpSpPr>
          <a:xfrm>
            <a:off x="836298" y="1685163"/>
            <a:ext cx="775567" cy="531822"/>
            <a:chOff x="2648547" y="1860013"/>
            <a:chExt cx="775567" cy="531822"/>
          </a:xfrm>
        </p:grpSpPr>
        <p:sp>
          <p:nvSpPr>
            <p:cNvPr id="910" name="Google Shape;910;p29"/>
            <p:cNvSpPr/>
            <p:nvPr/>
          </p:nvSpPr>
          <p:spPr>
            <a:xfrm>
              <a:off x="3185150" y="2166418"/>
              <a:ext cx="164891" cy="104869"/>
            </a:xfrm>
            <a:custGeom>
              <a:avLst/>
              <a:gdLst/>
              <a:ahLst/>
              <a:cxnLst/>
              <a:rect l="l" t="t" r="r" b="b"/>
              <a:pathLst>
                <a:path w="2934" h="1866" extrusionOk="0">
                  <a:moveTo>
                    <a:pt x="1" y="0"/>
                  </a:moveTo>
                  <a:lnTo>
                    <a:pt x="1" y="1866"/>
                  </a:lnTo>
                  <a:lnTo>
                    <a:pt x="2934" y="1866"/>
                  </a:lnTo>
                  <a:lnTo>
                    <a:pt x="29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9"/>
            <p:cNvSpPr/>
            <p:nvPr/>
          </p:nvSpPr>
          <p:spPr>
            <a:xfrm>
              <a:off x="3308960" y="2096055"/>
              <a:ext cx="115154" cy="245425"/>
            </a:xfrm>
            <a:custGeom>
              <a:avLst/>
              <a:gdLst/>
              <a:ahLst/>
              <a:cxnLst/>
              <a:rect l="l" t="t" r="r" b="b"/>
              <a:pathLst>
                <a:path w="2049" h="4367" extrusionOk="0">
                  <a:moveTo>
                    <a:pt x="1827" y="1"/>
                  </a:moveTo>
                  <a:cubicBezTo>
                    <a:pt x="1805" y="1"/>
                    <a:pt x="1782" y="4"/>
                    <a:pt x="1760" y="12"/>
                  </a:cubicBezTo>
                  <a:lnTo>
                    <a:pt x="164" y="445"/>
                  </a:lnTo>
                  <a:cubicBezTo>
                    <a:pt x="67" y="474"/>
                    <a:pt x="0" y="560"/>
                    <a:pt x="0" y="666"/>
                  </a:cubicBezTo>
                  <a:lnTo>
                    <a:pt x="0" y="3705"/>
                  </a:lnTo>
                  <a:cubicBezTo>
                    <a:pt x="0" y="3801"/>
                    <a:pt x="67" y="3887"/>
                    <a:pt x="164" y="3916"/>
                  </a:cubicBezTo>
                  <a:lnTo>
                    <a:pt x="1760" y="4358"/>
                  </a:lnTo>
                  <a:cubicBezTo>
                    <a:pt x="1780" y="4364"/>
                    <a:pt x="1800" y="4366"/>
                    <a:pt x="1819" y="4366"/>
                  </a:cubicBezTo>
                  <a:cubicBezTo>
                    <a:pt x="1939" y="4366"/>
                    <a:pt x="2040" y="4270"/>
                    <a:pt x="2048" y="4137"/>
                  </a:cubicBezTo>
                  <a:lnTo>
                    <a:pt x="2048" y="224"/>
                  </a:lnTo>
                  <a:cubicBezTo>
                    <a:pt x="2048" y="102"/>
                    <a:pt x="1946" y="1"/>
                    <a:pt x="1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9"/>
            <p:cNvSpPr/>
            <p:nvPr/>
          </p:nvSpPr>
          <p:spPr>
            <a:xfrm>
              <a:off x="2707445" y="2045924"/>
              <a:ext cx="529123" cy="345349"/>
            </a:xfrm>
            <a:custGeom>
              <a:avLst/>
              <a:gdLst/>
              <a:ahLst/>
              <a:cxnLst/>
              <a:rect l="l" t="t" r="r" b="b"/>
              <a:pathLst>
                <a:path w="9415" h="6145" extrusionOk="0">
                  <a:moveTo>
                    <a:pt x="318" y="0"/>
                  </a:moveTo>
                  <a:cubicBezTo>
                    <a:pt x="145" y="0"/>
                    <a:pt x="0" y="144"/>
                    <a:pt x="0" y="317"/>
                  </a:cubicBezTo>
                  <a:lnTo>
                    <a:pt x="0" y="5827"/>
                  </a:lnTo>
                  <a:cubicBezTo>
                    <a:pt x="0" y="6001"/>
                    <a:pt x="145" y="6145"/>
                    <a:pt x="318" y="6145"/>
                  </a:cubicBezTo>
                  <a:lnTo>
                    <a:pt x="9097" y="6145"/>
                  </a:lnTo>
                  <a:cubicBezTo>
                    <a:pt x="9270" y="6145"/>
                    <a:pt x="9414" y="6001"/>
                    <a:pt x="9414" y="5827"/>
                  </a:cubicBezTo>
                  <a:lnTo>
                    <a:pt x="9414" y="317"/>
                  </a:lnTo>
                  <a:cubicBezTo>
                    <a:pt x="9414" y="144"/>
                    <a:pt x="9270" y="0"/>
                    <a:pt x="9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9"/>
            <p:cNvSpPr/>
            <p:nvPr/>
          </p:nvSpPr>
          <p:spPr>
            <a:xfrm>
              <a:off x="2707445" y="2045924"/>
              <a:ext cx="529123" cy="345911"/>
            </a:xfrm>
            <a:custGeom>
              <a:avLst/>
              <a:gdLst/>
              <a:ahLst/>
              <a:cxnLst/>
              <a:rect l="l" t="t" r="r" b="b"/>
              <a:pathLst>
                <a:path w="9415" h="6155" extrusionOk="0">
                  <a:moveTo>
                    <a:pt x="7645" y="0"/>
                  </a:moveTo>
                  <a:cubicBezTo>
                    <a:pt x="7818" y="0"/>
                    <a:pt x="7962" y="144"/>
                    <a:pt x="7962" y="317"/>
                  </a:cubicBezTo>
                  <a:lnTo>
                    <a:pt x="7962" y="5308"/>
                  </a:lnTo>
                  <a:cubicBezTo>
                    <a:pt x="7962" y="5539"/>
                    <a:pt x="7770" y="5731"/>
                    <a:pt x="7530" y="5731"/>
                  </a:cubicBezTo>
                  <a:lnTo>
                    <a:pt x="308" y="5731"/>
                  </a:lnTo>
                  <a:cubicBezTo>
                    <a:pt x="154" y="5731"/>
                    <a:pt x="29" y="5625"/>
                    <a:pt x="0" y="5472"/>
                  </a:cubicBezTo>
                  <a:lnTo>
                    <a:pt x="0" y="5837"/>
                  </a:lnTo>
                  <a:cubicBezTo>
                    <a:pt x="0" y="6010"/>
                    <a:pt x="145" y="6154"/>
                    <a:pt x="318" y="6154"/>
                  </a:cubicBezTo>
                  <a:lnTo>
                    <a:pt x="9088" y="6154"/>
                  </a:lnTo>
                  <a:cubicBezTo>
                    <a:pt x="9270" y="6154"/>
                    <a:pt x="9405" y="6010"/>
                    <a:pt x="9405" y="5837"/>
                  </a:cubicBezTo>
                  <a:lnTo>
                    <a:pt x="9405" y="317"/>
                  </a:lnTo>
                  <a:cubicBezTo>
                    <a:pt x="9405" y="308"/>
                    <a:pt x="9414" y="298"/>
                    <a:pt x="9414" y="289"/>
                  </a:cubicBezTo>
                  <a:cubicBezTo>
                    <a:pt x="9395" y="125"/>
                    <a:pt x="9261" y="0"/>
                    <a:pt x="9097"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9"/>
            <p:cNvSpPr/>
            <p:nvPr/>
          </p:nvSpPr>
          <p:spPr>
            <a:xfrm>
              <a:off x="2648547" y="1860013"/>
              <a:ext cx="315619" cy="316181"/>
            </a:xfrm>
            <a:custGeom>
              <a:avLst/>
              <a:gdLst/>
              <a:ahLst/>
              <a:cxnLst/>
              <a:rect l="l" t="t" r="r" b="b"/>
              <a:pathLst>
                <a:path w="5616" h="5626" extrusionOk="0">
                  <a:moveTo>
                    <a:pt x="2808" y="0"/>
                  </a:moveTo>
                  <a:cubicBezTo>
                    <a:pt x="1250" y="0"/>
                    <a:pt x="0" y="1260"/>
                    <a:pt x="0" y="2818"/>
                  </a:cubicBezTo>
                  <a:cubicBezTo>
                    <a:pt x="0" y="4366"/>
                    <a:pt x="1250" y="5626"/>
                    <a:pt x="2808" y="5626"/>
                  </a:cubicBezTo>
                  <a:cubicBezTo>
                    <a:pt x="4356" y="5626"/>
                    <a:pt x="5616" y="4366"/>
                    <a:pt x="5616" y="2818"/>
                  </a:cubicBezTo>
                  <a:cubicBezTo>
                    <a:pt x="5616" y="1260"/>
                    <a:pt x="4356" y="0"/>
                    <a:pt x="2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9"/>
            <p:cNvSpPr/>
            <p:nvPr/>
          </p:nvSpPr>
          <p:spPr>
            <a:xfrm>
              <a:off x="2694463" y="1906490"/>
              <a:ext cx="285384" cy="269423"/>
            </a:xfrm>
            <a:custGeom>
              <a:avLst/>
              <a:gdLst/>
              <a:ahLst/>
              <a:cxnLst/>
              <a:rect l="l" t="t" r="r" b="b"/>
              <a:pathLst>
                <a:path w="5078" h="4794" extrusionOk="0">
                  <a:moveTo>
                    <a:pt x="3982" y="0"/>
                  </a:moveTo>
                  <a:lnTo>
                    <a:pt x="1" y="3972"/>
                  </a:lnTo>
                  <a:cubicBezTo>
                    <a:pt x="549" y="4520"/>
                    <a:pt x="1268" y="4794"/>
                    <a:pt x="1986" y="4794"/>
                  </a:cubicBezTo>
                  <a:cubicBezTo>
                    <a:pt x="2705" y="4794"/>
                    <a:pt x="3424" y="4520"/>
                    <a:pt x="3972" y="3972"/>
                  </a:cubicBezTo>
                  <a:cubicBezTo>
                    <a:pt x="5078" y="2875"/>
                    <a:pt x="5078" y="1096"/>
                    <a:pt x="3982"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9"/>
            <p:cNvSpPr/>
            <p:nvPr/>
          </p:nvSpPr>
          <p:spPr>
            <a:xfrm>
              <a:off x="3048976" y="2223181"/>
              <a:ext cx="115716" cy="115660"/>
            </a:xfrm>
            <a:custGeom>
              <a:avLst/>
              <a:gdLst/>
              <a:ahLst/>
              <a:cxnLst/>
              <a:rect l="l" t="t" r="r" b="b"/>
              <a:pathLst>
                <a:path w="2059" h="2058" extrusionOk="0">
                  <a:moveTo>
                    <a:pt x="97" y="0"/>
                  </a:moveTo>
                  <a:cubicBezTo>
                    <a:pt x="39" y="0"/>
                    <a:pt x="1" y="39"/>
                    <a:pt x="1" y="96"/>
                  </a:cubicBezTo>
                  <a:lnTo>
                    <a:pt x="1" y="1962"/>
                  </a:lnTo>
                  <a:cubicBezTo>
                    <a:pt x="1" y="2010"/>
                    <a:pt x="39" y="2058"/>
                    <a:pt x="97" y="2058"/>
                  </a:cubicBezTo>
                  <a:lnTo>
                    <a:pt x="1962" y="2058"/>
                  </a:lnTo>
                  <a:cubicBezTo>
                    <a:pt x="2010" y="2058"/>
                    <a:pt x="2059" y="2010"/>
                    <a:pt x="2059" y="1962"/>
                  </a:cubicBezTo>
                  <a:lnTo>
                    <a:pt x="2059" y="96"/>
                  </a:lnTo>
                  <a:cubicBezTo>
                    <a:pt x="2059" y="39"/>
                    <a:pt x="2010" y="0"/>
                    <a:pt x="1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9"/>
            <p:cNvSpPr/>
            <p:nvPr/>
          </p:nvSpPr>
          <p:spPr>
            <a:xfrm>
              <a:off x="2736508" y="1965958"/>
              <a:ext cx="123809" cy="105712"/>
            </a:xfrm>
            <a:custGeom>
              <a:avLst/>
              <a:gdLst/>
              <a:ahLst/>
              <a:cxnLst/>
              <a:rect l="l" t="t" r="r" b="b"/>
              <a:pathLst>
                <a:path w="2203" h="1881" extrusionOk="0">
                  <a:moveTo>
                    <a:pt x="1251" y="0"/>
                  </a:moveTo>
                  <a:cubicBezTo>
                    <a:pt x="1020" y="0"/>
                    <a:pt x="786" y="85"/>
                    <a:pt x="597" y="275"/>
                  </a:cubicBezTo>
                  <a:cubicBezTo>
                    <a:pt x="0" y="871"/>
                    <a:pt x="424" y="1880"/>
                    <a:pt x="1260" y="1880"/>
                  </a:cubicBezTo>
                  <a:cubicBezTo>
                    <a:pt x="1779" y="1880"/>
                    <a:pt x="2202" y="1467"/>
                    <a:pt x="2202" y="948"/>
                  </a:cubicBezTo>
                  <a:cubicBezTo>
                    <a:pt x="2202" y="375"/>
                    <a:pt x="1735" y="0"/>
                    <a:pt x="1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9"/>
            <p:cNvSpPr/>
            <p:nvPr/>
          </p:nvSpPr>
          <p:spPr>
            <a:xfrm>
              <a:off x="3005758" y="1896768"/>
              <a:ext cx="242728" cy="242672"/>
            </a:xfrm>
            <a:custGeom>
              <a:avLst/>
              <a:gdLst/>
              <a:ahLst/>
              <a:cxnLst/>
              <a:rect l="l" t="t" r="r" b="b"/>
              <a:pathLst>
                <a:path w="4319" h="4318" extrusionOk="0">
                  <a:moveTo>
                    <a:pt x="2164" y="0"/>
                  </a:moveTo>
                  <a:cubicBezTo>
                    <a:pt x="972" y="0"/>
                    <a:pt x="0" y="971"/>
                    <a:pt x="0" y="2164"/>
                  </a:cubicBezTo>
                  <a:cubicBezTo>
                    <a:pt x="0" y="3356"/>
                    <a:pt x="972" y="4318"/>
                    <a:pt x="2164" y="4318"/>
                  </a:cubicBezTo>
                  <a:cubicBezTo>
                    <a:pt x="3356" y="4318"/>
                    <a:pt x="4318" y="3356"/>
                    <a:pt x="4318" y="2164"/>
                  </a:cubicBezTo>
                  <a:cubicBezTo>
                    <a:pt x="4318" y="971"/>
                    <a:pt x="3356" y="0"/>
                    <a:pt x="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9"/>
            <p:cNvSpPr/>
            <p:nvPr/>
          </p:nvSpPr>
          <p:spPr>
            <a:xfrm>
              <a:off x="3041951" y="1932399"/>
              <a:ext cx="218393" cy="207041"/>
            </a:xfrm>
            <a:custGeom>
              <a:avLst/>
              <a:gdLst/>
              <a:ahLst/>
              <a:cxnLst/>
              <a:rect l="l" t="t" r="r" b="b"/>
              <a:pathLst>
                <a:path w="3886" h="3684" extrusionOk="0">
                  <a:moveTo>
                    <a:pt x="3049" y="1"/>
                  </a:moveTo>
                  <a:lnTo>
                    <a:pt x="1" y="3049"/>
                  </a:lnTo>
                  <a:cubicBezTo>
                    <a:pt x="419" y="3472"/>
                    <a:pt x="970" y="3684"/>
                    <a:pt x="1521" y="3684"/>
                  </a:cubicBezTo>
                  <a:cubicBezTo>
                    <a:pt x="2073" y="3684"/>
                    <a:pt x="2626" y="3472"/>
                    <a:pt x="3049" y="3049"/>
                  </a:cubicBezTo>
                  <a:cubicBezTo>
                    <a:pt x="3886" y="2203"/>
                    <a:pt x="3886" y="847"/>
                    <a:pt x="3049"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9"/>
            <p:cNvSpPr/>
            <p:nvPr/>
          </p:nvSpPr>
          <p:spPr>
            <a:xfrm>
              <a:off x="3084589" y="1991058"/>
              <a:ext cx="75701" cy="65080"/>
            </a:xfrm>
            <a:custGeom>
              <a:avLst/>
              <a:gdLst/>
              <a:ahLst/>
              <a:cxnLst/>
              <a:rect l="l" t="t" r="r" b="b"/>
              <a:pathLst>
                <a:path w="1347" h="1158" extrusionOk="0">
                  <a:moveTo>
                    <a:pt x="761" y="1"/>
                  </a:moveTo>
                  <a:cubicBezTo>
                    <a:pt x="619" y="1"/>
                    <a:pt x="474" y="52"/>
                    <a:pt x="357" y="167"/>
                  </a:cubicBezTo>
                  <a:cubicBezTo>
                    <a:pt x="1" y="533"/>
                    <a:pt x="251" y="1158"/>
                    <a:pt x="770" y="1158"/>
                  </a:cubicBezTo>
                  <a:cubicBezTo>
                    <a:pt x="1087" y="1148"/>
                    <a:pt x="1347" y="898"/>
                    <a:pt x="1347" y="581"/>
                  </a:cubicBezTo>
                  <a:cubicBezTo>
                    <a:pt x="1347" y="229"/>
                    <a:pt x="1060" y="1"/>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9"/>
            <p:cNvSpPr/>
            <p:nvPr/>
          </p:nvSpPr>
          <p:spPr>
            <a:xfrm>
              <a:off x="2851518" y="1924765"/>
              <a:ext cx="57212" cy="47658"/>
            </a:xfrm>
            <a:custGeom>
              <a:avLst/>
              <a:gdLst/>
              <a:ahLst/>
              <a:cxnLst/>
              <a:rect l="l" t="t" r="r" b="b"/>
              <a:pathLst>
                <a:path w="1018" h="848" extrusionOk="0">
                  <a:moveTo>
                    <a:pt x="718" y="0"/>
                  </a:moveTo>
                  <a:cubicBezTo>
                    <a:pt x="669" y="0"/>
                    <a:pt x="618" y="19"/>
                    <a:pt x="571" y="63"/>
                  </a:cubicBezTo>
                  <a:lnTo>
                    <a:pt x="148" y="487"/>
                  </a:lnTo>
                  <a:cubicBezTo>
                    <a:pt x="0" y="642"/>
                    <a:pt x="136" y="848"/>
                    <a:pt x="299" y="848"/>
                  </a:cubicBezTo>
                  <a:cubicBezTo>
                    <a:pt x="348" y="848"/>
                    <a:pt x="399" y="829"/>
                    <a:pt x="446" y="785"/>
                  </a:cubicBezTo>
                  <a:lnTo>
                    <a:pt x="869" y="362"/>
                  </a:lnTo>
                  <a:cubicBezTo>
                    <a:pt x="1017" y="206"/>
                    <a:pt x="881" y="0"/>
                    <a:pt x="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29"/>
            <p:cNvSpPr/>
            <p:nvPr/>
          </p:nvSpPr>
          <p:spPr>
            <a:xfrm>
              <a:off x="2703611" y="2072392"/>
              <a:ext cx="57549" cy="47601"/>
            </a:xfrm>
            <a:custGeom>
              <a:avLst/>
              <a:gdLst/>
              <a:ahLst/>
              <a:cxnLst/>
              <a:rect l="l" t="t" r="r" b="b"/>
              <a:pathLst>
                <a:path w="1024" h="847" extrusionOk="0">
                  <a:moveTo>
                    <a:pt x="724" y="0"/>
                  </a:moveTo>
                  <a:cubicBezTo>
                    <a:pt x="675" y="0"/>
                    <a:pt x="623" y="20"/>
                    <a:pt x="578" y="68"/>
                  </a:cubicBezTo>
                  <a:lnTo>
                    <a:pt x="155" y="491"/>
                  </a:lnTo>
                  <a:cubicBezTo>
                    <a:pt x="1" y="638"/>
                    <a:pt x="138" y="847"/>
                    <a:pt x="302" y="847"/>
                  </a:cubicBezTo>
                  <a:cubicBezTo>
                    <a:pt x="353" y="847"/>
                    <a:pt x="405" y="827"/>
                    <a:pt x="453" y="779"/>
                  </a:cubicBezTo>
                  <a:lnTo>
                    <a:pt x="876" y="356"/>
                  </a:lnTo>
                  <a:cubicBezTo>
                    <a:pt x="1023" y="209"/>
                    <a:pt x="884" y="0"/>
                    <a:pt x="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29"/>
            <p:cNvSpPr/>
            <p:nvPr/>
          </p:nvSpPr>
          <p:spPr>
            <a:xfrm>
              <a:off x="2846712" y="2072392"/>
              <a:ext cx="57099" cy="47601"/>
            </a:xfrm>
            <a:custGeom>
              <a:avLst/>
              <a:gdLst/>
              <a:ahLst/>
              <a:cxnLst/>
              <a:rect l="l" t="t" r="r" b="b"/>
              <a:pathLst>
                <a:path w="1016" h="847" extrusionOk="0">
                  <a:moveTo>
                    <a:pt x="296" y="0"/>
                  </a:moveTo>
                  <a:cubicBezTo>
                    <a:pt x="134" y="0"/>
                    <a:pt x="0" y="209"/>
                    <a:pt x="147" y="356"/>
                  </a:cubicBezTo>
                  <a:lnTo>
                    <a:pt x="570" y="779"/>
                  </a:lnTo>
                  <a:cubicBezTo>
                    <a:pt x="618" y="827"/>
                    <a:pt x="670" y="847"/>
                    <a:pt x="720" y="847"/>
                  </a:cubicBezTo>
                  <a:cubicBezTo>
                    <a:pt x="881" y="847"/>
                    <a:pt x="1015" y="638"/>
                    <a:pt x="868" y="491"/>
                  </a:cubicBezTo>
                  <a:lnTo>
                    <a:pt x="445" y="68"/>
                  </a:lnTo>
                  <a:cubicBezTo>
                    <a:pt x="398" y="20"/>
                    <a:pt x="345"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9"/>
            <p:cNvSpPr/>
            <p:nvPr/>
          </p:nvSpPr>
          <p:spPr>
            <a:xfrm>
              <a:off x="2703580" y="1919003"/>
              <a:ext cx="57605" cy="47658"/>
            </a:xfrm>
            <a:custGeom>
              <a:avLst/>
              <a:gdLst/>
              <a:ahLst/>
              <a:cxnLst/>
              <a:rect l="l" t="t" r="r" b="b"/>
              <a:pathLst>
                <a:path w="1025" h="848" extrusionOk="0">
                  <a:moveTo>
                    <a:pt x="306" y="0"/>
                  </a:moveTo>
                  <a:cubicBezTo>
                    <a:pt x="141" y="0"/>
                    <a:pt x="1" y="206"/>
                    <a:pt x="156" y="362"/>
                  </a:cubicBezTo>
                  <a:lnTo>
                    <a:pt x="579" y="785"/>
                  </a:lnTo>
                  <a:cubicBezTo>
                    <a:pt x="624" y="829"/>
                    <a:pt x="674" y="848"/>
                    <a:pt x="722" y="848"/>
                  </a:cubicBezTo>
                  <a:cubicBezTo>
                    <a:pt x="883" y="848"/>
                    <a:pt x="1025" y="642"/>
                    <a:pt x="877" y="487"/>
                  </a:cubicBezTo>
                  <a:lnTo>
                    <a:pt x="454" y="63"/>
                  </a:lnTo>
                  <a:cubicBezTo>
                    <a:pt x="407" y="19"/>
                    <a:pt x="355"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9"/>
            <p:cNvSpPr/>
            <p:nvPr/>
          </p:nvSpPr>
          <p:spPr>
            <a:xfrm>
              <a:off x="3155177" y="1949820"/>
              <a:ext cx="45859" cy="36586"/>
            </a:xfrm>
            <a:custGeom>
              <a:avLst/>
              <a:gdLst/>
              <a:ahLst/>
              <a:cxnLst/>
              <a:rect l="l" t="t" r="r" b="b"/>
              <a:pathLst>
                <a:path w="816" h="651" extrusionOk="0">
                  <a:moveTo>
                    <a:pt x="515" y="0"/>
                  </a:moveTo>
                  <a:cubicBezTo>
                    <a:pt x="467" y="0"/>
                    <a:pt x="417" y="19"/>
                    <a:pt x="372" y="63"/>
                  </a:cubicBezTo>
                  <a:lnTo>
                    <a:pt x="141" y="294"/>
                  </a:lnTo>
                  <a:cubicBezTo>
                    <a:pt x="0" y="417"/>
                    <a:pt x="90" y="650"/>
                    <a:pt x="275" y="650"/>
                  </a:cubicBezTo>
                  <a:cubicBezTo>
                    <a:pt x="278" y="650"/>
                    <a:pt x="282" y="650"/>
                    <a:pt x="286" y="650"/>
                  </a:cubicBezTo>
                  <a:cubicBezTo>
                    <a:pt x="343" y="650"/>
                    <a:pt x="392" y="631"/>
                    <a:pt x="440" y="592"/>
                  </a:cubicBezTo>
                  <a:lnTo>
                    <a:pt x="661" y="361"/>
                  </a:lnTo>
                  <a:cubicBezTo>
                    <a:pt x="816" y="206"/>
                    <a:pt x="676" y="0"/>
                    <a:pt x="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9"/>
            <p:cNvSpPr/>
            <p:nvPr/>
          </p:nvSpPr>
          <p:spPr>
            <a:xfrm>
              <a:off x="3047739" y="2056153"/>
              <a:ext cx="46309" cy="36811"/>
            </a:xfrm>
            <a:custGeom>
              <a:avLst/>
              <a:gdLst/>
              <a:ahLst/>
              <a:cxnLst/>
              <a:rect l="l" t="t" r="r" b="b"/>
              <a:pathLst>
                <a:path w="824" h="655" extrusionOk="0">
                  <a:moveTo>
                    <a:pt x="524" y="1"/>
                  </a:moveTo>
                  <a:cubicBezTo>
                    <a:pt x="475" y="1"/>
                    <a:pt x="424" y="21"/>
                    <a:pt x="379" y="68"/>
                  </a:cubicBezTo>
                  <a:lnTo>
                    <a:pt x="148" y="299"/>
                  </a:lnTo>
                  <a:cubicBezTo>
                    <a:pt x="1" y="446"/>
                    <a:pt x="135" y="655"/>
                    <a:pt x="296" y="655"/>
                  </a:cubicBezTo>
                  <a:cubicBezTo>
                    <a:pt x="346" y="655"/>
                    <a:pt x="398" y="635"/>
                    <a:pt x="446" y="587"/>
                  </a:cubicBezTo>
                  <a:lnTo>
                    <a:pt x="677" y="357"/>
                  </a:lnTo>
                  <a:cubicBezTo>
                    <a:pt x="824" y="210"/>
                    <a:pt x="684" y="1"/>
                    <a:pt x="5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9"/>
            <p:cNvSpPr/>
            <p:nvPr/>
          </p:nvSpPr>
          <p:spPr>
            <a:xfrm>
              <a:off x="3160309" y="2056153"/>
              <a:ext cx="46590" cy="36811"/>
            </a:xfrm>
            <a:custGeom>
              <a:avLst/>
              <a:gdLst/>
              <a:ahLst/>
              <a:cxnLst/>
              <a:rect l="l" t="t" r="r" b="b"/>
              <a:pathLst>
                <a:path w="829" h="655" extrusionOk="0">
                  <a:moveTo>
                    <a:pt x="302" y="1"/>
                  </a:moveTo>
                  <a:cubicBezTo>
                    <a:pt x="138" y="1"/>
                    <a:pt x="0" y="210"/>
                    <a:pt x="154" y="357"/>
                  </a:cubicBezTo>
                  <a:lnTo>
                    <a:pt x="385" y="587"/>
                  </a:lnTo>
                  <a:cubicBezTo>
                    <a:pt x="431" y="635"/>
                    <a:pt x="482" y="655"/>
                    <a:pt x="531" y="655"/>
                  </a:cubicBezTo>
                  <a:cubicBezTo>
                    <a:pt x="690" y="655"/>
                    <a:pt x="828" y="446"/>
                    <a:pt x="674" y="299"/>
                  </a:cubicBezTo>
                  <a:lnTo>
                    <a:pt x="453" y="68"/>
                  </a:lnTo>
                  <a:cubicBezTo>
                    <a:pt x="405" y="21"/>
                    <a:pt x="352" y="1"/>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9"/>
            <p:cNvSpPr/>
            <p:nvPr/>
          </p:nvSpPr>
          <p:spPr>
            <a:xfrm>
              <a:off x="3054471" y="1949595"/>
              <a:ext cx="46477" cy="36811"/>
            </a:xfrm>
            <a:custGeom>
              <a:avLst/>
              <a:gdLst/>
              <a:ahLst/>
              <a:cxnLst/>
              <a:rect l="l" t="t" r="r" b="b"/>
              <a:pathLst>
                <a:path w="827" h="655" extrusionOk="0">
                  <a:moveTo>
                    <a:pt x="300" y="0"/>
                  </a:moveTo>
                  <a:cubicBezTo>
                    <a:pt x="137" y="0"/>
                    <a:pt x="1" y="206"/>
                    <a:pt x="149" y="361"/>
                  </a:cubicBezTo>
                  <a:lnTo>
                    <a:pt x="380" y="592"/>
                  </a:lnTo>
                  <a:cubicBezTo>
                    <a:pt x="425" y="636"/>
                    <a:pt x="476" y="654"/>
                    <a:pt x="524" y="654"/>
                  </a:cubicBezTo>
                  <a:cubicBezTo>
                    <a:pt x="688" y="654"/>
                    <a:pt x="826" y="443"/>
                    <a:pt x="678" y="294"/>
                  </a:cubicBezTo>
                  <a:lnTo>
                    <a:pt x="447" y="63"/>
                  </a:lnTo>
                  <a:cubicBezTo>
                    <a:pt x="400" y="19"/>
                    <a:pt x="349"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9"/>
            <p:cNvSpPr/>
            <p:nvPr/>
          </p:nvSpPr>
          <p:spPr>
            <a:xfrm>
              <a:off x="2754991" y="2211828"/>
              <a:ext cx="224856" cy="23267"/>
            </a:xfrm>
            <a:custGeom>
              <a:avLst/>
              <a:gdLst/>
              <a:ahLst/>
              <a:cxnLst/>
              <a:rect l="l" t="t" r="r" b="b"/>
              <a:pathLst>
                <a:path w="4001" h="414" extrusionOk="0">
                  <a:moveTo>
                    <a:pt x="279" y="0"/>
                  </a:moveTo>
                  <a:cubicBezTo>
                    <a:pt x="1" y="0"/>
                    <a:pt x="1" y="414"/>
                    <a:pt x="279" y="414"/>
                  </a:cubicBezTo>
                  <a:lnTo>
                    <a:pt x="3722" y="414"/>
                  </a:lnTo>
                  <a:cubicBezTo>
                    <a:pt x="4001" y="414"/>
                    <a:pt x="4001" y="0"/>
                    <a:pt x="3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9"/>
            <p:cNvSpPr/>
            <p:nvPr/>
          </p:nvSpPr>
          <p:spPr>
            <a:xfrm>
              <a:off x="2754991" y="2269096"/>
              <a:ext cx="224856" cy="23829"/>
            </a:xfrm>
            <a:custGeom>
              <a:avLst/>
              <a:gdLst/>
              <a:ahLst/>
              <a:cxnLst/>
              <a:rect l="l" t="t" r="r" b="b"/>
              <a:pathLst>
                <a:path w="4001" h="424" extrusionOk="0">
                  <a:moveTo>
                    <a:pt x="279" y="1"/>
                  </a:moveTo>
                  <a:cubicBezTo>
                    <a:pt x="1" y="1"/>
                    <a:pt x="1" y="424"/>
                    <a:pt x="279" y="424"/>
                  </a:cubicBezTo>
                  <a:lnTo>
                    <a:pt x="3722" y="424"/>
                  </a:lnTo>
                  <a:cubicBezTo>
                    <a:pt x="4001" y="424"/>
                    <a:pt x="4001" y="1"/>
                    <a:pt x="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9"/>
            <p:cNvSpPr/>
            <p:nvPr/>
          </p:nvSpPr>
          <p:spPr>
            <a:xfrm>
              <a:off x="3106806" y="2223181"/>
              <a:ext cx="57886" cy="115660"/>
            </a:xfrm>
            <a:custGeom>
              <a:avLst/>
              <a:gdLst/>
              <a:ahLst/>
              <a:cxnLst/>
              <a:rect l="l" t="t" r="r" b="b"/>
              <a:pathLst>
                <a:path w="1030" h="2058" extrusionOk="0">
                  <a:moveTo>
                    <a:pt x="1" y="0"/>
                  </a:moveTo>
                  <a:lnTo>
                    <a:pt x="1" y="2058"/>
                  </a:lnTo>
                  <a:lnTo>
                    <a:pt x="933" y="2058"/>
                  </a:lnTo>
                  <a:cubicBezTo>
                    <a:pt x="981" y="2058"/>
                    <a:pt x="1030" y="2020"/>
                    <a:pt x="1030" y="1962"/>
                  </a:cubicBezTo>
                  <a:lnTo>
                    <a:pt x="1030" y="96"/>
                  </a:lnTo>
                  <a:cubicBezTo>
                    <a:pt x="1030" y="39"/>
                    <a:pt x="981" y="0"/>
                    <a:pt x="933" y="0"/>
                  </a:cubicBez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2" name="Google Shape;932;p29"/>
          <p:cNvGrpSpPr/>
          <p:nvPr/>
        </p:nvGrpSpPr>
        <p:grpSpPr>
          <a:xfrm rot="-1936839">
            <a:off x="228234" y="3876612"/>
            <a:ext cx="1098574" cy="932746"/>
            <a:chOff x="8039217" y="153473"/>
            <a:chExt cx="898762" cy="763062"/>
          </a:xfrm>
        </p:grpSpPr>
        <p:sp>
          <p:nvSpPr>
            <p:cNvPr id="933" name="Google Shape;933;p29"/>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9"/>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9"/>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9"/>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9"/>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9"/>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9"/>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9"/>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9"/>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9"/>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9"/>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9"/>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9"/>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9" name="Shape 949"/>
        <p:cNvGrpSpPr/>
        <p:nvPr/>
      </p:nvGrpSpPr>
      <p:grpSpPr>
        <a:xfrm>
          <a:off x="0" y="0"/>
          <a:ext cx="0" cy="0"/>
          <a:chOff x="0" y="0"/>
          <a:chExt cx="0" cy="0"/>
        </a:xfrm>
      </p:grpSpPr>
      <p:sp>
        <p:nvSpPr>
          <p:cNvPr id="950" name="Google Shape;950;p30"/>
          <p:cNvSpPr txBox="1"/>
          <p:nvPr>
            <p:ph type="subTitle" idx="1"/>
          </p:nvPr>
        </p:nvSpPr>
        <p:spPr>
          <a:xfrm>
            <a:off x="720000" y="2807338"/>
            <a:ext cx="2592300" cy="5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Machine learning algorithms</a:t>
            </a:r>
            <a:endParaRPr sz="1800"/>
          </a:p>
        </p:txBody>
      </p:sp>
      <p:sp>
        <p:nvSpPr>
          <p:cNvPr id="951" name="Google Shape;951;p3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04. TECHNOLOGIES USED</a:t>
            </a:r>
            <a:endParaRPr>
              <a:solidFill>
                <a:schemeClr val="lt1"/>
              </a:solidFill>
            </a:endParaRPr>
          </a:p>
        </p:txBody>
      </p:sp>
      <p:sp>
        <p:nvSpPr>
          <p:cNvPr id="952" name="Google Shape;952;p30"/>
          <p:cNvSpPr txBox="1"/>
          <p:nvPr>
            <p:ph type="subTitle" idx="5"/>
          </p:nvPr>
        </p:nvSpPr>
        <p:spPr>
          <a:xfrm>
            <a:off x="3403788" y="2664675"/>
            <a:ext cx="2336400" cy="5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Python Tools</a:t>
            </a:r>
            <a:endParaRPr sz="1800"/>
          </a:p>
        </p:txBody>
      </p:sp>
      <p:sp>
        <p:nvSpPr>
          <p:cNvPr id="953" name="Google Shape;953;p30"/>
          <p:cNvSpPr txBox="1"/>
          <p:nvPr>
            <p:ph type="subTitle" idx="6"/>
          </p:nvPr>
        </p:nvSpPr>
        <p:spPr>
          <a:xfrm>
            <a:off x="6089800" y="2664675"/>
            <a:ext cx="2336400" cy="5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NodeJs Tools</a:t>
            </a:r>
            <a:endParaRPr sz="1800"/>
          </a:p>
        </p:txBody>
      </p:sp>
      <p:grpSp>
        <p:nvGrpSpPr>
          <p:cNvPr id="954" name="Google Shape;954;p30"/>
          <p:cNvGrpSpPr/>
          <p:nvPr/>
        </p:nvGrpSpPr>
        <p:grpSpPr>
          <a:xfrm>
            <a:off x="7445227" y="269212"/>
            <a:ext cx="1274241" cy="748519"/>
            <a:chOff x="3285175" y="1554625"/>
            <a:chExt cx="1458275" cy="856625"/>
          </a:xfrm>
        </p:grpSpPr>
        <p:sp>
          <p:nvSpPr>
            <p:cNvPr id="955" name="Google Shape;955;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0" name="Google Shape;970;p30"/>
          <p:cNvGrpSpPr/>
          <p:nvPr/>
        </p:nvGrpSpPr>
        <p:grpSpPr>
          <a:xfrm rot="1028139">
            <a:off x="277720" y="3990910"/>
            <a:ext cx="1034038" cy="971312"/>
            <a:chOff x="220838" y="-10150"/>
            <a:chExt cx="1417700" cy="1331700"/>
          </a:xfrm>
        </p:grpSpPr>
        <p:sp>
          <p:nvSpPr>
            <p:cNvPr id="971" name="Google Shape;971;p30"/>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0"/>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0"/>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0"/>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0"/>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0"/>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0"/>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0"/>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0"/>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0"/>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0"/>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0"/>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0"/>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0"/>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0"/>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0"/>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0"/>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0"/>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0"/>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0"/>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0"/>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0"/>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0"/>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0"/>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0"/>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0"/>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0"/>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0"/>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0"/>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0"/>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30"/>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30"/>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30"/>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30"/>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0"/>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30"/>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30"/>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30"/>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30"/>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30"/>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30"/>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30"/>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0"/>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0"/>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0"/>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0"/>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30"/>
          <p:cNvGrpSpPr/>
          <p:nvPr/>
        </p:nvGrpSpPr>
        <p:grpSpPr>
          <a:xfrm rot="-610959">
            <a:off x="7715675" y="4027009"/>
            <a:ext cx="1133128" cy="899116"/>
            <a:chOff x="1291550" y="1421925"/>
            <a:chExt cx="1399875" cy="1110775"/>
          </a:xfrm>
        </p:grpSpPr>
        <p:sp>
          <p:nvSpPr>
            <p:cNvPr id="1018" name="Google Shape;1018;p30"/>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0"/>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0"/>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0"/>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0"/>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30"/>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30"/>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0"/>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0"/>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0"/>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0"/>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30"/>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30"/>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0"/>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0"/>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0"/>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0"/>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30"/>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6" name="Google Shape;1036;p30"/>
          <p:cNvGrpSpPr/>
          <p:nvPr/>
        </p:nvGrpSpPr>
        <p:grpSpPr>
          <a:xfrm>
            <a:off x="1739287" y="1986730"/>
            <a:ext cx="553745" cy="458846"/>
            <a:chOff x="5757644" y="2012350"/>
            <a:chExt cx="360628" cy="298825"/>
          </a:xfrm>
        </p:grpSpPr>
        <p:sp>
          <p:nvSpPr>
            <p:cNvPr id="1037" name="Google Shape;1037;p30"/>
            <p:cNvSpPr/>
            <p:nvPr/>
          </p:nvSpPr>
          <p:spPr>
            <a:xfrm>
              <a:off x="5768698" y="2012350"/>
              <a:ext cx="338259" cy="164164"/>
            </a:xfrm>
            <a:custGeom>
              <a:avLst/>
              <a:gdLst/>
              <a:ahLst/>
              <a:cxnLst/>
              <a:rect l="l" t="t" r="r" b="b"/>
              <a:pathLst>
                <a:path w="12944" h="6282" extrusionOk="0">
                  <a:moveTo>
                    <a:pt x="111" y="0"/>
                  </a:moveTo>
                  <a:cubicBezTo>
                    <a:pt x="50" y="0"/>
                    <a:pt x="1" y="54"/>
                    <a:pt x="1" y="116"/>
                  </a:cubicBezTo>
                  <a:lnTo>
                    <a:pt x="1" y="6165"/>
                  </a:lnTo>
                  <a:cubicBezTo>
                    <a:pt x="1" y="6235"/>
                    <a:pt x="49" y="6282"/>
                    <a:pt x="109" y="6282"/>
                  </a:cubicBezTo>
                  <a:cubicBezTo>
                    <a:pt x="114" y="6282"/>
                    <a:pt x="120" y="6281"/>
                    <a:pt x="126" y="6280"/>
                  </a:cubicBezTo>
                  <a:cubicBezTo>
                    <a:pt x="2231" y="5953"/>
                    <a:pt x="4354" y="5790"/>
                    <a:pt x="6476" y="5790"/>
                  </a:cubicBezTo>
                  <a:cubicBezTo>
                    <a:pt x="8597" y="5790"/>
                    <a:pt x="10718" y="5953"/>
                    <a:pt x="12819" y="6280"/>
                  </a:cubicBezTo>
                  <a:cubicBezTo>
                    <a:pt x="12824" y="6281"/>
                    <a:pt x="12830" y="6282"/>
                    <a:pt x="12836" y="6282"/>
                  </a:cubicBezTo>
                  <a:cubicBezTo>
                    <a:pt x="12895" y="6282"/>
                    <a:pt x="12944" y="6235"/>
                    <a:pt x="12944" y="6165"/>
                  </a:cubicBezTo>
                  <a:lnTo>
                    <a:pt x="12944" y="116"/>
                  </a:lnTo>
                  <a:cubicBezTo>
                    <a:pt x="12944" y="54"/>
                    <a:pt x="12894" y="0"/>
                    <a:pt x="12833" y="0"/>
                  </a:cubicBezTo>
                  <a:cubicBezTo>
                    <a:pt x="12829" y="0"/>
                    <a:pt x="12824" y="0"/>
                    <a:pt x="12819" y="1"/>
                  </a:cubicBezTo>
                  <a:cubicBezTo>
                    <a:pt x="10722" y="328"/>
                    <a:pt x="8597" y="491"/>
                    <a:pt x="6472" y="501"/>
                  </a:cubicBezTo>
                  <a:cubicBezTo>
                    <a:pt x="4347" y="491"/>
                    <a:pt x="2231" y="328"/>
                    <a:pt x="126" y="1"/>
                  </a:cubicBezTo>
                  <a:cubicBezTo>
                    <a:pt x="121" y="0"/>
                    <a:pt x="11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30"/>
            <p:cNvSpPr/>
            <p:nvPr/>
          </p:nvSpPr>
          <p:spPr>
            <a:xfrm>
              <a:off x="5790571" y="2037934"/>
              <a:ext cx="294775" cy="113180"/>
            </a:xfrm>
            <a:custGeom>
              <a:avLst/>
              <a:gdLst/>
              <a:ahLst/>
              <a:cxnLst/>
              <a:rect l="l" t="t" r="r" b="b"/>
              <a:pathLst>
                <a:path w="11280" h="4331" extrusionOk="0">
                  <a:moveTo>
                    <a:pt x="182" y="0"/>
                  </a:moveTo>
                  <a:cubicBezTo>
                    <a:pt x="80" y="0"/>
                    <a:pt x="0" y="90"/>
                    <a:pt x="0" y="195"/>
                  </a:cubicBezTo>
                  <a:lnTo>
                    <a:pt x="0" y="4138"/>
                  </a:lnTo>
                  <a:cubicBezTo>
                    <a:pt x="0" y="4247"/>
                    <a:pt x="87" y="4331"/>
                    <a:pt x="194" y="4331"/>
                  </a:cubicBezTo>
                  <a:cubicBezTo>
                    <a:pt x="200" y="4331"/>
                    <a:pt x="206" y="4331"/>
                    <a:pt x="212" y="4330"/>
                  </a:cubicBezTo>
                  <a:cubicBezTo>
                    <a:pt x="2015" y="4095"/>
                    <a:pt x="3827" y="3977"/>
                    <a:pt x="5639" y="3977"/>
                  </a:cubicBezTo>
                  <a:cubicBezTo>
                    <a:pt x="7450" y="3977"/>
                    <a:pt x="9260" y="4095"/>
                    <a:pt x="11059" y="4330"/>
                  </a:cubicBezTo>
                  <a:cubicBezTo>
                    <a:pt x="11064" y="4331"/>
                    <a:pt x="11070" y="4331"/>
                    <a:pt x="11076" y="4331"/>
                  </a:cubicBezTo>
                  <a:cubicBezTo>
                    <a:pt x="11184" y="4331"/>
                    <a:pt x="11280" y="4247"/>
                    <a:pt x="11280" y="4138"/>
                  </a:cubicBezTo>
                  <a:lnTo>
                    <a:pt x="11280" y="195"/>
                  </a:lnTo>
                  <a:cubicBezTo>
                    <a:pt x="11280" y="90"/>
                    <a:pt x="11191" y="0"/>
                    <a:pt x="11088" y="0"/>
                  </a:cubicBezTo>
                  <a:cubicBezTo>
                    <a:pt x="11078" y="0"/>
                    <a:pt x="11069" y="1"/>
                    <a:pt x="11059" y="3"/>
                  </a:cubicBezTo>
                  <a:cubicBezTo>
                    <a:pt x="9260" y="234"/>
                    <a:pt x="7453" y="349"/>
                    <a:pt x="5635" y="349"/>
                  </a:cubicBezTo>
                  <a:cubicBezTo>
                    <a:pt x="3827" y="349"/>
                    <a:pt x="2010" y="234"/>
                    <a:pt x="212" y="3"/>
                  </a:cubicBezTo>
                  <a:cubicBezTo>
                    <a:pt x="202" y="1"/>
                    <a:pt x="192"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30"/>
            <p:cNvSpPr/>
            <p:nvPr/>
          </p:nvSpPr>
          <p:spPr>
            <a:xfrm>
              <a:off x="5871738" y="2201837"/>
              <a:ext cx="66115" cy="55819"/>
            </a:xfrm>
            <a:custGeom>
              <a:avLst/>
              <a:gdLst/>
              <a:ahLst/>
              <a:cxnLst/>
              <a:rect l="l" t="t" r="r" b="b"/>
              <a:pathLst>
                <a:path w="2530" h="2136" extrusionOk="0">
                  <a:moveTo>
                    <a:pt x="692" y="1"/>
                  </a:moveTo>
                  <a:cubicBezTo>
                    <a:pt x="308" y="1"/>
                    <a:pt x="0" y="308"/>
                    <a:pt x="0" y="693"/>
                  </a:cubicBezTo>
                  <a:lnTo>
                    <a:pt x="0" y="2135"/>
                  </a:lnTo>
                  <a:lnTo>
                    <a:pt x="2529" y="2135"/>
                  </a:lnTo>
                  <a:lnTo>
                    <a:pt x="2529" y="693"/>
                  </a:lnTo>
                  <a:cubicBezTo>
                    <a:pt x="2529" y="308"/>
                    <a:pt x="2221" y="1"/>
                    <a:pt x="1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30"/>
            <p:cNvSpPr/>
            <p:nvPr/>
          </p:nvSpPr>
          <p:spPr>
            <a:xfrm>
              <a:off x="5805649" y="2201837"/>
              <a:ext cx="66115" cy="55819"/>
            </a:xfrm>
            <a:custGeom>
              <a:avLst/>
              <a:gdLst/>
              <a:ahLst/>
              <a:cxnLst/>
              <a:rect l="l" t="t" r="r" b="b"/>
              <a:pathLst>
                <a:path w="2530" h="2136" extrusionOk="0">
                  <a:moveTo>
                    <a:pt x="692" y="1"/>
                  </a:moveTo>
                  <a:cubicBezTo>
                    <a:pt x="308" y="1"/>
                    <a:pt x="0" y="308"/>
                    <a:pt x="0" y="693"/>
                  </a:cubicBezTo>
                  <a:lnTo>
                    <a:pt x="0" y="2135"/>
                  </a:lnTo>
                  <a:lnTo>
                    <a:pt x="2529" y="2135"/>
                  </a:lnTo>
                  <a:lnTo>
                    <a:pt x="2529" y="693"/>
                  </a:lnTo>
                  <a:cubicBezTo>
                    <a:pt x="2529" y="308"/>
                    <a:pt x="2221" y="1"/>
                    <a:pt x="1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30"/>
            <p:cNvSpPr/>
            <p:nvPr/>
          </p:nvSpPr>
          <p:spPr>
            <a:xfrm>
              <a:off x="5937828" y="2201837"/>
              <a:ext cx="66350" cy="55819"/>
            </a:xfrm>
            <a:custGeom>
              <a:avLst/>
              <a:gdLst/>
              <a:ahLst/>
              <a:cxnLst/>
              <a:rect l="l" t="t" r="r" b="b"/>
              <a:pathLst>
                <a:path w="2539" h="2136" extrusionOk="0">
                  <a:moveTo>
                    <a:pt x="702" y="1"/>
                  </a:moveTo>
                  <a:cubicBezTo>
                    <a:pt x="317" y="1"/>
                    <a:pt x="0" y="308"/>
                    <a:pt x="10" y="693"/>
                  </a:cubicBezTo>
                  <a:lnTo>
                    <a:pt x="10" y="2135"/>
                  </a:lnTo>
                  <a:lnTo>
                    <a:pt x="2539" y="2135"/>
                  </a:lnTo>
                  <a:lnTo>
                    <a:pt x="2539" y="693"/>
                  </a:lnTo>
                  <a:cubicBezTo>
                    <a:pt x="2539" y="308"/>
                    <a:pt x="2231"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30"/>
            <p:cNvSpPr/>
            <p:nvPr/>
          </p:nvSpPr>
          <p:spPr>
            <a:xfrm>
              <a:off x="6004152" y="2201837"/>
              <a:ext cx="66115" cy="55819"/>
            </a:xfrm>
            <a:custGeom>
              <a:avLst/>
              <a:gdLst/>
              <a:ahLst/>
              <a:cxnLst/>
              <a:rect l="l" t="t" r="r" b="b"/>
              <a:pathLst>
                <a:path w="2530" h="2136" extrusionOk="0">
                  <a:moveTo>
                    <a:pt x="693" y="1"/>
                  </a:moveTo>
                  <a:cubicBezTo>
                    <a:pt x="308" y="1"/>
                    <a:pt x="1" y="308"/>
                    <a:pt x="1" y="693"/>
                  </a:cubicBezTo>
                  <a:lnTo>
                    <a:pt x="1" y="2135"/>
                  </a:lnTo>
                  <a:lnTo>
                    <a:pt x="2530" y="2135"/>
                  </a:lnTo>
                  <a:lnTo>
                    <a:pt x="2530" y="693"/>
                  </a:lnTo>
                  <a:cubicBezTo>
                    <a:pt x="2530" y="308"/>
                    <a:pt x="2222" y="1"/>
                    <a:pt x="1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30"/>
            <p:cNvSpPr/>
            <p:nvPr/>
          </p:nvSpPr>
          <p:spPr>
            <a:xfrm>
              <a:off x="6020485" y="2201837"/>
              <a:ext cx="49782" cy="55558"/>
            </a:xfrm>
            <a:custGeom>
              <a:avLst/>
              <a:gdLst/>
              <a:ahLst/>
              <a:cxnLst/>
              <a:rect l="l" t="t" r="r" b="b"/>
              <a:pathLst>
                <a:path w="1905" h="2126" extrusionOk="0">
                  <a:moveTo>
                    <a:pt x="1" y="1"/>
                  </a:moveTo>
                  <a:cubicBezTo>
                    <a:pt x="357" y="39"/>
                    <a:pt x="635"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30"/>
            <p:cNvSpPr/>
            <p:nvPr/>
          </p:nvSpPr>
          <p:spPr>
            <a:xfrm>
              <a:off x="5954396" y="2201837"/>
              <a:ext cx="49782" cy="55558"/>
            </a:xfrm>
            <a:custGeom>
              <a:avLst/>
              <a:gdLst/>
              <a:ahLst/>
              <a:cxnLst/>
              <a:rect l="l" t="t" r="r" b="b"/>
              <a:pathLst>
                <a:path w="1905" h="2126" extrusionOk="0">
                  <a:moveTo>
                    <a:pt x="1" y="1"/>
                  </a:moveTo>
                  <a:cubicBezTo>
                    <a:pt x="357" y="39"/>
                    <a:pt x="626"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30"/>
            <p:cNvSpPr/>
            <p:nvPr/>
          </p:nvSpPr>
          <p:spPr>
            <a:xfrm>
              <a:off x="5888071" y="2201837"/>
              <a:ext cx="49782" cy="55558"/>
            </a:xfrm>
            <a:custGeom>
              <a:avLst/>
              <a:gdLst/>
              <a:ahLst/>
              <a:cxnLst/>
              <a:rect l="l" t="t" r="r" b="b"/>
              <a:pathLst>
                <a:path w="1905" h="2126" extrusionOk="0">
                  <a:moveTo>
                    <a:pt x="0" y="1"/>
                  </a:moveTo>
                  <a:cubicBezTo>
                    <a:pt x="356" y="39"/>
                    <a:pt x="625" y="337"/>
                    <a:pt x="625" y="693"/>
                  </a:cubicBezTo>
                  <a:lnTo>
                    <a:pt x="625" y="2126"/>
                  </a:lnTo>
                  <a:lnTo>
                    <a:pt x="1904" y="2126"/>
                  </a:lnTo>
                  <a:lnTo>
                    <a:pt x="1904" y="693"/>
                  </a:lnTo>
                  <a:cubicBezTo>
                    <a:pt x="1904" y="308"/>
                    <a:pt x="158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30"/>
            <p:cNvSpPr/>
            <p:nvPr/>
          </p:nvSpPr>
          <p:spPr>
            <a:xfrm>
              <a:off x="5822217" y="2201837"/>
              <a:ext cx="49782" cy="55558"/>
            </a:xfrm>
            <a:custGeom>
              <a:avLst/>
              <a:gdLst/>
              <a:ahLst/>
              <a:cxnLst/>
              <a:rect l="l" t="t" r="r" b="b"/>
              <a:pathLst>
                <a:path w="1905" h="2126" extrusionOk="0">
                  <a:moveTo>
                    <a:pt x="1" y="1"/>
                  </a:moveTo>
                  <a:cubicBezTo>
                    <a:pt x="357" y="39"/>
                    <a:pt x="626" y="337"/>
                    <a:pt x="635" y="693"/>
                  </a:cubicBezTo>
                  <a:lnTo>
                    <a:pt x="635" y="2126"/>
                  </a:lnTo>
                  <a:lnTo>
                    <a:pt x="1905" y="2126"/>
                  </a:lnTo>
                  <a:lnTo>
                    <a:pt x="1905" y="693"/>
                  </a:lnTo>
                  <a:cubicBezTo>
                    <a:pt x="1905" y="308"/>
                    <a:pt x="1597" y="1"/>
                    <a:pt x="1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30"/>
            <p:cNvSpPr/>
            <p:nvPr/>
          </p:nvSpPr>
          <p:spPr>
            <a:xfrm>
              <a:off x="5772461" y="2240539"/>
              <a:ext cx="66115" cy="55819"/>
            </a:xfrm>
            <a:custGeom>
              <a:avLst/>
              <a:gdLst/>
              <a:ahLst/>
              <a:cxnLst/>
              <a:rect l="l" t="t" r="r" b="b"/>
              <a:pathLst>
                <a:path w="2530" h="2136" extrusionOk="0">
                  <a:moveTo>
                    <a:pt x="693" y="0"/>
                  </a:moveTo>
                  <a:cubicBezTo>
                    <a:pt x="309" y="0"/>
                    <a:pt x="1" y="318"/>
                    <a:pt x="1" y="702"/>
                  </a:cubicBezTo>
                  <a:lnTo>
                    <a:pt x="1" y="2135"/>
                  </a:lnTo>
                  <a:lnTo>
                    <a:pt x="2530" y="2135"/>
                  </a:lnTo>
                  <a:lnTo>
                    <a:pt x="2530" y="702"/>
                  </a:lnTo>
                  <a:cubicBezTo>
                    <a:pt x="2530" y="318"/>
                    <a:pt x="2222"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30"/>
            <p:cNvSpPr/>
            <p:nvPr/>
          </p:nvSpPr>
          <p:spPr>
            <a:xfrm>
              <a:off x="5838550" y="2240539"/>
              <a:ext cx="66377" cy="55819"/>
            </a:xfrm>
            <a:custGeom>
              <a:avLst/>
              <a:gdLst/>
              <a:ahLst/>
              <a:cxnLst/>
              <a:rect l="l" t="t" r="r" b="b"/>
              <a:pathLst>
                <a:path w="2540" h="2136" extrusionOk="0">
                  <a:moveTo>
                    <a:pt x="703" y="0"/>
                  </a:moveTo>
                  <a:cubicBezTo>
                    <a:pt x="318" y="0"/>
                    <a:pt x="1" y="318"/>
                    <a:pt x="1" y="702"/>
                  </a:cubicBezTo>
                  <a:lnTo>
                    <a:pt x="1" y="2135"/>
                  </a:lnTo>
                  <a:lnTo>
                    <a:pt x="2539" y="2135"/>
                  </a:lnTo>
                  <a:lnTo>
                    <a:pt x="2539" y="702"/>
                  </a:lnTo>
                  <a:cubicBezTo>
                    <a:pt x="2539" y="318"/>
                    <a:pt x="2232" y="0"/>
                    <a:pt x="1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30"/>
            <p:cNvSpPr/>
            <p:nvPr/>
          </p:nvSpPr>
          <p:spPr>
            <a:xfrm>
              <a:off x="5904901" y="2240539"/>
              <a:ext cx="66115" cy="55819"/>
            </a:xfrm>
            <a:custGeom>
              <a:avLst/>
              <a:gdLst/>
              <a:ahLst/>
              <a:cxnLst/>
              <a:rect l="l" t="t" r="r" b="b"/>
              <a:pathLst>
                <a:path w="2530" h="2136" extrusionOk="0">
                  <a:moveTo>
                    <a:pt x="693" y="0"/>
                  </a:moveTo>
                  <a:cubicBezTo>
                    <a:pt x="308" y="0"/>
                    <a:pt x="0" y="318"/>
                    <a:pt x="0" y="702"/>
                  </a:cubicBezTo>
                  <a:lnTo>
                    <a:pt x="0" y="2135"/>
                  </a:lnTo>
                  <a:lnTo>
                    <a:pt x="2529" y="2135"/>
                  </a:lnTo>
                  <a:lnTo>
                    <a:pt x="2529" y="702"/>
                  </a:lnTo>
                  <a:cubicBezTo>
                    <a:pt x="2529" y="318"/>
                    <a:pt x="2222"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30"/>
            <p:cNvSpPr/>
            <p:nvPr/>
          </p:nvSpPr>
          <p:spPr>
            <a:xfrm>
              <a:off x="5970990" y="2240539"/>
              <a:ext cx="66377" cy="55819"/>
            </a:xfrm>
            <a:custGeom>
              <a:avLst/>
              <a:gdLst/>
              <a:ahLst/>
              <a:cxnLst/>
              <a:rect l="l" t="t" r="r" b="b"/>
              <a:pathLst>
                <a:path w="2540" h="2136" extrusionOk="0">
                  <a:moveTo>
                    <a:pt x="702" y="0"/>
                  </a:moveTo>
                  <a:cubicBezTo>
                    <a:pt x="318" y="0"/>
                    <a:pt x="0" y="318"/>
                    <a:pt x="0" y="702"/>
                  </a:cubicBezTo>
                  <a:lnTo>
                    <a:pt x="0" y="2135"/>
                  </a:lnTo>
                  <a:lnTo>
                    <a:pt x="2539" y="2135"/>
                  </a:lnTo>
                  <a:lnTo>
                    <a:pt x="2539" y="702"/>
                  </a:lnTo>
                  <a:cubicBezTo>
                    <a:pt x="2539" y="318"/>
                    <a:pt x="2222"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30"/>
            <p:cNvSpPr/>
            <p:nvPr/>
          </p:nvSpPr>
          <p:spPr>
            <a:xfrm>
              <a:off x="6037340" y="2240539"/>
              <a:ext cx="66115" cy="55819"/>
            </a:xfrm>
            <a:custGeom>
              <a:avLst/>
              <a:gdLst/>
              <a:ahLst/>
              <a:cxnLst/>
              <a:rect l="l" t="t" r="r" b="b"/>
              <a:pathLst>
                <a:path w="2530" h="2136" extrusionOk="0">
                  <a:moveTo>
                    <a:pt x="692" y="0"/>
                  </a:moveTo>
                  <a:cubicBezTo>
                    <a:pt x="308" y="0"/>
                    <a:pt x="0" y="318"/>
                    <a:pt x="0" y="702"/>
                  </a:cubicBezTo>
                  <a:lnTo>
                    <a:pt x="0" y="2135"/>
                  </a:lnTo>
                  <a:lnTo>
                    <a:pt x="2529" y="2135"/>
                  </a:lnTo>
                  <a:lnTo>
                    <a:pt x="2529" y="702"/>
                  </a:lnTo>
                  <a:cubicBezTo>
                    <a:pt x="2529" y="318"/>
                    <a:pt x="2221" y="0"/>
                    <a:pt x="1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30"/>
            <p:cNvSpPr/>
            <p:nvPr/>
          </p:nvSpPr>
          <p:spPr>
            <a:xfrm>
              <a:off x="6053673" y="2240539"/>
              <a:ext cx="49782" cy="55819"/>
            </a:xfrm>
            <a:custGeom>
              <a:avLst/>
              <a:gdLst/>
              <a:ahLst/>
              <a:cxnLst/>
              <a:rect l="l" t="t" r="r" b="b"/>
              <a:pathLst>
                <a:path w="1905" h="2136" extrusionOk="0">
                  <a:moveTo>
                    <a:pt x="0" y="0"/>
                  </a:moveTo>
                  <a:cubicBezTo>
                    <a:pt x="356" y="39"/>
                    <a:pt x="635" y="337"/>
                    <a:pt x="635" y="693"/>
                  </a:cubicBezTo>
                  <a:lnTo>
                    <a:pt x="635" y="2135"/>
                  </a:lnTo>
                  <a:lnTo>
                    <a:pt x="1904" y="2135"/>
                  </a:lnTo>
                  <a:lnTo>
                    <a:pt x="1904" y="702"/>
                  </a:lnTo>
                  <a:cubicBezTo>
                    <a:pt x="1904" y="318"/>
                    <a:pt x="1596" y="0"/>
                    <a:pt x="1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30"/>
            <p:cNvSpPr/>
            <p:nvPr/>
          </p:nvSpPr>
          <p:spPr>
            <a:xfrm>
              <a:off x="5987584" y="2240539"/>
              <a:ext cx="49782" cy="55819"/>
            </a:xfrm>
            <a:custGeom>
              <a:avLst/>
              <a:gdLst/>
              <a:ahLst/>
              <a:cxnLst/>
              <a:rect l="l" t="t" r="r" b="b"/>
              <a:pathLst>
                <a:path w="1905" h="2136" extrusionOk="0">
                  <a:moveTo>
                    <a:pt x="0" y="0"/>
                  </a:moveTo>
                  <a:cubicBezTo>
                    <a:pt x="356" y="39"/>
                    <a:pt x="625" y="337"/>
                    <a:pt x="625" y="693"/>
                  </a:cubicBezTo>
                  <a:lnTo>
                    <a:pt x="625" y="2135"/>
                  </a:lnTo>
                  <a:lnTo>
                    <a:pt x="1904" y="2135"/>
                  </a:lnTo>
                  <a:lnTo>
                    <a:pt x="1904" y="702"/>
                  </a:lnTo>
                  <a:cubicBezTo>
                    <a:pt x="1904" y="318"/>
                    <a:pt x="1587" y="0"/>
                    <a:pt x="1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30"/>
            <p:cNvSpPr/>
            <p:nvPr/>
          </p:nvSpPr>
          <p:spPr>
            <a:xfrm>
              <a:off x="5921233" y="2240539"/>
              <a:ext cx="49782" cy="55819"/>
            </a:xfrm>
            <a:custGeom>
              <a:avLst/>
              <a:gdLst/>
              <a:ahLst/>
              <a:cxnLst/>
              <a:rect l="l" t="t" r="r" b="b"/>
              <a:pathLst>
                <a:path w="1905" h="2136" extrusionOk="0">
                  <a:moveTo>
                    <a:pt x="0" y="0"/>
                  </a:moveTo>
                  <a:cubicBezTo>
                    <a:pt x="356" y="39"/>
                    <a:pt x="626" y="337"/>
                    <a:pt x="626" y="693"/>
                  </a:cubicBezTo>
                  <a:lnTo>
                    <a:pt x="626" y="2135"/>
                  </a:lnTo>
                  <a:lnTo>
                    <a:pt x="1904" y="2135"/>
                  </a:lnTo>
                  <a:lnTo>
                    <a:pt x="1904" y="702"/>
                  </a:lnTo>
                  <a:cubicBezTo>
                    <a:pt x="1904" y="318"/>
                    <a:pt x="1587" y="0"/>
                    <a:pt x="1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30"/>
            <p:cNvSpPr/>
            <p:nvPr/>
          </p:nvSpPr>
          <p:spPr>
            <a:xfrm>
              <a:off x="5854883" y="2240539"/>
              <a:ext cx="49782" cy="55819"/>
            </a:xfrm>
            <a:custGeom>
              <a:avLst/>
              <a:gdLst/>
              <a:ahLst/>
              <a:cxnLst/>
              <a:rect l="l" t="t" r="r" b="b"/>
              <a:pathLst>
                <a:path w="1905" h="2136" extrusionOk="0">
                  <a:moveTo>
                    <a:pt x="1" y="0"/>
                  </a:moveTo>
                  <a:cubicBezTo>
                    <a:pt x="357" y="39"/>
                    <a:pt x="636" y="337"/>
                    <a:pt x="636" y="693"/>
                  </a:cubicBezTo>
                  <a:lnTo>
                    <a:pt x="636" y="2135"/>
                  </a:lnTo>
                  <a:lnTo>
                    <a:pt x="1905" y="2135"/>
                  </a:lnTo>
                  <a:lnTo>
                    <a:pt x="1905" y="702"/>
                  </a:lnTo>
                  <a:cubicBezTo>
                    <a:pt x="1905" y="318"/>
                    <a:pt x="1597" y="0"/>
                    <a:pt x="1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30"/>
            <p:cNvSpPr/>
            <p:nvPr/>
          </p:nvSpPr>
          <p:spPr>
            <a:xfrm>
              <a:off x="5788794" y="2240539"/>
              <a:ext cx="49782" cy="55819"/>
            </a:xfrm>
            <a:custGeom>
              <a:avLst/>
              <a:gdLst/>
              <a:ahLst/>
              <a:cxnLst/>
              <a:rect l="l" t="t" r="r" b="b"/>
              <a:pathLst>
                <a:path w="1905" h="2136" extrusionOk="0">
                  <a:moveTo>
                    <a:pt x="1" y="0"/>
                  </a:moveTo>
                  <a:cubicBezTo>
                    <a:pt x="357" y="39"/>
                    <a:pt x="626" y="337"/>
                    <a:pt x="626" y="693"/>
                  </a:cubicBezTo>
                  <a:lnTo>
                    <a:pt x="626" y="2135"/>
                  </a:lnTo>
                  <a:lnTo>
                    <a:pt x="1905" y="2135"/>
                  </a:lnTo>
                  <a:lnTo>
                    <a:pt x="1905" y="702"/>
                  </a:lnTo>
                  <a:cubicBezTo>
                    <a:pt x="1905" y="318"/>
                    <a:pt x="1587"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30"/>
            <p:cNvSpPr/>
            <p:nvPr/>
          </p:nvSpPr>
          <p:spPr>
            <a:xfrm>
              <a:off x="5757644" y="2292308"/>
              <a:ext cx="360628" cy="18868"/>
            </a:xfrm>
            <a:custGeom>
              <a:avLst/>
              <a:gdLst/>
              <a:ahLst/>
              <a:cxnLst/>
              <a:rect l="l" t="t" r="r" b="b"/>
              <a:pathLst>
                <a:path w="13800" h="722" extrusionOk="0">
                  <a:moveTo>
                    <a:pt x="49" y="0"/>
                  </a:moveTo>
                  <a:cubicBezTo>
                    <a:pt x="20" y="0"/>
                    <a:pt x="0" y="20"/>
                    <a:pt x="0" y="48"/>
                  </a:cubicBezTo>
                  <a:lnTo>
                    <a:pt x="0" y="673"/>
                  </a:lnTo>
                  <a:cubicBezTo>
                    <a:pt x="0" y="702"/>
                    <a:pt x="20" y="722"/>
                    <a:pt x="49" y="722"/>
                  </a:cubicBezTo>
                  <a:lnTo>
                    <a:pt x="13742" y="722"/>
                  </a:lnTo>
                  <a:cubicBezTo>
                    <a:pt x="13771" y="722"/>
                    <a:pt x="13799" y="702"/>
                    <a:pt x="13799" y="673"/>
                  </a:cubicBezTo>
                  <a:lnTo>
                    <a:pt x="13799" y="48"/>
                  </a:lnTo>
                  <a:cubicBezTo>
                    <a:pt x="13799" y="20"/>
                    <a:pt x="13771" y="0"/>
                    <a:pt x="13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30"/>
            <p:cNvSpPr/>
            <p:nvPr/>
          </p:nvSpPr>
          <p:spPr>
            <a:xfrm>
              <a:off x="5757644" y="2292308"/>
              <a:ext cx="360628" cy="18868"/>
            </a:xfrm>
            <a:custGeom>
              <a:avLst/>
              <a:gdLst/>
              <a:ahLst/>
              <a:cxnLst/>
              <a:rect l="l" t="t" r="r" b="b"/>
              <a:pathLst>
                <a:path w="13800" h="722" extrusionOk="0">
                  <a:moveTo>
                    <a:pt x="12347" y="0"/>
                  </a:moveTo>
                  <a:lnTo>
                    <a:pt x="12347" y="443"/>
                  </a:lnTo>
                  <a:cubicBezTo>
                    <a:pt x="12347" y="472"/>
                    <a:pt x="12328" y="491"/>
                    <a:pt x="12299" y="491"/>
                  </a:cubicBezTo>
                  <a:lnTo>
                    <a:pt x="0" y="491"/>
                  </a:lnTo>
                  <a:lnTo>
                    <a:pt x="0" y="673"/>
                  </a:lnTo>
                  <a:cubicBezTo>
                    <a:pt x="0" y="702"/>
                    <a:pt x="20" y="722"/>
                    <a:pt x="49" y="722"/>
                  </a:cubicBezTo>
                  <a:lnTo>
                    <a:pt x="13742" y="722"/>
                  </a:lnTo>
                  <a:cubicBezTo>
                    <a:pt x="13771" y="722"/>
                    <a:pt x="13799" y="702"/>
                    <a:pt x="13799" y="673"/>
                  </a:cubicBezTo>
                  <a:lnTo>
                    <a:pt x="13799" y="48"/>
                  </a:lnTo>
                  <a:cubicBezTo>
                    <a:pt x="13799" y="20"/>
                    <a:pt x="13771" y="0"/>
                    <a:pt x="13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9" name="Google Shape;1059;p30"/>
          <p:cNvGrpSpPr/>
          <p:nvPr/>
        </p:nvGrpSpPr>
        <p:grpSpPr>
          <a:xfrm>
            <a:off x="6978909" y="1986719"/>
            <a:ext cx="558199" cy="521323"/>
            <a:chOff x="7050889" y="2913503"/>
            <a:chExt cx="363529" cy="339513"/>
          </a:xfrm>
        </p:grpSpPr>
        <p:sp>
          <p:nvSpPr>
            <p:cNvPr id="1060" name="Google Shape;1060;p30"/>
            <p:cNvSpPr/>
            <p:nvPr/>
          </p:nvSpPr>
          <p:spPr>
            <a:xfrm>
              <a:off x="7057814" y="2913503"/>
              <a:ext cx="217893" cy="268146"/>
            </a:xfrm>
            <a:custGeom>
              <a:avLst/>
              <a:gdLst/>
              <a:ahLst/>
              <a:cxnLst/>
              <a:rect l="l" t="t" r="r" b="b"/>
              <a:pathLst>
                <a:path w="8338" h="10261" extrusionOk="0">
                  <a:moveTo>
                    <a:pt x="8338" y="0"/>
                  </a:moveTo>
                  <a:lnTo>
                    <a:pt x="1818" y="1443"/>
                  </a:lnTo>
                  <a:lnTo>
                    <a:pt x="1818" y="3741"/>
                  </a:lnTo>
                  <a:lnTo>
                    <a:pt x="1818" y="8655"/>
                  </a:lnTo>
                  <a:cubicBezTo>
                    <a:pt x="1597" y="8558"/>
                    <a:pt x="1357" y="8510"/>
                    <a:pt x="1126" y="8501"/>
                  </a:cubicBezTo>
                  <a:cubicBezTo>
                    <a:pt x="501" y="8501"/>
                    <a:pt x="1" y="8895"/>
                    <a:pt x="1" y="9385"/>
                  </a:cubicBezTo>
                  <a:cubicBezTo>
                    <a:pt x="1" y="9866"/>
                    <a:pt x="501" y="10260"/>
                    <a:pt x="1126" y="10260"/>
                  </a:cubicBezTo>
                  <a:cubicBezTo>
                    <a:pt x="2251" y="10260"/>
                    <a:pt x="2578" y="9405"/>
                    <a:pt x="2578" y="9068"/>
                  </a:cubicBezTo>
                  <a:lnTo>
                    <a:pt x="2578" y="3577"/>
                  </a:lnTo>
                  <a:lnTo>
                    <a:pt x="7578" y="2462"/>
                  </a:lnTo>
                  <a:lnTo>
                    <a:pt x="7578" y="7154"/>
                  </a:lnTo>
                  <a:cubicBezTo>
                    <a:pt x="7357" y="7058"/>
                    <a:pt x="7126" y="7010"/>
                    <a:pt x="6886" y="7001"/>
                  </a:cubicBezTo>
                  <a:cubicBezTo>
                    <a:pt x="6270" y="7001"/>
                    <a:pt x="5770" y="7395"/>
                    <a:pt x="5770" y="7876"/>
                  </a:cubicBezTo>
                  <a:cubicBezTo>
                    <a:pt x="5770" y="8366"/>
                    <a:pt x="6270" y="8760"/>
                    <a:pt x="6886" y="8760"/>
                  </a:cubicBezTo>
                  <a:cubicBezTo>
                    <a:pt x="7886" y="8760"/>
                    <a:pt x="8338" y="8020"/>
                    <a:pt x="8338" y="7529"/>
                  </a:cubicBezTo>
                  <a:cubicBezTo>
                    <a:pt x="8338" y="7241"/>
                    <a:pt x="8338" y="2298"/>
                    <a:pt x="8338" y="2298"/>
                  </a:cubicBezTo>
                  <a:lnTo>
                    <a:pt x="83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30"/>
            <p:cNvSpPr/>
            <p:nvPr/>
          </p:nvSpPr>
          <p:spPr>
            <a:xfrm>
              <a:off x="7262118" y="2972223"/>
              <a:ext cx="152300" cy="280794"/>
            </a:xfrm>
            <a:custGeom>
              <a:avLst/>
              <a:gdLst/>
              <a:ahLst/>
              <a:cxnLst/>
              <a:rect l="l" t="t" r="r" b="b"/>
              <a:pathLst>
                <a:path w="5828" h="10745" extrusionOk="0">
                  <a:moveTo>
                    <a:pt x="2252" y="1"/>
                  </a:moveTo>
                  <a:cubicBezTo>
                    <a:pt x="2222" y="1"/>
                    <a:pt x="2193" y="25"/>
                    <a:pt x="2193" y="61"/>
                  </a:cubicBezTo>
                  <a:lnTo>
                    <a:pt x="2193" y="8946"/>
                  </a:lnTo>
                  <a:cubicBezTo>
                    <a:pt x="1905" y="8812"/>
                    <a:pt x="1597" y="8735"/>
                    <a:pt x="1280" y="8725"/>
                  </a:cubicBezTo>
                  <a:cubicBezTo>
                    <a:pt x="578" y="8725"/>
                    <a:pt x="1" y="9177"/>
                    <a:pt x="1" y="9735"/>
                  </a:cubicBezTo>
                  <a:cubicBezTo>
                    <a:pt x="1" y="10292"/>
                    <a:pt x="578" y="10744"/>
                    <a:pt x="1280" y="10744"/>
                  </a:cubicBezTo>
                  <a:cubicBezTo>
                    <a:pt x="2347" y="10744"/>
                    <a:pt x="2953" y="9725"/>
                    <a:pt x="2953" y="9167"/>
                  </a:cubicBezTo>
                  <a:lnTo>
                    <a:pt x="2953" y="3552"/>
                  </a:lnTo>
                  <a:cubicBezTo>
                    <a:pt x="4107" y="3994"/>
                    <a:pt x="5097" y="4802"/>
                    <a:pt x="5761" y="5859"/>
                  </a:cubicBezTo>
                  <a:cubicBezTo>
                    <a:pt x="5768" y="5871"/>
                    <a:pt x="5780" y="5876"/>
                    <a:pt x="5792" y="5876"/>
                  </a:cubicBezTo>
                  <a:cubicBezTo>
                    <a:pt x="5810" y="5876"/>
                    <a:pt x="5828" y="5864"/>
                    <a:pt x="5828" y="5840"/>
                  </a:cubicBezTo>
                  <a:cubicBezTo>
                    <a:pt x="5828" y="5282"/>
                    <a:pt x="5761" y="3167"/>
                    <a:pt x="4684" y="2715"/>
                  </a:cubicBezTo>
                  <a:cubicBezTo>
                    <a:pt x="4030" y="2446"/>
                    <a:pt x="3376" y="1676"/>
                    <a:pt x="2914" y="1003"/>
                  </a:cubicBezTo>
                  <a:cubicBezTo>
                    <a:pt x="2895" y="965"/>
                    <a:pt x="2876" y="936"/>
                    <a:pt x="2847" y="907"/>
                  </a:cubicBezTo>
                  <a:cubicBezTo>
                    <a:pt x="2607" y="551"/>
                    <a:pt x="2414" y="234"/>
                    <a:pt x="2299" y="32"/>
                  </a:cubicBezTo>
                  <a:cubicBezTo>
                    <a:pt x="2288" y="10"/>
                    <a:pt x="2270" y="1"/>
                    <a:pt x="2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30"/>
            <p:cNvSpPr/>
            <p:nvPr/>
          </p:nvSpPr>
          <p:spPr>
            <a:xfrm>
              <a:off x="7263373" y="3037136"/>
              <a:ext cx="151046" cy="214626"/>
            </a:xfrm>
            <a:custGeom>
              <a:avLst/>
              <a:gdLst/>
              <a:ahLst/>
              <a:cxnLst/>
              <a:rect l="l" t="t" r="r" b="b"/>
              <a:pathLst>
                <a:path w="5780" h="8213" extrusionOk="0">
                  <a:moveTo>
                    <a:pt x="2491" y="0"/>
                  </a:moveTo>
                  <a:lnTo>
                    <a:pt x="2491" y="6212"/>
                  </a:lnTo>
                  <a:cubicBezTo>
                    <a:pt x="2491" y="6760"/>
                    <a:pt x="1895" y="7780"/>
                    <a:pt x="828" y="7780"/>
                  </a:cubicBezTo>
                  <a:cubicBezTo>
                    <a:pt x="539" y="7780"/>
                    <a:pt x="251" y="7703"/>
                    <a:pt x="1" y="7539"/>
                  </a:cubicBezTo>
                  <a:lnTo>
                    <a:pt x="1" y="7539"/>
                  </a:lnTo>
                  <a:lnTo>
                    <a:pt x="20" y="7578"/>
                  </a:lnTo>
                  <a:lnTo>
                    <a:pt x="30" y="7616"/>
                  </a:lnTo>
                  <a:cubicBezTo>
                    <a:pt x="58" y="7664"/>
                    <a:pt x="87" y="7712"/>
                    <a:pt x="116" y="7760"/>
                  </a:cubicBezTo>
                  <a:lnTo>
                    <a:pt x="145" y="7789"/>
                  </a:lnTo>
                  <a:lnTo>
                    <a:pt x="164" y="7818"/>
                  </a:lnTo>
                  <a:cubicBezTo>
                    <a:pt x="193" y="7847"/>
                    <a:pt x="222" y="7876"/>
                    <a:pt x="260" y="7905"/>
                  </a:cubicBezTo>
                  <a:lnTo>
                    <a:pt x="289" y="7933"/>
                  </a:lnTo>
                  <a:lnTo>
                    <a:pt x="299" y="7943"/>
                  </a:lnTo>
                  <a:lnTo>
                    <a:pt x="328" y="7962"/>
                  </a:lnTo>
                  <a:lnTo>
                    <a:pt x="337" y="7972"/>
                  </a:lnTo>
                  <a:lnTo>
                    <a:pt x="366" y="7991"/>
                  </a:lnTo>
                  <a:lnTo>
                    <a:pt x="376" y="7991"/>
                  </a:lnTo>
                  <a:lnTo>
                    <a:pt x="433" y="8030"/>
                  </a:lnTo>
                  <a:lnTo>
                    <a:pt x="443" y="8039"/>
                  </a:lnTo>
                  <a:lnTo>
                    <a:pt x="472" y="8049"/>
                  </a:lnTo>
                  <a:lnTo>
                    <a:pt x="491" y="8068"/>
                  </a:lnTo>
                  <a:lnTo>
                    <a:pt x="520" y="8078"/>
                  </a:lnTo>
                  <a:lnTo>
                    <a:pt x="539" y="8087"/>
                  </a:lnTo>
                  <a:lnTo>
                    <a:pt x="558" y="8097"/>
                  </a:lnTo>
                  <a:lnTo>
                    <a:pt x="587" y="8107"/>
                  </a:lnTo>
                  <a:lnTo>
                    <a:pt x="616" y="8126"/>
                  </a:lnTo>
                  <a:lnTo>
                    <a:pt x="655" y="8135"/>
                  </a:lnTo>
                  <a:lnTo>
                    <a:pt x="683" y="8145"/>
                  </a:lnTo>
                  <a:lnTo>
                    <a:pt x="712" y="8164"/>
                  </a:lnTo>
                  <a:lnTo>
                    <a:pt x="732" y="8164"/>
                  </a:lnTo>
                  <a:lnTo>
                    <a:pt x="770" y="8174"/>
                  </a:lnTo>
                  <a:lnTo>
                    <a:pt x="789" y="8183"/>
                  </a:lnTo>
                  <a:lnTo>
                    <a:pt x="828" y="8193"/>
                  </a:lnTo>
                  <a:lnTo>
                    <a:pt x="847" y="8193"/>
                  </a:lnTo>
                  <a:lnTo>
                    <a:pt x="885" y="8203"/>
                  </a:lnTo>
                  <a:lnTo>
                    <a:pt x="905" y="8203"/>
                  </a:lnTo>
                  <a:lnTo>
                    <a:pt x="953" y="8212"/>
                  </a:lnTo>
                  <a:lnTo>
                    <a:pt x="1222" y="8212"/>
                  </a:lnTo>
                  <a:cubicBezTo>
                    <a:pt x="2280" y="8212"/>
                    <a:pt x="2886" y="7193"/>
                    <a:pt x="2886" y="6635"/>
                  </a:cubicBezTo>
                  <a:lnTo>
                    <a:pt x="2886" y="1068"/>
                  </a:lnTo>
                  <a:cubicBezTo>
                    <a:pt x="4049" y="1510"/>
                    <a:pt x="5040" y="2318"/>
                    <a:pt x="5713" y="3375"/>
                  </a:cubicBezTo>
                  <a:cubicBezTo>
                    <a:pt x="5719" y="3382"/>
                    <a:pt x="5729" y="3385"/>
                    <a:pt x="5738" y="3385"/>
                  </a:cubicBezTo>
                  <a:cubicBezTo>
                    <a:pt x="5755" y="3385"/>
                    <a:pt x="5774" y="3375"/>
                    <a:pt x="5780" y="3356"/>
                  </a:cubicBezTo>
                  <a:cubicBezTo>
                    <a:pt x="5780" y="3260"/>
                    <a:pt x="5780" y="3116"/>
                    <a:pt x="5770" y="2933"/>
                  </a:cubicBezTo>
                  <a:cubicBezTo>
                    <a:pt x="5482" y="2029"/>
                    <a:pt x="4809" y="827"/>
                    <a:pt x="2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30"/>
            <p:cNvSpPr/>
            <p:nvPr/>
          </p:nvSpPr>
          <p:spPr>
            <a:xfrm>
              <a:off x="7105323" y="2913739"/>
              <a:ext cx="170384" cy="97788"/>
            </a:xfrm>
            <a:custGeom>
              <a:avLst/>
              <a:gdLst/>
              <a:ahLst/>
              <a:cxnLst/>
              <a:rect l="l" t="t" r="r" b="b"/>
              <a:pathLst>
                <a:path w="6520" h="3742" extrusionOk="0">
                  <a:moveTo>
                    <a:pt x="6520" y="1"/>
                  </a:moveTo>
                  <a:lnTo>
                    <a:pt x="0" y="1443"/>
                  </a:lnTo>
                  <a:lnTo>
                    <a:pt x="0" y="3741"/>
                  </a:lnTo>
                  <a:lnTo>
                    <a:pt x="6520" y="2289"/>
                  </a:lnTo>
                  <a:lnTo>
                    <a:pt x="6520" y="1"/>
                  </a:ln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30"/>
            <p:cNvSpPr/>
            <p:nvPr/>
          </p:nvSpPr>
          <p:spPr>
            <a:xfrm>
              <a:off x="7082196" y="2913503"/>
              <a:ext cx="193511" cy="267884"/>
            </a:xfrm>
            <a:custGeom>
              <a:avLst/>
              <a:gdLst/>
              <a:ahLst/>
              <a:cxnLst/>
              <a:rect l="l" t="t" r="r" b="b"/>
              <a:pathLst>
                <a:path w="7405" h="10251" extrusionOk="0">
                  <a:moveTo>
                    <a:pt x="7405" y="0"/>
                  </a:moveTo>
                  <a:lnTo>
                    <a:pt x="885" y="1443"/>
                  </a:lnTo>
                  <a:lnTo>
                    <a:pt x="885" y="3741"/>
                  </a:lnTo>
                  <a:lnTo>
                    <a:pt x="1231" y="3664"/>
                  </a:lnTo>
                  <a:lnTo>
                    <a:pt x="1231" y="9058"/>
                  </a:lnTo>
                  <a:cubicBezTo>
                    <a:pt x="1231" y="9376"/>
                    <a:pt x="953" y="10135"/>
                    <a:pt x="1" y="10241"/>
                  </a:cubicBezTo>
                  <a:cubicBezTo>
                    <a:pt x="68" y="10251"/>
                    <a:pt x="126" y="10251"/>
                    <a:pt x="193" y="10251"/>
                  </a:cubicBezTo>
                  <a:cubicBezTo>
                    <a:pt x="1318" y="10251"/>
                    <a:pt x="1645" y="9395"/>
                    <a:pt x="1645" y="9058"/>
                  </a:cubicBezTo>
                  <a:lnTo>
                    <a:pt x="1645" y="3577"/>
                  </a:lnTo>
                  <a:lnTo>
                    <a:pt x="6241" y="2558"/>
                  </a:lnTo>
                  <a:lnTo>
                    <a:pt x="6991" y="2395"/>
                  </a:lnTo>
                  <a:lnTo>
                    <a:pt x="6991" y="7529"/>
                  </a:lnTo>
                  <a:cubicBezTo>
                    <a:pt x="6991" y="7981"/>
                    <a:pt x="6607" y="8645"/>
                    <a:pt x="5761" y="8751"/>
                  </a:cubicBezTo>
                  <a:cubicBezTo>
                    <a:pt x="5828" y="8751"/>
                    <a:pt x="5886" y="8760"/>
                    <a:pt x="5953" y="8760"/>
                  </a:cubicBezTo>
                  <a:cubicBezTo>
                    <a:pt x="6953" y="8760"/>
                    <a:pt x="7405" y="8020"/>
                    <a:pt x="7405" y="7529"/>
                  </a:cubicBezTo>
                  <a:lnTo>
                    <a:pt x="7405" y="2298"/>
                  </a:lnTo>
                  <a:lnTo>
                    <a:pt x="7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30"/>
            <p:cNvSpPr/>
            <p:nvPr/>
          </p:nvSpPr>
          <p:spPr>
            <a:xfrm>
              <a:off x="7354601" y="3215961"/>
              <a:ext cx="50775" cy="17195"/>
            </a:xfrm>
            <a:custGeom>
              <a:avLst/>
              <a:gdLst/>
              <a:ahLst/>
              <a:cxnLst/>
              <a:rect l="l" t="t" r="r" b="b"/>
              <a:pathLst>
                <a:path w="1943" h="658" extrusionOk="0">
                  <a:moveTo>
                    <a:pt x="1689" y="0"/>
                  </a:moveTo>
                  <a:cubicBezTo>
                    <a:pt x="1664" y="0"/>
                    <a:pt x="1639" y="5"/>
                    <a:pt x="1616" y="13"/>
                  </a:cubicBezTo>
                  <a:cubicBezTo>
                    <a:pt x="1424" y="90"/>
                    <a:pt x="1000" y="215"/>
                    <a:pt x="202" y="254"/>
                  </a:cubicBezTo>
                  <a:cubicBezTo>
                    <a:pt x="96" y="254"/>
                    <a:pt x="0" y="340"/>
                    <a:pt x="0" y="456"/>
                  </a:cubicBezTo>
                  <a:cubicBezTo>
                    <a:pt x="0" y="571"/>
                    <a:pt x="96" y="658"/>
                    <a:pt x="202" y="658"/>
                  </a:cubicBezTo>
                  <a:lnTo>
                    <a:pt x="212" y="658"/>
                  </a:lnTo>
                  <a:cubicBezTo>
                    <a:pt x="1039" y="619"/>
                    <a:pt x="1510" y="504"/>
                    <a:pt x="1760" y="408"/>
                  </a:cubicBezTo>
                  <a:cubicBezTo>
                    <a:pt x="1904" y="350"/>
                    <a:pt x="1943" y="187"/>
                    <a:pt x="1847" y="71"/>
                  </a:cubicBezTo>
                  <a:cubicBezTo>
                    <a:pt x="1806" y="24"/>
                    <a:pt x="1747" y="0"/>
                    <a:pt x="16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30"/>
            <p:cNvSpPr/>
            <p:nvPr/>
          </p:nvSpPr>
          <p:spPr>
            <a:xfrm>
              <a:off x="7050889" y="3195813"/>
              <a:ext cx="197431" cy="26786"/>
            </a:xfrm>
            <a:custGeom>
              <a:avLst/>
              <a:gdLst/>
              <a:ahLst/>
              <a:cxnLst/>
              <a:rect l="l" t="t" r="r" b="b"/>
              <a:pathLst>
                <a:path w="7555" h="1025" extrusionOk="0">
                  <a:moveTo>
                    <a:pt x="2504" y="0"/>
                  </a:moveTo>
                  <a:cubicBezTo>
                    <a:pt x="1357" y="0"/>
                    <a:pt x="655" y="173"/>
                    <a:pt x="227" y="371"/>
                  </a:cubicBezTo>
                  <a:cubicBezTo>
                    <a:pt x="1" y="463"/>
                    <a:pt x="111" y="767"/>
                    <a:pt x="308" y="767"/>
                  </a:cubicBezTo>
                  <a:cubicBezTo>
                    <a:pt x="337" y="767"/>
                    <a:pt x="368" y="761"/>
                    <a:pt x="400" y="746"/>
                  </a:cubicBezTo>
                  <a:cubicBezTo>
                    <a:pt x="927" y="505"/>
                    <a:pt x="1669" y="416"/>
                    <a:pt x="2477" y="416"/>
                  </a:cubicBezTo>
                  <a:cubicBezTo>
                    <a:pt x="3826" y="416"/>
                    <a:pt x="5360" y="663"/>
                    <a:pt x="6382" y="861"/>
                  </a:cubicBezTo>
                  <a:cubicBezTo>
                    <a:pt x="6670" y="919"/>
                    <a:pt x="6959" y="977"/>
                    <a:pt x="7237" y="1025"/>
                  </a:cubicBezTo>
                  <a:lnTo>
                    <a:pt x="7276" y="1025"/>
                  </a:lnTo>
                  <a:cubicBezTo>
                    <a:pt x="7526" y="1025"/>
                    <a:pt x="7555" y="669"/>
                    <a:pt x="7305" y="621"/>
                  </a:cubicBezTo>
                  <a:cubicBezTo>
                    <a:pt x="7035" y="573"/>
                    <a:pt x="6747" y="515"/>
                    <a:pt x="6459" y="458"/>
                  </a:cubicBezTo>
                  <a:cubicBezTo>
                    <a:pt x="4755" y="123"/>
                    <a:pt x="3471" y="0"/>
                    <a:pt x="2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30"/>
            <p:cNvSpPr/>
            <p:nvPr/>
          </p:nvSpPr>
          <p:spPr>
            <a:xfrm>
              <a:off x="7357371" y="3166361"/>
              <a:ext cx="47509" cy="16803"/>
            </a:xfrm>
            <a:custGeom>
              <a:avLst/>
              <a:gdLst/>
              <a:ahLst/>
              <a:cxnLst/>
              <a:rect l="l" t="t" r="r" b="b"/>
              <a:pathLst>
                <a:path w="1818" h="643" extrusionOk="0">
                  <a:moveTo>
                    <a:pt x="1579" y="0"/>
                  </a:moveTo>
                  <a:cubicBezTo>
                    <a:pt x="1553" y="0"/>
                    <a:pt x="1526" y="6"/>
                    <a:pt x="1500" y="17"/>
                  </a:cubicBezTo>
                  <a:cubicBezTo>
                    <a:pt x="1096" y="152"/>
                    <a:pt x="673" y="219"/>
                    <a:pt x="250" y="238"/>
                  </a:cubicBezTo>
                  <a:cubicBezTo>
                    <a:pt x="0" y="257"/>
                    <a:pt x="10" y="633"/>
                    <a:pt x="269" y="642"/>
                  </a:cubicBezTo>
                  <a:lnTo>
                    <a:pt x="279" y="642"/>
                  </a:lnTo>
                  <a:cubicBezTo>
                    <a:pt x="741" y="623"/>
                    <a:pt x="1202" y="546"/>
                    <a:pt x="1644" y="392"/>
                  </a:cubicBezTo>
                  <a:cubicBezTo>
                    <a:pt x="1769" y="344"/>
                    <a:pt x="1818" y="190"/>
                    <a:pt x="1741" y="84"/>
                  </a:cubicBezTo>
                  <a:cubicBezTo>
                    <a:pt x="1700" y="30"/>
                    <a:pt x="1641" y="0"/>
                    <a:pt x="1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0"/>
            <p:cNvSpPr/>
            <p:nvPr/>
          </p:nvSpPr>
          <p:spPr>
            <a:xfrm>
              <a:off x="7145855" y="3147938"/>
              <a:ext cx="145872" cy="31464"/>
            </a:xfrm>
            <a:custGeom>
              <a:avLst/>
              <a:gdLst/>
              <a:ahLst/>
              <a:cxnLst/>
              <a:rect l="l" t="t" r="r" b="b"/>
              <a:pathLst>
                <a:path w="5582" h="1204" extrusionOk="0">
                  <a:moveTo>
                    <a:pt x="286" y="1"/>
                  </a:moveTo>
                  <a:cubicBezTo>
                    <a:pt x="35" y="1"/>
                    <a:pt x="1" y="376"/>
                    <a:pt x="257" y="414"/>
                  </a:cubicBezTo>
                  <a:cubicBezTo>
                    <a:pt x="1007" y="482"/>
                    <a:pt x="1844" y="616"/>
                    <a:pt x="2748" y="789"/>
                  </a:cubicBezTo>
                  <a:cubicBezTo>
                    <a:pt x="3652" y="962"/>
                    <a:pt x="4498" y="1107"/>
                    <a:pt x="5277" y="1203"/>
                  </a:cubicBezTo>
                  <a:lnTo>
                    <a:pt x="5296" y="1203"/>
                  </a:lnTo>
                  <a:cubicBezTo>
                    <a:pt x="5299" y="1203"/>
                    <a:pt x="5302" y="1203"/>
                    <a:pt x="5305" y="1203"/>
                  </a:cubicBezTo>
                  <a:cubicBezTo>
                    <a:pt x="5556" y="1203"/>
                    <a:pt x="5581" y="818"/>
                    <a:pt x="5325" y="799"/>
                  </a:cubicBezTo>
                  <a:cubicBezTo>
                    <a:pt x="4555" y="703"/>
                    <a:pt x="3719" y="559"/>
                    <a:pt x="2825" y="386"/>
                  </a:cubicBezTo>
                  <a:cubicBezTo>
                    <a:pt x="1911" y="203"/>
                    <a:pt x="1055" y="78"/>
                    <a:pt x="296" y="1"/>
                  </a:cubicBezTo>
                  <a:cubicBezTo>
                    <a:pt x="292" y="1"/>
                    <a:pt x="289"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9" name="Google Shape;1069;p30"/>
          <p:cNvGrpSpPr/>
          <p:nvPr/>
        </p:nvGrpSpPr>
        <p:grpSpPr>
          <a:xfrm rot="-1490147">
            <a:off x="4080838" y="4163671"/>
            <a:ext cx="693942" cy="589167"/>
            <a:chOff x="8039217" y="153473"/>
            <a:chExt cx="898762" cy="763062"/>
          </a:xfrm>
        </p:grpSpPr>
        <p:sp>
          <p:nvSpPr>
            <p:cNvPr id="1070" name="Google Shape;1070;p30"/>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0"/>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0"/>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0"/>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0"/>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30"/>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30"/>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30"/>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30"/>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30"/>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30"/>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30"/>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30"/>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3" name="Google Shape;1083;p30"/>
          <p:cNvGrpSpPr/>
          <p:nvPr/>
        </p:nvGrpSpPr>
        <p:grpSpPr>
          <a:xfrm>
            <a:off x="4356403" y="1972985"/>
            <a:ext cx="559122" cy="486333"/>
            <a:chOff x="6625609" y="2446777"/>
            <a:chExt cx="364130" cy="316726"/>
          </a:xfrm>
        </p:grpSpPr>
        <p:sp>
          <p:nvSpPr>
            <p:cNvPr id="1084" name="Google Shape;1084;p30"/>
            <p:cNvSpPr/>
            <p:nvPr/>
          </p:nvSpPr>
          <p:spPr>
            <a:xfrm>
              <a:off x="6657255" y="2495096"/>
              <a:ext cx="265140" cy="240497"/>
            </a:xfrm>
            <a:custGeom>
              <a:avLst/>
              <a:gdLst/>
              <a:ahLst/>
              <a:cxnLst/>
              <a:rect l="l" t="t" r="r" b="b"/>
              <a:pathLst>
                <a:path w="10146" h="9203" extrusionOk="0">
                  <a:moveTo>
                    <a:pt x="1232" y="0"/>
                  </a:moveTo>
                  <a:lnTo>
                    <a:pt x="1" y="808"/>
                  </a:lnTo>
                  <a:lnTo>
                    <a:pt x="1376" y="9203"/>
                  </a:lnTo>
                  <a:lnTo>
                    <a:pt x="10146" y="9203"/>
                  </a:lnTo>
                  <a:lnTo>
                    <a:pt x="1232" y="0"/>
                  </a:lnTo>
                  <a:close/>
                </a:path>
              </a:pathLst>
            </a:custGeom>
            <a:solidFill>
              <a:srgbClr val="C5CFD3">
                <a:alpha val="46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30"/>
            <p:cNvSpPr/>
            <p:nvPr/>
          </p:nvSpPr>
          <p:spPr>
            <a:xfrm>
              <a:off x="6693187" y="2495096"/>
              <a:ext cx="264905" cy="240497"/>
            </a:xfrm>
            <a:custGeom>
              <a:avLst/>
              <a:gdLst/>
              <a:ahLst/>
              <a:cxnLst/>
              <a:rect l="l" t="t" r="r" b="b"/>
              <a:pathLst>
                <a:path w="10137" h="9203" extrusionOk="0">
                  <a:moveTo>
                    <a:pt x="8905" y="0"/>
                  </a:moveTo>
                  <a:lnTo>
                    <a:pt x="1" y="9203"/>
                  </a:lnTo>
                  <a:lnTo>
                    <a:pt x="8771" y="9203"/>
                  </a:lnTo>
                  <a:lnTo>
                    <a:pt x="10136" y="808"/>
                  </a:lnTo>
                  <a:lnTo>
                    <a:pt x="8905" y="0"/>
                  </a:lnTo>
                  <a:close/>
                </a:path>
              </a:pathLst>
            </a:custGeom>
            <a:solidFill>
              <a:srgbClr val="C5CFD3">
                <a:alpha val="46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30"/>
            <p:cNvSpPr/>
            <p:nvPr/>
          </p:nvSpPr>
          <p:spPr>
            <a:xfrm>
              <a:off x="6693187" y="2617213"/>
              <a:ext cx="229208" cy="118380"/>
            </a:xfrm>
            <a:custGeom>
              <a:avLst/>
              <a:gdLst/>
              <a:ahLst/>
              <a:cxnLst/>
              <a:rect l="l" t="t" r="r" b="b"/>
              <a:pathLst>
                <a:path w="8771" h="4530" extrusionOk="0">
                  <a:moveTo>
                    <a:pt x="4386" y="1"/>
                  </a:moveTo>
                  <a:lnTo>
                    <a:pt x="1" y="4530"/>
                  </a:lnTo>
                  <a:lnTo>
                    <a:pt x="8771" y="4530"/>
                  </a:lnTo>
                  <a:lnTo>
                    <a:pt x="4386" y="1"/>
                  </a:lnTo>
                  <a:close/>
                </a:path>
              </a:pathLst>
            </a:custGeom>
            <a:solidFill>
              <a:srgbClr val="C5CFD3">
                <a:alpha val="46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0"/>
            <p:cNvSpPr/>
            <p:nvPr/>
          </p:nvSpPr>
          <p:spPr>
            <a:xfrm>
              <a:off x="6693187" y="2707945"/>
              <a:ext cx="229208" cy="55558"/>
            </a:xfrm>
            <a:custGeom>
              <a:avLst/>
              <a:gdLst/>
              <a:ahLst/>
              <a:cxnLst/>
              <a:rect l="l" t="t" r="r" b="b"/>
              <a:pathLst>
                <a:path w="8771" h="2126" extrusionOk="0">
                  <a:moveTo>
                    <a:pt x="4386" y="0"/>
                  </a:moveTo>
                  <a:cubicBezTo>
                    <a:pt x="1963" y="0"/>
                    <a:pt x="1" y="481"/>
                    <a:pt x="1" y="1058"/>
                  </a:cubicBezTo>
                  <a:cubicBezTo>
                    <a:pt x="1" y="1645"/>
                    <a:pt x="1963" y="2125"/>
                    <a:pt x="4386" y="2125"/>
                  </a:cubicBezTo>
                  <a:cubicBezTo>
                    <a:pt x="6809" y="2125"/>
                    <a:pt x="8771" y="1645"/>
                    <a:pt x="8771" y="1058"/>
                  </a:cubicBezTo>
                  <a:cubicBezTo>
                    <a:pt x="8771" y="481"/>
                    <a:pt x="6809" y="0"/>
                    <a:pt x="4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30"/>
            <p:cNvSpPr/>
            <p:nvPr/>
          </p:nvSpPr>
          <p:spPr>
            <a:xfrm>
              <a:off x="6625609" y="2446777"/>
              <a:ext cx="61829" cy="67187"/>
            </a:xfrm>
            <a:custGeom>
              <a:avLst/>
              <a:gdLst/>
              <a:ahLst/>
              <a:cxnLst/>
              <a:rect l="l" t="t" r="r" b="b"/>
              <a:pathLst>
                <a:path w="2366" h="2571" extrusionOk="0">
                  <a:moveTo>
                    <a:pt x="935" y="1"/>
                  </a:moveTo>
                  <a:cubicBezTo>
                    <a:pt x="846" y="1"/>
                    <a:pt x="755" y="27"/>
                    <a:pt x="673" y="80"/>
                  </a:cubicBezTo>
                  <a:lnTo>
                    <a:pt x="279" y="340"/>
                  </a:lnTo>
                  <a:cubicBezTo>
                    <a:pt x="58" y="474"/>
                    <a:pt x="0" y="772"/>
                    <a:pt x="144" y="984"/>
                  </a:cubicBezTo>
                  <a:lnTo>
                    <a:pt x="1193" y="2571"/>
                  </a:lnTo>
                  <a:lnTo>
                    <a:pt x="2366" y="1801"/>
                  </a:lnTo>
                  <a:lnTo>
                    <a:pt x="1318" y="215"/>
                  </a:lnTo>
                  <a:cubicBezTo>
                    <a:pt x="1233" y="75"/>
                    <a:pt x="1087" y="1"/>
                    <a:pt x="9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0"/>
            <p:cNvSpPr/>
            <p:nvPr/>
          </p:nvSpPr>
          <p:spPr>
            <a:xfrm>
              <a:off x="6635409" y="2446777"/>
              <a:ext cx="52030" cy="56629"/>
            </a:xfrm>
            <a:custGeom>
              <a:avLst/>
              <a:gdLst/>
              <a:ahLst/>
              <a:cxnLst/>
              <a:rect l="l" t="t" r="r" b="b"/>
              <a:pathLst>
                <a:path w="1991" h="2167" extrusionOk="0">
                  <a:moveTo>
                    <a:pt x="561" y="1"/>
                  </a:moveTo>
                  <a:cubicBezTo>
                    <a:pt x="471" y="1"/>
                    <a:pt x="380" y="27"/>
                    <a:pt x="298" y="80"/>
                  </a:cubicBezTo>
                  <a:lnTo>
                    <a:pt x="0" y="272"/>
                  </a:lnTo>
                  <a:cubicBezTo>
                    <a:pt x="135" y="292"/>
                    <a:pt x="241" y="369"/>
                    <a:pt x="318" y="474"/>
                  </a:cubicBezTo>
                  <a:lnTo>
                    <a:pt x="1423" y="2167"/>
                  </a:lnTo>
                  <a:lnTo>
                    <a:pt x="1991" y="1801"/>
                  </a:lnTo>
                  <a:lnTo>
                    <a:pt x="952" y="215"/>
                  </a:lnTo>
                  <a:cubicBezTo>
                    <a:pt x="861" y="75"/>
                    <a:pt x="713"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0"/>
            <p:cNvSpPr/>
            <p:nvPr/>
          </p:nvSpPr>
          <p:spPr>
            <a:xfrm>
              <a:off x="6632769" y="2475862"/>
              <a:ext cx="72256" cy="50462"/>
            </a:xfrm>
            <a:custGeom>
              <a:avLst/>
              <a:gdLst/>
              <a:ahLst/>
              <a:cxnLst/>
              <a:rect l="l" t="t" r="r" b="b"/>
              <a:pathLst>
                <a:path w="2765" h="1931" extrusionOk="0">
                  <a:moveTo>
                    <a:pt x="2551" y="0"/>
                  </a:moveTo>
                  <a:cubicBezTo>
                    <a:pt x="2536" y="0"/>
                    <a:pt x="2520" y="2"/>
                    <a:pt x="2505" y="6"/>
                  </a:cubicBezTo>
                  <a:lnTo>
                    <a:pt x="1784" y="111"/>
                  </a:lnTo>
                  <a:cubicBezTo>
                    <a:pt x="1755" y="121"/>
                    <a:pt x="1726" y="131"/>
                    <a:pt x="1707" y="140"/>
                  </a:cubicBezTo>
                  <a:lnTo>
                    <a:pt x="553" y="900"/>
                  </a:lnTo>
                  <a:cubicBezTo>
                    <a:pt x="524" y="919"/>
                    <a:pt x="505" y="938"/>
                    <a:pt x="496" y="967"/>
                  </a:cubicBezTo>
                  <a:lnTo>
                    <a:pt x="101" y="1583"/>
                  </a:lnTo>
                  <a:cubicBezTo>
                    <a:pt x="0" y="1744"/>
                    <a:pt x="140" y="1901"/>
                    <a:pt x="282" y="1901"/>
                  </a:cubicBezTo>
                  <a:cubicBezTo>
                    <a:pt x="343" y="1901"/>
                    <a:pt x="404" y="1873"/>
                    <a:pt x="447" y="1804"/>
                  </a:cubicBezTo>
                  <a:lnTo>
                    <a:pt x="553" y="1640"/>
                  </a:lnTo>
                  <a:lnTo>
                    <a:pt x="611" y="1871"/>
                  </a:lnTo>
                  <a:cubicBezTo>
                    <a:pt x="618" y="1906"/>
                    <a:pt x="650" y="1931"/>
                    <a:pt x="686" y="1931"/>
                  </a:cubicBezTo>
                  <a:cubicBezTo>
                    <a:pt x="699" y="1931"/>
                    <a:pt x="713" y="1927"/>
                    <a:pt x="726" y="1919"/>
                  </a:cubicBezTo>
                  <a:lnTo>
                    <a:pt x="2573" y="708"/>
                  </a:lnTo>
                  <a:cubicBezTo>
                    <a:pt x="2611" y="679"/>
                    <a:pt x="2611" y="611"/>
                    <a:pt x="2573" y="583"/>
                  </a:cubicBezTo>
                  <a:lnTo>
                    <a:pt x="2380" y="438"/>
                  </a:lnTo>
                  <a:lnTo>
                    <a:pt x="2563" y="410"/>
                  </a:lnTo>
                  <a:cubicBezTo>
                    <a:pt x="2678" y="400"/>
                    <a:pt x="2765" y="294"/>
                    <a:pt x="2746" y="179"/>
                  </a:cubicBezTo>
                  <a:cubicBezTo>
                    <a:pt x="2737" y="79"/>
                    <a:pt x="2649" y="0"/>
                    <a:pt x="2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30"/>
            <p:cNvSpPr/>
            <p:nvPr/>
          </p:nvSpPr>
          <p:spPr>
            <a:xfrm>
              <a:off x="6663057" y="2475941"/>
              <a:ext cx="43667" cy="33998"/>
            </a:xfrm>
            <a:custGeom>
              <a:avLst/>
              <a:gdLst/>
              <a:ahLst/>
              <a:cxnLst/>
              <a:rect l="l" t="t" r="r" b="b"/>
              <a:pathLst>
                <a:path w="1671" h="1301" extrusionOk="0">
                  <a:moveTo>
                    <a:pt x="1392" y="0"/>
                  </a:moveTo>
                  <a:cubicBezTo>
                    <a:pt x="1380" y="0"/>
                    <a:pt x="1368" y="1"/>
                    <a:pt x="1356" y="3"/>
                  </a:cubicBezTo>
                  <a:lnTo>
                    <a:pt x="635" y="108"/>
                  </a:lnTo>
                  <a:cubicBezTo>
                    <a:pt x="606" y="118"/>
                    <a:pt x="577" y="128"/>
                    <a:pt x="548" y="137"/>
                  </a:cubicBezTo>
                  <a:lnTo>
                    <a:pt x="0" y="503"/>
                  </a:lnTo>
                  <a:lnTo>
                    <a:pt x="529" y="1301"/>
                  </a:lnTo>
                  <a:lnTo>
                    <a:pt x="1423" y="705"/>
                  </a:lnTo>
                  <a:cubicBezTo>
                    <a:pt x="1471" y="676"/>
                    <a:pt x="1471" y="608"/>
                    <a:pt x="1423" y="580"/>
                  </a:cubicBezTo>
                  <a:lnTo>
                    <a:pt x="1231" y="435"/>
                  </a:lnTo>
                  <a:lnTo>
                    <a:pt x="1414" y="407"/>
                  </a:lnTo>
                  <a:cubicBezTo>
                    <a:pt x="1670" y="361"/>
                    <a:pt x="1630" y="0"/>
                    <a:pt x="1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0"/>
            <p:cNvSpPr/>
            <p:nvPr/>
          </p:nvSpPr>
          <p:spPr>
            <a:xfrm>
              <a:off x="6927910" y="2446777"/>
              <a:ext cx="61829" cy="67187"/>
            </a:xfrm>
            <a:custGeom>
              <a:avLst/>
              <a:gdLst/>
              <a:ahLst/>
              <a:cxnLst/>
              <a:rect l="l" t="t" r="r" b="b"/>
              <a:pathLst>
                <a:path w="2366" h="2571" extrusionOk="0">
                  <a:moveTo>
                    <a:pt x="1435" y="1"/>
                  </a:moveTo>
                  <a:cubicBezTo>
                    <a:pt x="1283" y="1"/>
                    <a:pt x="1133" y="75"/>
                    <a:pt x="1048" y="215"/>
                  </a:cubicBezTo>
                  <a:lnTo>
                    <a:pt x="0" y="1801"/>
                  </a:lnTo>
                  <a:lnTo>
                    <a:pt x="1183" y="2571"/>
                  </a:lnTo>
                  <a:lnTo>
                    <a:pt x="2222" y="984"/>
                  </a:lnTo>
                  <a:cubicBezTo>
                    <a:pt x="2366" y="772"/>
                    <a:pt x="2308" y="474"/>
                    <a:pt x="2087" y="340"/>
                  </a:cubicBezTo>
                  <a:lnTo>
                    <a:pt x="1693" y="80"/>
                  </a:lnTo>
                  <a:cubicBezTo>
                    <a:pt x="1614" y="27"/>
                    <a:pt x="1524" y="1"/>
                    <a:pt x="1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0"/>
            <p:cNvSpPr/>
            <p:nvPr/>
          </p:nvSpPr>
          <p:spPr>
            <a:xfrm>
              <a:off x="6927910" y="2446777"/>
              <a:ext cx="52030" cy="56629"/>
            </a:xfrm>
            <a:custGeom>
              <a:avLst/>
              <a:gdLst/>
              <a:ahLst/>
              <a:cxnLst/>
              <a:rect l="l" t="t" r="r" b="b"/>
              <a:pathLst>
                <a:path w="1991" h="2167" extrusionOk="0">
                  <a:moveTo>
                    <a:pt x="1435" y="1"/>
                  </a:moveTo>
                  <a:cubicBezTo>
                    <a:pt x="1283" y="1"/>
                    <a:pt x="1133" y="75"/>
                    <a:pt x="1048" y="215"/>
                  </a:cubicBezTo>
                  <a:lnTo>
                    <a:pt x="0" y="1801"/>
                  </a:lnTo>
                  <a:lnTo>
                    <a:pt x="568" y="2167"/>
                  </a:lnTo>
                  <a:lnTo>
                    <a:pt x="1673" y="474"/>
                  </a:lnTo>
                  <a:cubicBezTo>
                    <a:pt x="1750" y="369"/>
                    <a:pt x="1866" y="292"/>
                    <a:pt x="1991" y="272"/>
                  </a:cubicBezTo>
                  <a:lnTo>
                    <a:pt x="1693" y="80"/>
                  </a:lnTo>
                  <a:cubicBezTo>
                    <a:pt x="1614" y="27"/>
                    <a:pt x="1524" y="1"/>
                    <a:pt x="1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0"/>
            <p:cNvSpPr/>
            <p:nvPr/>
          </p:nvSpPr>
          <p:spPr>
            <a:xfrm>
              <a:off x="6910322" y="2475862"/>
              <a:ext cx="72256" cy="50462"/>
            </a:xfrm>
            <a:custGeom>
              <a:avLst/>
              <a:gdLst/>
              <a:ahLst/>
              <a:cxnLst/>
              <a:rect l="l" t="t" r="r" b="b"/>
              <a:pathLst>
                <a:path w="2765" h="1931" extrusionOk="0">
                  <a:moveTo>
                    <a:pt x="215" y="0"/>
                  </a:moveTo>
                  <a:cubicBezTo>
                    <a:pt x="118" y="0"/>
                    <a:pt x="36" y="79"/>
                    <a:pt x="19" y="179"/>
                  </a:cubicBezTo>
                  <a:cubicBezTo>
                    <a:pt x="0" y="294"/>
                    <a:pt x="87" y="400"/>
                    <a:pt x="202" y="410"/>
                  </a:cubicBezTo>
                  <a:lnTo>
                    <a:pt x="385" y="438"/>
                  </a:lnTo>
                  <a:lnTo>
                    <a:pt x="202" y="583"/>
                  </a:lnTo>
                  <a:cubicBezTo>
                    <a:pt x="154" y="611"/>
                    <a:pt x="154" y="679"/>
                    <a:pt x="202" y="708"/>
                  </a:cubicBezTo>
                  <a:lnTo>
                    <a:pt x="2039" y="1919"/>
                  </a:lnTo>
                  <a:cubicBezTo>
                    <a:pt x="2052" y="1927"/>
                    <a:pt x="2066" y="1931"/>
                    <a:pt x="2079" y="1931"/>
                  </a:cubicBezTo>
                  <a:cubicBezTo>
                    <a:pt x="2115" y="1931"/>
                    <a:pt x="2147" y="1906"/>
                    <a:pt x="2154" y="1871"/>
                  </a:cubicBezTo>
                  <a:lnTo>
                    <a:pt x="2212" y="1640"/>
                  </a:lnTo>
                  <a:lnTo>
                    <a:pt x="2318" y="1804"/>
                  </a:lnTo>
                  <a:cubicBezTo>
                    <a:pt x="2361" y="1873"/>
                    <a:pt x="2422" y="1901"/>
                    <a:pt x="2483" y="1901"/>
                  </a:cubicBezTo>
                  <a:cubicBezTo>
                    <a:pt x="2625" y="1901"/>
                    <a:pt x="2765" y="1744"/>
                    <a:pt x="2664" y="1583"/>
                  </a:cubicBezTo>
                  <a:lnTo>
                    <a:pt x="2279" y="967"/>
                  </a:lnTo>
                  <a:cubicBezTo>
                    <a:pt x="2260" y="938"/>
                    <a:pt x="2241" y="919"/>
                    <a:pt x="2212" y="900"/>
                  </a:cubicBezTo>
                  <a:lnTo>
                    <a:pt x="1058" y="140"/>
                  </a:lnTo>
                  <a:cubicBezTo>
                    <a:pt x="1039" y="131"/>
                    <a:pt x="1010" y="121"/>
                    <a:pt x="981" y="111"/>
                  </a:cubicBezTo>
                  <a:lnTo>
                    <a:pt x="260" y="6"/>
                  </a:lnTo>
                  <a:cubicBezTo>
                    <a:pt x="245" y="2"/>
                    <a:pt x="230"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0"/>
            <p:cNvSpPr/>
            <p:nvPr/>
          </p:nvSpPr>
          <p:spPr>
            <a:xfrm>
              <a:off x="6908624" y="2475941"/>
              <a:ext cx="43694" cy="33998"/>
            </a:xfrm>
            <a:custGeom>
              <a:avLst/>
              <a:gdLst/>
              <a:ahLst/>
              <a:cxnLst/>
              <a:rect l="l" t="t" r="r" b="b"/>
              <a:pathLst>
                <a:path w="1672" h="1301" extrusionOk="0">
                  <a:moveTo>
                    <a:pt x="280" y="0"/>
                  </a:moveTo>
                  <a:cubicBezTo>
                    <a:pt x="50" y="0"/>
                    <a:pt x="1" y="361"/>
                    <a:pt x="258" y="407"/>
                  </a:cubicBezTo>
                  <a:lnTo>
                    <a:pt x="440" y="435"/>
                  </a:lnTo>
                  <a:lnTo>
                    <a:pt x="248" y="580"/>
                  </a:lnTo>
                  <a:cubicBezTo>
                    <a:pt x="200" y="608"/>
                    <a:pt x="200" y="676"/>
                    <a:pt x="248" y="705"/>
                  </a:cubicBezTo>
                  <a:lnTo>
                    <a:pt x="1152" y="1301"/>
                  </a:lnTo>
                  <a:lnTo>
                    <a:pt x="1671" y="503"/>
                  </a:lnTo>
                  <a:lnTo>
                    <a:pt x="1123" y="137"/>
                  </a:lnTo>
                  <a:cubicBezTo>
                    <a:pt x="1094" y="128"/>
                    <a:pt x="1075" y="118"/>
                    <a:pt x="1036" y="108"/>
                  </a:cubicBezTo>
                  <a:lnTo>
                    <a:pt x="315" y="3"/>
                  </a:lnTo>
                  <a:cubicBezTo>
                    <a:pt x="303" y="1"/>
                    <a:pt x="292"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99" name="Shape 1099"/>
        <p:cNvGrpSpPr/>
        <p:nvPr/>
      </p:nvGrpSpPr>
      <p:grpSpPr>
        <a:xfrm>
          <a:off x="0" y="0"/>
          <a:ext cx="0" cy="0"/>
          <a:chOff x="0" y="0"/>
          <a:chExt cx="0" cy="0"/>
        </a:xfrm>
      </p:grpSpPr>
      <p:sp>
        <p:nvSpPr>
          <p:cNvPr id="1100" name="Google Shape;1100;p3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05. FRONT-END</a:t>
            </a:r>
            <a:endParaRPr lang="en-GB"/>
          </a:p>
        </p:txBody>
      </p:sp>
      <p:sp>
        <p:nvSpPr>
          <p:cNvPr id="1101" name="Google Shape;1101;p31"/>
          <p:cNvSpPr txBox="1"/>
          <p:nvPr/>
        </p:nvSpPr>
        <p:spPr>
          <a:xfrm>
            <a:off x="955625" y="1306950"/>
            <a:ext cx="71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
        <p:nvSpPr>
          <p:cNvPr id="1102" name="Google Shape;1102;p31"/>
          <p:cNvSpPr txBox="1"/>
          <p:nvPr/>
        </p:nvSpPr>
        <p:spPr>
          <a:xfrm>
            <a:off x="815100" y="1250750"/>
            <a:ext cx="76089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A frontend project for a movie recommendation system would typically involve creating a user interface that allows users to interact with the system and view recommendations using </a:t>
            </a:r>
            <a:r>
              <a:rPr lang="en-GB" sz="1700" b="1" u="sng">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ejs</a:t>
            </a:r>
            <a:r>
              <a:rPr lang="en-GB"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 and </a:t>
            </a:r>
            <a:r>
              <a:rPr lang="en-GB" sz="1700" b="1" u="sng">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css</a:t>
            </a:r>
            <a:r>
              <a:rPr lang="en-GB"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a:t>
            </a:r>
            <a:endParaRPr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Key components that are </a:t>
            </a:r>
            <a:r>
              <a:rPr lang="en-GB"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implemented</a:t>
            </a:r>
            <a:r>
              <a:rPr lang="en-GB"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 in the frontend:</a:t>
            </a:r>
            <a:endParaRPr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6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1. Landing Page   </a:t>
            </a:r>
            <a:r>
              <a:rPr lang="en-GB" sz="16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2</a:t>
            </a:r>
            <a:r>
              <a:rPr lang="en-GB" sz="16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 Search Functionality  3. Recommendation Engine   4. Movie Details.</a:t>
            </a:r>
            <a:endParaRPr sz="16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rPr>
              <a:t>Overall, the frontend project is designed with a clean and intuitive interface that allows users to easily navigate through the system and find the movies they want to watch. It is also optimized for mobile devices to ensure a seamless user experience across all devices.</a:t>
            </a:r>
            <a:endParaRPr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700" b="1">
              <a:solidFill>
                <a:schemeClr val="dk1"/>
              </a:solidFill>
              <a:highlight>
                <a:schemeClr val="dk2"/>
              </a:highlight>
              <a:latin typeface="Rajdhani" panose="02000000000000000000"/>
              <a:ea typeface="Rajdhani" panose="02000000000000000000"/>
              <a:cs typeface="Rajdhani" panose="02000000000000000000"/>
              <a:sym typeface="Rajdhani"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6" name="Shape 1106"/>
        <p:cNvGrpSpPr/>
        <p:nvPr/>
      </p:nvGrpSpPr>
      <p:grpSpPr>
        <a:xfrm>
          <a:off x="0" y="0"/>
          <a:ext cx="0" cy="0"/>
          <a:chOff x="0" y="0"/>
          <a:chExt cx="0" cy="0"/>
        </a:xfrm>
      </p:grpSpPr>
      <p:sp>
        <p:nvSpPr>
          <p:cNvPr id="1107" name="Google Shape;1107;p32"/>
          <p:cNvSpPr txBox="1"/>
          <p:nvPr>
            <p:ph type="title"/>
          </p:nvPr>
        </p:nvSpPr>
        <p:spPr>
          <a:xfrm>
            <a:off x="637850" y="126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06. BACKEND</a:t>
            </a:r>
            <a:endParaRPr lang="en-GB"/>
          </a:p>
        </p:txBody>
      </p:sp>
      <p:sp>
        <p:nvSpPr>
          <p:cNvPr id="1108" name="Google Shape;1108;p32"/>
          <p:cNvSpPr txBox="1"/>
          <p:nvPr/>
        </p:nvSpPr>
        <p:spPr>
          <a:xfrm>
            <a:off x="637850" y="864300"/>
            <a:ext cx="83775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chemeClr val="dk1"/>
                </a:solidFill>
                <a:latin typeface="Rajdhani" panose="02000000000000000000"/>
                <a:ea typeface="Rajdhani" panose="02000000000000000000"/>
                <a:cs typeface="Rajdhani" panose="02000000000000000000"/>
                <a:sym typeface="Rajdhani" panose="02000000000000000000"/>
              </a:rPr>
              <a:t>The following project is a movie recommendation system that uses text vectorization and cosine similarity to recommend movies based on user input. The backend is implemented in Node.js and uses Python for the purpose.</a:t>
            </a:r>
            <a:endParaRPr sz="17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7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700" b="1">
                <a:solidFill>
                  <a:schemeClr val="dk1"/>
                </a:solidFill>
                <a:latin typeface="Rajdhani" panose="02000000000000000000"/>
                <a:ea typeface="Rajdhani" panose="02000000000000000000"/>
                <a:cs typeface="Rajdhani" panose="02000000000000000000"/>
                <a:sym typeface="Rajdhani" panose="02000000000000000000"/>
              </a:rPr>
              <a:t>Text vectorization is the process of converting text data into numerical data that can be used as input to machine learning algorithms. In this project, the Count Vectorizer technique is used to convert text data into a document-term matrix, where each row represents a document and each column represents a unique word in the entire corpus. The values in the matrix represent the frequency of each word in each document.</a:t>
            </a:r>
            <a:endParaRPr sz="17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endParaRPr sz="17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r>
              <a:rPr lang="en-GB" sz="1700" b="1">
                <a:solidFill>
                  <a:schemeClr val="dk1"/>
                </a:solidFill>
                <a:latin typeface="Rajdhani" panose="02000000000000000000"/>
                <a:ea typeface="Rajdhani" panose="02000000000000000000"/>
                <a:cs typeface="Rajdhani" panose="02000000000000000000"/>
                <a:sym typeface="Rajdhani" panose="02000000000000000000"/>
              </a:rPr>
              <a:t>Once the text data has been vectorized, similarity scoring is used to find movies that are most similar to the user's input. The cosine similarity measure is used to calculate similarity scores between the vectors. The resulting similarity matrix is then used to recommend movies that are most similar to the user's input.</a:t>
            </a:r>
            <a:endParaRPr sz="1700" b="1">
              <a:solidFill>
                <a:schemeClr val="dk1"/>
              </a:solidFill>
              <a:latin typeface="Rajdhani" panose="02000000000000000000"/>
              <a:ea typeface="Rajdhani" panose="02000000000000000000"/>
              <a:cs typeface="Rajdhani" panose="02000000000000000000"/>
              <a:sym typeface="Rajdhani" panose="02000000000000000000"/>
            </a:endParaRPr>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Film Script Project Proposal by Slidesgo">
  <a:themeElements>
    <a:clrScheme name="Simple Light">
      <a:dk1>
        <a:srgbClr val="633E02"/>
      </a:dk1>
      <a:lt1>
        <a:srgbClr val="385963"/>
      </a:lt1>
      <a:dk2>
        <a:srgbClr val="F7F9F5"/>
      </a:dk2>
      <a:lt2>
        <a:srgbClr val="17262A"/>
      </a:lt2>
      <a:accent1>
        <a:srgbClr val="46656F"/>
      </a:accent1>
      <a:accent2>
        <a:srgbClr val="6A8A95"/>
      </a:accent2>
      <a:accent3>
        <a:srgbClr val="A5B7BD"/>
      </a:accent3>
      <a:accent4>
        <a:srgbClr val="C5CFD3"/>
      </a:accent4>
      <a:accent5>
        <a:srgbClr val="C6B9A3"/>
      </a:accent5>
      <a:accent6>
        <a:srgbClr val="FFFFFF"/>
      </a:accent6>
      <a:hlink>
        <a:srgbClr val="17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5895</Words>
  <Application>WPS Presentation</Application>
  <PresentationFormat/>
  <Paragraphs>119</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Rajdhani</vt:lpstr>
      <vt:lpstr>Fira Sans</vt:lpstr>
      <vt:lpstr>Nunito Light</vt:lpstr>
      <vt:lpstr>Segoe Print</vt:lpstr>
      <vt:lpstr>Microsoft YaHei</vt:lpstr>
      <vt:lpstr>Arial Unicode MS</vt:lpstr>
      <vt:lpstr>Film Script Project Proposal by Slidesgo</vt:lpstr>
      <vt:lpstr>MINOR PROJECT</vt:lpstr>
      <vt:lpstr>SHINJINI BANERJEE-2005964</vt:lpstr>
      <vt:lpstr>06</vt:lpstr>
      <vt:lpstr>PROBLEM STATEMENT</vt:lpstr>
      <vt:lpstr>With the increasing popularity of movie streaming services, users are faced with a vast array of options when it comes to choosing what to watch. While many platforms provide recommendations based on a user's viewing history, these suggestions may not always align with the individual's preferences and demographics. This lack of personalization can lead to low user engagement, satisfaction, and retention. In response, this project aims to develop a movie recommendation system that provides more accurate and diverse recommendations by leveraging user demographics, preferences, and viewing history. By utilizing advanced machine learning techniques, the system will provide personalized movie recommendations that increase user satisfaction and engagement while improving the efficiency and accuracy of the recommendation process.</vt:lpstr>
      <vt:lpstr>03. DATASETS:</vt:lpstr>
      <vt:lpstr>04. TECHNOLOGIES USED</vt:lpstr>
      <vt:lpstr>05. FRONT-END</vt:lpstr>
      <vt:lpstr>06. BACKEND</vt:lpstr>
      <vt:lpstr>PowerPoint 演示文稿</vt:lpstr>
      <vt:lpstr>07. FUTURE SCOPE :</vt:lpstr>
      <vt:lpstr>08. 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MINOR PROJECT</dc:title>
  <dc:creator/>
  <cp:lastModifiedBy>91811</cp:lastModifiedBy>
  <cp:revision>2</cp:revision>
  <dcterms:created xsi:type="dcterms:W3CDTF">2023-05-03T03:51:18Z</dcterms:created>
  <dcterms:modified xsi:type="dcterms:W3CDTF">2023-05-03T03:51:29Z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73F47B3ED6864338917A7112647E3F12</vt:lpwstr>
  </property>
  <property fmtid="{D5CDD505-2E9C-101B-9397-08002B2CF9AE}" pid="3" name="KSOProductBuildVer">
    <vt:lpwstr>1033-11.2.0.11388</vt:lpwstr>
  </property>
</Properties>
</file>