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3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26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4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1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3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8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9F00-6BBC-4275-B66A-77C03D1B908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D44B-0D4D-4542-B172-717CD89E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2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33" y="50800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Durable_rules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1388534"/>
            <a:ext cx="116830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코딩할 때 지켜야하는 규칙 정리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회사마다 다를 수 있음</a:t>
            </a:r>
            <a:r>
              <a:rPr lang="en-US" altLang="ko-KR" dirty="0" smtClean="0"/>
              <a:t>..), </a:t>
            </a:r>
            <a:r>
              <a:rPr lang="ko-KR" altLang="en-US" dirty="0" smtClean="0"/>
              <a:t>규칙을 정함으로써 코딩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협업</a:t>
            </a:r>
            <a:endParaRPr lang="en-US" altLang="ko-KR" dirty="0" smtClean="0"/>
          </a:p>
          <a:p>
            <a:r>
              <a:rPr lang="ko-KR" altLang="en-US" dirty="0" smtClean="0"/>
              <a:t>능력을 키우고 일관된 코딩패턴으로 알아보기 쉽게 하기 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규칙내용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일반규칙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코딩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소스파일 구성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파일 구성하는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설명문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설명문 작성하는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정의하는 방법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구조체 정의하는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선언하는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상수 선언하는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캐스팅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캐스팅 주의사항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띄어쓰기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띄어쓰기 하는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매개변수 설정하는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흐름제어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흐름제어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들여쓰기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들여쓰기 규칙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주석하는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선언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 사용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777066"/>
            <a:ext cx="30267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코딩 명료하게 하는 방법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이식성</a:t>
            </a:r>
            <a:r>
              <a:rPr lang="ko-KR" altLang="en-US" dirty="0" smtClean="0"/>
              <a:t> 높이는 방법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정밀한 계산 방법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성능 향상 방법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가독성</a:t>
            </a:r>
            <a:r>
              <a:rPr lang="ko-KR" altLang="en-US" dirty="0" smtClean="0"/>
              <a:t> 높이는 방법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인터페이스 구성 방법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오류제거</a:t>
            </a:r>
            <a:r>
              <a:rPr lang="ko-KR" altLang="en-US" dirty="0" smtClean="0"/>
              <a:t> 유의 사항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810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4" y="108064"/>
            <a:ext cx="5729043" cy="664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5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1" y="169631"/>
            <a:ext cx="6185760" cy="49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" y="84097"/>
            <a:ext cx="9722235" cy="65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2" y="633414"/>
            <a:ext cx="11674415" cy="49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3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109537"/>
            <a:ext cx="4960938" cy="65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204355"/>
            <a:ext cx="6081184" cy="59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33" y="50800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Durable_rules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1388534"/>
            <a:ext cx="1180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팩트가 입력되면 해당 팩트에 대한 규칙이 출력되고 넘버링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규칙 </a:t>
            </a:r>
            <a:r>
              <a:rPr lang="ko-KR" altLang="en-US" dirty="0" err="1" smtClean="0"/>
              <a:t>입력개수</a:t>
            </a:r>
            <a:r>
              <a:rPr lang="ko-KR" altLang="en-US" dirty="0" smtClean="0"/>
              <a:t> 표시함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증감 연산을 넣어</a:t>
            </a:r>
            <a:endParaRPr lang="en-US" altLang="ko-KR" dirty="0" smtClean="0"/>
          </a:p>
          <a:p>
            <a:r>
              <a:rPr lang="ko-KR" altLang="en-US" dirty="0" smtClean="0"/>
              <a:t>계속 추가할 수 있게끔 하였음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" y="2269068"/>
            <a:ext cx="8753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33" y="50800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Durable_rules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1388534"/>
            <a:ext cx="741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결과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규칙 내용 출력과 함께 해당 규칙의 </a:t>
            </a:r>
            <a:r>
              <a:rPr lang="ko-KR" altLang="en-US" dirty="0" err="1" smtClean="0"/>
              <a:t>내용량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규칙이름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573867"/>
            <a:ext cx="9980636" cy="22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2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0" y="113868"/>
            <a:ext cx="9348270" cy="66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6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3" y="131484"/>
            <a:ext cx="7355711" cy="66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" y="116378"/>
            <a:ext cx="9841143" cy="66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1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286570"/>
            <a:ext cx="11869343" cy="650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01657"/>
            <a:ext cx="71913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6" y="191366"/>
            <a:ext cx="5324475" cy="5810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42" y="156855"/>
            <a:ext cx="4821382" cy="65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1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196</Words>
  <Application>Microsoft Office PowerPoint</Application>
  <PresentationFormat>와이드스크린</PresentationFormat>
  <Paragraphs>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shin</dc:creator>
  <cp:lastModifiedBy>junghwan shin</cp:lastModifiedBy>
  <cp:revision>4</cp:revision>
  <dcterms:created xsi:type="dcterms:W3CDTF">2021-03-31T10:39:13Z</dcterms:created>
  <dcterms:modified xsi:type="dcterms:W3CDTF">2021-04-01T10:44:48Z</dcterms:modified>
</cp:coreProperties>
</file>