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6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1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13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5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64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6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25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0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BB18C-531B-4FEC-BBE5-2D263253D6D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11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008" y="1496291"/>
            <a:ext cx="4907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예측 </a:t>
            </a:r>
            <a:r>
              <a:rPr lang="ko-KR" altLang="en-US" sz="2000" dirty="0" err="1" smtClean="0"/>
              <a:t>모델만들기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2020254019 </a:t>
            </a:r>
            <a:r>
              <a:rPr lang="ko-KR" altLang="en-US" dirty="0" smtClean="0"/>
              <a:t>신정환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194" y="2352501"/>
            <a:ext cx="118753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프로젝트 개요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제조업에서 스마트팩토리를 구축하기위해 인적자원을 관리하는 모듈 구현</a:t>
            </a:r>
            <a:endParaRPr lang="en-US" altLang="ko-KR" dirty="0" smtClean="0"/>
          </a:p>
          <a:p>
            <a:r>
              <a:rPr lang="ko-KR" altLang="en-US" dirty="0" smtClean="0"/>
              <a:t>사람마다 공정을 수행하는 </a:t>
            </a:r>
            <a:r>
              <a:rPr lang="en-US" altLang="ko-KR" dirty="0" smtClean="0"/>
              <a:t>ST</a:t>
            </a:r>
            <a:r>
              <a:rPr lang="ko-KR" altLang="en-US" dirty="0" smtClean="0"/>
              <a:t>를 측정하여 생산되는 제품에 적합한 사람과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표준임률</a:t>
            </a:r>
            <a:r>
              <a:rPr lang="ko-KR" altLang="en-US" dirty="0" smtClean="0"/>
              <a:t> 등을 </a:t>
            </a:r>
            <a:r>
              <a:rPr lang="ko-KR" altLang="en-US" dirty="0" err="1" smtClean="0"/>
              <a:t>예측관리하려</a:t>
            </a:r>
            <a:r>
              <a:rPr lang="ko-KR" altLang="en-US" dirty="0" smtClean="0"/>
              <a:t> 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-2</a:t>
            </a:r>
            <a:r>
              <a:rPr lang="ko-KR" altLang="en-US" dirty="0" smtClean="0"/>
              <a:t>종류의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err="1" smtClean="0"/>
              <a:t>데이터셋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수삽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공정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후가공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공정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조립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공정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시험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공정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포장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 err="1" smtClean="0"/>
              <a:t>데이터셋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주문수량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수삽필요여부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후가공필요여부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조립필요여부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시험필요여부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포장필요여부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4830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62" y="1116329"/>
            <a:ext cx="6743700" cy="3162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1273" y="48213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데이터셋</a:t>
            </a:r>
            <a:r>
              <a:rPr lang="en-US" altLang="ko-KR" dirty="0" smtClean="0"/>
              <a:t>1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6458" y="4613562"/>
            <a:ext cx="925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첫번째 행의 의미 </a:t>
            </a:r>
            <a:r>
              <a:rPr lang="en-US" altLang="ko-KR" dirty="0" smtClean="0"/>
              <a:t>: A</a:t>
            </a:r>
            <a:r>
              <a:rPr lang="ko-KR" altLang="en-US" dirty="0" smtClean="0"/>
              <a:t>라는 사람이 </a:t>
            </a:r>
            <a:r>
              <a:rPr lang="en-US" altLang="ko-KR" dirty="0" smtClean="0"/>
              <a:t>W</a:t>
            </a:r>
            <a:r>
              <a:rPr lang="ko-KR" altLang="en-US" dirty="0" smtClean="0"/>
              <a:t>라는 제품을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대생산하는데</a:t>
            </a:r>
            <a:r>
              <a:rPr lang="ko-KR" altLang="en-US" dirty="0" smtClean="0"/>
              <a:t> 각 </a:t>
            </a:r>
            <a:r>
              <a:rPr lang="ko-KR" altLang="en-US" dirty="0" err="1" smtClean="0"/>
              <a:t>공정별로</a:t>
            </a:r>
            <a:r>
              <a:rPr lang="ko-KR" altLang="en-US" dirty="0" smtClean="0"/>
              <a:t> 걸리는 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20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1273" y="48213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데이터셋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6458" y="3409386"/>
            <a:ext cx="1076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첫번째 행의 의미 </a:t>
            </a:r>
            <a:r>
              <a:rPr lang="en-US" altLang="ko-KR" dirty="0" smtClean="0"/>
              <a:t>: X</a:t>
            </a:r>
            <a:r>
              <a:rPr lang="ko-KR" altLang="en-US" dirty="0" smtClean="0"/>
              <a:t>라는 제품은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개의 주문이 들어왔고 생산하는데 필요한 공정은 시험</a:t>
            </a:r>
            <a:r>
              <a:rPr lang="en-US" altLang="ko-KR" dirty="0" smtClean="0"/>
              <a:t>,</a:t>
            </a:r>
            <a:r>
              <a:rPr lang="ko-KR" altLang="en-US" dirty="0" smtClean="0"/>
              <a:t>포장 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8" y="1657869"/>
            <a:ext cx="6334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5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6458" y="789709"/>
            <a:ext cx="89739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예측해볼 수 있는 내용 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W</a:t>
            </a:r>
            <a:r>
              <a:rPr lang="ko-KR" altLang="en-US" dirty="0" smtClean="0"/>
              <a:t>제품에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명이 투입해야 할 때 누가 제일 적합한가</a:t>
            </a:r>
            <a:r>
              <a:rPr lang="en-US" altLang="ko-KR" dirty="0" smtClean="0"/>
              <a:t>??</a:t>
            </a:r>
            <a:r>
              <a:rPr lang="ko-KR" altLang="en-US" dirty="0" smtClean="0"/>
              <a:t> 사람</a:t>
            </a:r>
            <a:r>
              <a:rPr lang="en-US" altLang="ko-KR" dirty="0" smtClean="0"/>
              <a:t>,</a:t>
            </a:r>
            <a:r>
              <a:rPr lang="ko-KR" altLang="en-US" dirty="0" smtClean="0"/>
              <a:t>포지션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총</a:t>
            </a:r>
            <a:r>
              <a:rPr lang="en-US" altLang="ko-KR" dirty="0" smtClean="0"/>
              <a:t>ST</a:t>
            </a:r>
            <a:r>
              <a:rPr lang="ko-KR" altLang="en-US" dirty="0" smtClean="0"/>
              <a:t>등 예측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제품을 생산할 때 각 </a:t>
            </a:r>
            <a:r>
              <a:rPr lang="ko-KR" altLang="en-US" dirty="0" err="1" smtClean="0"/>
              <a:t>공정별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추정시간은</a:t>
            </a:r>
            <a:r>
              <a:rPr lang="ko-KR" altLang="en-US" dirty="0" smtClean="0"/>
              <a:t> 얼마인가</a:t>
            </a:r>
            <a:r>
              <a:rPr lang="en-US" altLang="ko-KR" dirty="0" smtClean="0"/>
              <a:t>?? </a:t>
            </a:r>
            <a:r>
              <a:rPr lang="ko-KR" altLang="en-US" dirty="0" smtClean="0"/>
              <a:t>데이터에 없는 내용 추측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새로운제품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r>
              <a:rPr lang="ko-KR" altLang="en-US" dirty="0" smtClean="0"/>
              <a:t>를 생산할 때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명을 투입한다면 누가 제일 효율적일까</a:t>
            </a:r>
            <a:r>
              <a:rPr lang="en-US" altLang="ko-KR" dirty="0" smtClean="0"/>
              <a:t>??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평균 </a:t>
            </a:r>
            <a:r>
              <a:rPr lang="ko-KR" altLang="en-US" dirty="0" err="1" smtClean="0"/>
              <a:t>임률이</a:t>
            </a:r>
            <a:r>
              <a:rPr lang="ko-KR" altLang="en-US" dirty="0" smtClean="0"/>
              <a:t> 제일 </a:t>
            </a:r>
            <a:r>
              <a:rPr lang="ko-KR" altLang="en-US" dirty="0" err="1" smtClean="0"/>
              <a:t>높은사람은</a:t>
            </a:r>
            <a:r>
              <a:rPr lang="ko-KR" altLang="en-US" dirty="0" smtClean="0"/>
              <a:t> 누구인가</a:t>
            </a:r>
            <a:r>
              <a:rPr lang="en-US" altLang="ko-KR" dirty="0" smtClean="0"/>
              <a:t>??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Y</a:t>
            </a:r>
            <a:r>
              <a:rPr lang="ko-KR" altLang="en-US" dirty="0" smtClean="0"/>
              <a:t>제품을 </a:t>
            </a:r>
            <a:r>
              <a:rPr lang="ko-KR" altLang="en-US" dirty="0" err="1" smtClean="0"/>
              <a:t>생산할때</a:t>
            </a:r>
            <a:r>
              <a:rPr lang="ko-KR" altLang="en-US" dirty="0" smtClean="0"/>
              <a:t> 골고루 투입된다면 평균 </a:t>
            </a:r>
            <a:r>
              <a:rPr lang="en-US" altLang="ko-KR" dirty="0" smtClean="0"/>
              <a:t>ST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몇초인가</a:t>
            </a:r>
            <a:r>
              <a:rPr lang="en-US" altLang="ko-KR" dirty="0" smtClean="0"/>
              <a:t>??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W,X,Y</a:t>
            </a:r>
            <a:r>
              <a:rPr lang="ko-KR" altLang="en-US" dirty="0" smtClean="0"/>
              <a:t>제품을 </a:t>
            </a:r>
            <a:r>
              <a:rPr lang="en-US" altLang="ko-KR" dirty="0" smtClean="0"/>
              <a:t>A,B,C,D</a:t>
            </a:r>
            <a:r>
              <a:rPr lang="ko-KR" altLang="en-US" dirty="0" err="1" smtClean="0"/>
              <a:t>네사람이</a:t>
            </a:r>
            <a:r>
              <a:rPr lang="ko-KR" altLang="en-US" dirty="0" smtClean="0"/>
              <a:t> 할 때 작업을 어떻게 분배해야 효율적인가</a:t>
            </a:r>
            <a:r>
              <a:rPr lang="en-US" altLang="ko-KR" dirty="0" smtClean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5151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216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junghwan shin</dc:creator>
  <cp:lastModifiedBy>junghwan shin</cp:lastModifiedBy>
  <cp:revision>2</cp:revision>
  <dcterms:created xsi:type="dcterms:W3CDTF">2021-04-29T08:22:53Z</dcterms:created>
  <dcterms:modified xsi:type="dcterms:W3CDTF">2021-04-29T08:26:31Z</dcterms:modified>
</cp:coreProperties>
</file>