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6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B18C-531B-4FEC-BBE5-2D263253D6D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4231-489A-407A-BE12-AED35972B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8" y="1496291"/>
            <a:ext cx="4498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ResNet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모델만들기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2020254019 </a:t>
            </a:r>
            <a:r>
              <a:rPr lang="ko-KR" altLang="en-US" dirty="0" smtClean="0"/>
              <a:t>신정환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194" y="2352501"/>
            <a:ext cx="90909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양산시 흘러가는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를 인식하여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의 종류를 검출하는 프로젝트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-3</a:t>
            </a:r>
            <a:r>
              <a:rPr lang="ko-KR" altLang="en-US" dirty="0" smtClean="0"/>
              <a:t>종류의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PCB1 :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PCB2 :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PCB3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학습해야하는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간 차이점 </a:t>
            </a:r>
            <a:r>
              <a:rPr lang="en-US" altLang="ko-KR" dirty="0" smtClean="0"/>
              <a:t>: PCB</a:t>
            </a:r>
            <a:r>
              <a:rPr lang="ko-KR" altLang="en-US" dirty="0" smtClean="0"/>
              <a:t>주변 배경</a:t>
            </a:r>
            <a:r>
              <a:rPr lang="en-US" altLang="ko-KR" dirty="0" smtClean="0"/>
              <a:t>, PCB</a:t>
            </a:r>
            <a:r>
              <a:rPr lang="ko-KR" altLang="en-US" dirty="0" smtClean="0"/>
              <a:t>위에 </a:t>
            </a:r>
            <a:r>
              <a:rPr lang="ko-KR" altLang="en-US" dirty="0" err="1" smtClean="0"/>
              <a:t>실장된</a:t>
            </a:r>
            <a:r>
              <a:rPr lang="ko-KR" altLang="en-US" dirty="0" smtClean="0"/>
              <a:t> 부품의 </a:t>
            </a:r>
            <a:r>
              <a:rPr lang="ko-KR" altLang="en-US" dirty="0" err="1" smtClean="0"/>
              <a:t>미삽정도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83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4754" y="1357647"/>
            <a:ext cx="3159617" cy="2369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19" y="963767"/>
            <a:ext cx="4211392" cy="3158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642" y="4327301"/>
            <a:ext cx="282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- 1</a:t>
            </a:r>
            <a:r>
              <a:rPr lang="ko-KR" altLang="en-US" sz="3200" dirty="0" smtClean="0"/>
              <a:t>번 </a:t>
            </a:r>
            <a:r>
              <a:rPr lang="en-US" altLang="ko-KR" sz="3200" dirty="0" smtClean="0"/>
              <a:t>PCB -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1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876" y="1613838"/>
            <a:ext cx="4344831" cy="3258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3" y="1161601"/>
            <a:ext cx="5045182" cy="3783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0033" y="5123177"/>
            <a:ext cx="282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- 2</a:t>
            </a:r>
            <a:r>
              <a:rPr lang="ko-KR" altLang="en-US" sz="3200" dirty="0" smtClean="0"/>
              <a:t>번 </a:t>
            </a:r>
            <a:r>
              <a:rPr lang="en-US" altLang="ko-KR" sz="3200" dirty="0" smtClean="0"/>
              <a:t>PCB -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572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5647" y="1952268"/>
            <a:ext cx="3846848" cy="2885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8" y="1471412"/>
            <a:ext cx="5052811" cy="3789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0286" y="1880003"/>
            <a:ext cx="3864020" cy="2898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0478" y="5335432"/>
            <a:ext cx="282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- 3</a:t>
            </a:r>
            <a:r>
              <a:rPr lang="ko-KR" altLang="en-US" sz="3200" dirty="0" smtClean="0"/>
              <a:t>번 </a:t>
            </a:r>
            <a:r>
              <a:rPr lang="en-US" altLang="ko-KR" sz="3200" dirty="0" smtClean="0"/>
              <a:t>PCB -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57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7" y="256570"/>
            <a:ext cx="5395510" cy="61313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76" y="360609"/>
            <a:ext cx="3876541" cy="6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shin</dc:creator>
  <cp:lastModifiedBy>junghwan shin</cp:lastModifiedBy>
  <cp:revision>3</cp:revision>
  <dcterms:created xsi:type="dcterms:W3CDTF">2021-04-29T08:22:53Z</dcterms:created>
  <dcterms:modified xsi:type="dcterms:W3CDTF">2021-05-27T10:10:21Z</dcterms:modified>
</cp:coreProperties>
</file>