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과제 가이드라인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본인 프로젝트와 관련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중요하다고 생각하는 논문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국외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학위 논문 등 종류는 상관 없음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비교적 인용 횟수가 높은 논문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지난 주에 배운 논문 검색 방법 활용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해당 논문을 </a:t>
            </a:r>
            <a:r>
              <a:rPr lang="ko-KR" altLang="en-US" sz="1600" dirty="0" err="1" smtClean="0"/>
              <a:t>정독함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논문 내용에 대해 수업 시간에 배운 구성 요소별 내용이 적절하게 배치 되어있는지를 확인함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제시한 표 양식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해당 논문의 구성 및 구조에 대한 적절성 평가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작성된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e-class</a:t>
            </a:r>
            <a:r>
              <a:rPr lang="ko-KR" altLang="en-US" sz="1600" dirty="0" smtClean="0"/>
              <a:t>에 업로드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제목</a:t>
            </a:r>
            <a:r>
              <a:rPr lang="en-US" altLang="ko-KR" sz="1600" b="1" dirty="0" smtClean="0"/>
              <a:t>: </a:t>
            </a:r>
            <a:r>
              <a:rPr lang="ko-KR" altLang="en-US" sz="1600" b="1" dirty="0" err="1" smtClean="0"/>
              <a:t>임베디드</a:t>
            </a:r>
            <a:r>
              <a:rPr lang="ko-KR" altLang="en-US" sz="1600" b="1" dirty="0" smtClean="0"/>
              <a:t> 시스템 기반 전자 주문 결제 시스템 개발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330"/>
              </p:ext>
            </p:extLst>
          </p:nvPr>
        </p:nvGraphicFramePr>
        <p:xfrm>
          <a:off x="158881" y="1986107"/>
          <a:ext cx="11580699" cy="4363419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보드로 결제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광고 및 다양한 멀티미디어 콘텐츠를 수행함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주문 방식인 유인 주문을 개선하기 위함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보드로 멀티 미디어 콘텐츠를 수행하고 더 나아가 주변하드웨어 장치도 제어함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무인발급기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무인안내시스템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안내로봇등에 응용할 수 있음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무인점포운영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키오스크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광고판등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멀티미디어 분야 응용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서론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22662"/>
              </p:ext>
            </p:extLst>
          </p:nvPr>
        </p:nvGraphicFramePr>
        <p:xfrm>
          <a:off x="210157" y="1273321"/>
          <a:ext cx="11736864" cy="4939473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본론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1551"/>
              </p:ext>
            </p:extLst>
          </p:nvPr>
        </p:nvGraphicFramePr>
        <p:xfrm>
          <a:off x="210155" y="1331272"/>
          <a:ext cx="11625769" cy="4796064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val="167775754"/>
                    </a:ext>
                  </a:extLst>
                </a:gridCol>
              </a:tblGrid>
              <a:tr h="904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84552"/>
              </p:ext>
            </p:extLst>
          </p:nvPr>
        </p:nvGraphicFramePr>
        <p:xfrm>
          <a:off x="321251" y="1394090"/>
          <a:ext cx="11514673" cy="4946888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1150"/>
              </p:ext>
            </p:extLst>
          </p:nvPr>
        </p:nvGraphicFramePr>
        <p:xfrm>
          <a:off x="304160" y="1402635"/>
          <a:ext cx="11435420" cy="4784520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AC45A3-D96D-4BCD-AA50-5DB4DDE2CC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225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junghwan shin</cp:lastModifiedBy>
  <cp:revision>201</cp:revision>
  <dcterms:created xsi:type="dcterms:W3CDTF">2021-06-28T04:21:50Z</dcterms:created>
  <dcterms:modified xsi:type="dcterms:W3CDTF">2021-09-22T06:50:19Z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