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92A2-CAFC-4702-9588-841E5DA276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9D9F-2BFA-4201-9C06-CDC5CCCC1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4097" y="858837"/>
            <a:ext cx="9144000" cy="191589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지능화 파일럿 프로젝트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진행 사항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2020254019 </a:t>
            </a:r>
            <a:r>
              <a:rPr lang="ko-KR" altLang="en-US" dirty="0" smtClean="0"/>
              <a:t>신정환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2469931"/>
            <a:ext cx="11798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변경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무인 점포 통합관리 시스템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마이크로컨트롤러를 이용한 </a:t>
            </a:r>
            <a:r>
              <a:rPr lang="ko-KR" altLang="en-US" dirty="0" err="1" smtClean="0"/>
              <a:t>무인점포</a:t>
            </a:r>
            <a:r>
              <a:rPr lang="ko-KR" altLang="en-US" dirty="0" smtClean="0"/>
              <a:t> 주변기기 제어 시스템</a:t>
            </a:r>
            <a:endParaRPr lang="en-US" altLang="ko-KR" dirty="0" smtClean="0"/>
          </a:p>
          <a:p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무인점포는</a:t>
            </a:r>
            <a:r>
              <a:rPr lang="ko-KR" altLang="en-US" dirty="0" smtClean="0"/>
              <a:t> 관리자가 없기때문에 주변기기들이 항상 </a:t>
            </a:r>
            <a:r>
              <a:rPr lang="ko-KR" altLang="en-US" dirty="0" err="1" smtClean="0"/>
              <a:t>켜져있거나</a:t>
            </a:r>
            <a:r>
              <a:rPr lang="ko-KR" altLang="en-US" dirty="0" smtClean="0"/>
              <a:t> 이용자가 수동으로 제어함</a:t>
            </a:r>
            <a:endParaRPr lang="en-US" altLang="ko-KR" dirty="0" smtClean="0"/>
          </a:p>
          <a:p>
            <a:r>
              <a:rPr lang="ko-KR" altLang="en-US" dirty="0" smtClean="0"/>
              <a:t>이에 대한 편의성을 개선하기 위해 주변 센서를 통해 이용자의 필요에 따라 주변 기기를 자동제어 해주는 시스템</a:t>
            </a:r>
            <a:endParaRPr lang="en-US" altLang="ko-KR" dirty="0" smtClean="0"/>
          </a:p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007" y="4183117"/>
            <a:ext cx="1053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관련 논문 검색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dbpia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scholar.google</a:t>
            </a:r>
            <a:endParaRPr lang="en-US" altLang="ko-KR" dirty="0" smtClean="0"/>
          </a:p>
          <a:p>
            <a:r>
              <a:rPr lang="ko-KR" altLang="en-US" dirty="0" smtClean="0"/>
              <a:t>논문 참조 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초록 및 참고문헌을 먼저 보고 주제와 맞는지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인용 횟수 및 발표 연도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5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shin</dc:creator>
  <cp:lastModifiedBy>junghwan shin</cp:lastModifiedBy>
  <cp:revision>1</cp:revision>
  <dcterms:created xsi:type="dcterms:W3CDTF">2021-09-22T05:21:13Z</dcterms:created>
  <dcterms:modified xsi:type="dcterms:W3CDTF">2021-09-22T05:21:33Z</dcterms:modified>
</cp:coreProperties>
</file>