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28" r:id="rId7"/>
    <p:sldId id="332" r:id="rId8"/>
    <p:sldId id="333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 varScale="1">
        <p:scale>
          <a:sx n="73" d="100"/>
          <a:sy n="73" d="100"/>
        </p:scale>
        <p:origin x="163" y="53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무인 점포 통합 관리 시스템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2020254019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 정 환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4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 smtClean="0">
                <a:latin typeface="+mn-ea"/>
              </a:rPr>
              <a:t>전국적으로 관리되는 무인 점포기기들의 정보를 통합관리해주는 시스템구축</a:t>
            </a:r>
            <a:endParaRPr lang="en-US" altLang="ko-KR" sz="1600" i="1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일별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월별 매출 결산과 기기 에러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알람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기기의 상태를 본사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또는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각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매장 관리자가 모니터링 할 수 있게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APP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또는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WEB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Open Sans Light" panose="020B0306030504020204" pitchFamily="34" charset="0"/>
              </a:rPr>
              <a:t>을 제공  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  <a:cs typeface="Open Sans Light" panose="020B0306030504020204" pitchFamily="34" charset="0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i="1" dirty="0" err="1" smtClean="0">
                <a:latin typeface="+mn-ea"/>
              </a:rPr>
              <a:t>키오스크를</a:t>
            </a:r>
            <a:r>
              <a:rPr lang="ko-KR" altLang="en-US" sz="1600" i="1" dirty="0" smtClean="0">
                <a:latin typeface="+mn-ea"/>
              </a:rPr>
              <a:t> 통해 관리하지만</a:t>
            </a:r>
            <a:r>
              <a:rPr lang="en-US" altLang="ko-KR" sz="1600" i="1" dirty="0" smtClean="0">
                <a:latin typeface="+mn-ea"/>
              </a:rPr>
              <a:t>, </a:t>
            </a:r>
            <a:r>
              <a:rPr lang="ko-KR" altLang="en-US" sz="1600" i="1" dirty="0" smtClean="0">
                <a:latin typeface="+mn-ea"/>
              </a:rPr>
              <a:t>기능적 한계와 </a:t>
            </a:r>
            <a:r>
              <a:rPr lang="ko-KR" altLang="en-US" sz="1600" i="1" dirty="0" err="1" smtClean="0">
                <a:latin typeface="+mn-ea"/>
              </a:rPr>
              <a:t>키오스크</a:t>
            </a:r>
            <a:r>
              <a:rPr lang="ko-KR" altLang="en-US" sz="1600" i="1" dirty="0" smtClean="0">
                <a:latin typeface="+mn-ea"/>
              </a:rPr>
              <a:t> 비용이 너무 비쌈</a:t>
            </a:r>
            <a:r>
              <a:rPr lang="en-US" altLang="ko-KR" sz="1600" i="1" dirty="0" smtClean="0"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j-lt"/>
              </a:rPr>
              <a:t>- </a:t>
            </a:r>
            <a:r>
              <a:rPr lang="ko-KR" altLang="en-US" sz="1600" dirty="0" smtClean="0">
                <a:latin typeface="+mj-lt"/>
              </a:rPr>
              <a:t>서버와 통신을 하며 </a:t>
            </a:r>
            <a:r>
              <a:rPr lang="ko-KR" altLang="en-US" sz="1600" b="1" dirty="0">
                <a:latin typeface="+mj-lt"/>
                <a:ea typeface="나눔바른펜" panose="020B0503000000000000" pitchFamily="50" charset="-127"/>
              </a:rPr>
              <a:t>무인 점포 기기의 역할을 하는 단말 </a:t>
            </a:r>
            <a:r>
              <a:rPr lang="en-US" altLang="ko-KR" sz="1600" b="1" dirty="0">
                <a:latin typeface="+mj-lt"/>
                <a:ea typeface="나눔바른펜" panose="020B0503000000000000" pitchFamily="50" charset="-127"/>
              </a:rPr>
              <a:t>(MICRO CONTROLLER)</a:t>
            </a:r>
            <a:r>
              <a:rPr lang="ko-KR" altLang="en-US" sz="1600" b="1" dirty="0">
                <a:latin typeface="+mj-lt"/>
                <a:ea typeface="나눔바른펜" panose="020B0503000000000000" pitchFamily="50" charset="-127"/>
              </a:rPr>
              <a:t>제작</a:t>
            </a:r>
            <a:r>
              <a:rPr lang="en-US" altLang="ko-KR" sz="1600" i="1" dirty="0" smtClean="0">
                <a:latin typeface="+mj-lt"/>
              </a:rPr>
              <a:t> </a:t>
            </a:r>
            <a:r>
              <a:rPr lang="en-US" altLang="ko-KR" sz="1600" b="1" dirty="0">
                <a:latin typeface="+mj-lt"/>
                <a:ea typeface="나눔바른펜" panose="020B0503000000000000" pitchFamily="50" charset="-127"/>
              </a:rPr>
              <a:t>	</a:t>
            </a:r>
            <a:r>
              <a:rPr lang="ko-KR" altLang="en-US" sz="1600" b="1" dirty="0" smtClean="0">
                <a:latin typeface="+mj-lt"/>
                <a:ea typeface="나눔바른펜" panose="020B0503000000000000" pitchFamily="50" charset="-127"/>
              </a:rPr>
              <a:t>      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관리자가 모니터링을 할 수 있는 </a:t>
            </a:r>
            <a:r>
              <a:rPr lang="en-US" altLang="ko-KR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WEB </a:t>
            </a:r>
            <a:r>
              <a:rPr lang="ko-KR" altLang="en-US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또는 </a:t>
            </a:r>
            <a:r>
              <a:rPr lang="en-US" altLang="ko-KR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APP</a:t>
            </a:r>
            <a:r>
              <a:rPr lang="ko-KR" altLang="en-US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</a:t>
            </a:r>
            <a:r>
              <a:rPr lang="en-US" altLang="ko-KR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6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- </a:t>
            </a:r>
            <a:r>
              <a:rPr lang="ko-KR" altLang="en-US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가상</a:t>
            </a:r>
            <a:r>
              <a:rPr lang="en-US" altLang="ko-KR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운영</a:t>
            </a:r>
            <a:r>
              <a:rPr lang="en-US" altLang="ko-KR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테스트를 통해 매출 집계 또는 에러 확인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서버와 통신할 단말기의 완성도 향상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33" y="3429000"/>
            <a:ext cx="811333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22926"/>
              </p:ext>
            </p:extLst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단말기 제작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웹 설계 및 구성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웹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디버깅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완료보고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/>
              <a:t>하드웨어 구성</a:t>
            </a:r>
          </a:p>
          <a:p>
            <a:r>
              <a:rPr lang="ko-KR" altLang="en-US" dirty="0"/>
              <a:t>단말기</a:t>
            </a:r>
            <a:r>
              <a:rPr lang="en-US" altLang="ko-KR" dirty="0"/>
              <a:t>(</a:t>
            </a:r>
            <a:r>
              <a:rPr lang="ko-KR" altLang="en-US" dirty="0"/>
              <a:t>마이크로 컨트롤러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입력</a:t>
            </a:r>
          </a:p>
          <a:p>
            <a:r>
              <a:rPr lang="ko-KR" altLang="en-US" dirty="0" err="1"/>
              <a:t>온습도센서</a:t>
            </a:r>
            <a:r>
              <a:rPr lang="en-US" altLang="ko-KR" dirty="0"/>
              <a:t>(sht31)</a:t>
            </a:r>
          </a:p>
          <a:p>
            <a:r>
              <a:rPr lang="ko-KR" altLang="en-US" dirty="0"/>
              <a:t>인체감지센서</a:t>
            </a:r>
          </a:p>
          <a:p>
            <a:r>
              <a:rPr lang="ko-KR" altLang="en-US" dirty="0"/>
              <a:t>출력</a:t>
            </a:r>
          </a:p>
          <a:p>
            <a:r>
              <a:rPr lang="ko-KR" altLang="en-US" dirty="0"/>
              <a:t>릴레이</a:t>
            </a:r>
            <a:r>
              <a:rPr lang="en-US" altLang="ko-KR" dirty="0"/>
              <a:t>1(</a:t>
            </a:r>
            <a:r>
              <a:rPr lang="ko-KR" altLang="en-US" dirty="0"/>
              <a:t>에어컨 전원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릴레이</a:t>
            </a:r>
            <a:r>
              <a:rPr lang="en-US" altLang="ko-KR" dirty="0"/>
              <a:t>2(LED</a:t>
            </a:r>
            <a:r>
              <a:rPr lang="ko-KR" altLang="en-US" dirty="0"/>
              <a:t>및 </a:t>
            </a:r>
            <a:r>
              <a:rPr lang="ko-KR" altLang="en-US" dirty="0" err="1"/>
              <a:t>도어락</a:t>
            </a:r>
            <a:r>
              <a:rPr lang="ko-KR" altLang="en-US" dirty="0"/>
              <a:t>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통신</a:t>
            </a:r>
          </a:p>
          <a:p>
            <a:r>
              <a:rPr lang="ko-KR" altLang="en-US" dirty="0" err="1"/>
              <a:t>이더넷</a:t>
            </a:r>
            <a:r>
              <a:rPr lang="ko-KR" altLang="en-US" dirty="0"/>
              <a:t> 포트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RS485(</a:t>
            </a:r>
            <a:r>
              <a:rPr lang="ko-KR" altLang="en-US" dirty="0"/>
              <a:t>예비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서버</a:t>
            </a:r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 err="1"/>
              <a:t>라떼판다</a:t>
            </a:r>
            <a:r>
              <a:rPr lang="ko-KR" altLang="en-US" dirty="0"/>
              <a:t> 보드 </a:t>
            </a:r>
            <a:r>
              <a:rPr lang="en-US" altLang="ko-KR" dirty="0"/>
              <a:t>or PC </a:t>
            </a:r>
            <a:r>
              <a:rPr lang="ko-KR" altLang="en-US" dirty="0" err="1"/>
              <a:t>중택</a:t>
            </a:r>
            <a:r>
              <a:rPr lang="en-US" altLang="ko-KR" dirty="0"/>
              <a:t>1</a:t>
            </a:r>
          </a:p>
          <a:p>
            <a:r>
              <a:rPr lang="ko-KR" altLang="en-US" dirty="0" err="1"/>
              <a:t>이더넷</a:t>
            </a:r>
            <a:r>
              <a:rPr lang="ko-KR" altLang="en-US" dirty="0"/>
              <a:t> 포트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소프트웨어 구성</a:t>
            </a:r>
          </a:p>
          <a:p>
            <a:r>
              <a:rPr lang="ko-KR" altLang="en-US" dirty="0" err="1"/>
              <a:t>웹서버</a:t>
            </a:r>
            <a:r>
              <a:rPr lang="ko-KR" altLang="en-US" dirty="0"/>
              <a:t> </a:t>
            </a:r>
            <a:r>
              <a:rPr lang="en-US" altLang="ko-KR" dirty="0"/>
              <a:t>: Java, Spring</a:t>
            </a:r>
          </a:p>
          <a:p>
            <a:r>
              <a:rPr lang="ko-KR" altLang="en-US" dirty="0"/>
              <a:t>웹 </a:t>
            </a:r>
            <a:r>
              <a:rPr lang="en-US" altLang="ko-KR" dirty="0"/>
              <a:t>: </a:t>
            </a:r>
            <a:r>
              <a:rPr lang="ko-KR" altLang="en-US" dirty="0"/>
              <a:t>자바스크립트</a:t>
            </a:r>
            <a:r>
              <a:rPr lang="en-US" altLang="ko-KR" dirty="0"/>
              <a:t>, JSP, Spring</a:t>
            </a:r>
          </a:p>
          <a:p>
            <a:r>
              <a:rPr lang="ko-KR" altLang="en-US" dirty="0"/>
              <a:t>마이크로 컨트롤러와 </a:t>
            </a:r>
            <a:r>
              <a:rPr lang="en-US" altLang="ko-KR" dirty="0"/>
              <a:t>http</a:t>
            </a:r>
            <a:r>
              <a:rPr lang="ko-KR" altLang="en-US" dirty="0" err="1"/>
              <a:t>통신맵</a:t>
            </a:r>
            <a:r>
              <a:rPr lang="ko-KR" altLang="en-US" dirty="0"/>
              <a:t>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6262</TotalTime>
  <Words>218</Words>
  <Application>Microsoft Office PowerPoint</Application>
  <PresentationFormat>화면 슬라이드 쇼(4:3)</PresentationFormat>
  <Paragraphs>76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HY견고딕</vt:lpstr>
      <vt:lpstr>HY헤드라인M</vt:lpstr>
      <vt:lpstr>Open Sans Light</vt:lpstr>
      <vt:lpstr>나눔바른펜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junghwan shin</cp:lastModifiedBy>
  <cp:revision>360</cp:revision>
  <cp:lastPrinted>2019-09-16T00:28:29Z</cp:lastPrinted>
  <dcterms:created xsi:type="dcterms:W3CDTF">2017-03-29T07:13:25Z</dcterms:created>
  <dcterms:modified xsi:type="dcterms:W3CDTF">2021-10-07T10:50:43Z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