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pnos2@hanmail.net" initials="h" lastIdx="1" clrIdx="0">
    <p:extLst>
      <p:ext uri="{19B8F6BF-5375-455C-9EA6-DF929625EA0E}">
        <p15:presenceInfo xmlns:p15="http://schemas.microsoft.com/office/powerpoint/2012/main" userId="hypnos2@hanmail.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CA8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3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0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4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06F2-6A8C-4BA7-A9C6-452160BF3B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FB8C-BE4B-4BD0-A9D6-374DB984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3" y="295763"/>
            <a:ext cx="4364592" cy="187587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2148" y="2347546"/>
            <a:ext cx="286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차</a:t>
            </a:r>
            <a:r>
              <a:rPr lang="en-US" altLang="ko-KR" sz="800" dirty="0"/>
              <a:t>’</a:t>
            </a:r>
            <a:r>
              <a:rPr lang="ko-KR" altLang="en-US" sz="800" dirty="0"/>
              <a:t>는 정확히 무엇인가</a:t>
            </a:r>
            <a:r>
              <a:rPr lang="en-US" altLang="ko-KR" sz="800" dirty="0"/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9841" y="3403548"/>
            <a:ext cx="4364593" cy="235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3114" y="3034216"/>
            <a:ext cx="307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오늘의 홍차</a:t>
            </a:r>
            <a:r>
              <a:rPr lang="en-US" altLang="ko-KR" dirty="0"/>
              <a:t>,</a:t>
            </a:r>
            <a:r>
              <a:rPr lang="ko-KR" altLang="en-US" dirty="0"/>
              <a:t> 녹차 뉴스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0697" y="406069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빈칸에 뉴스 페이지가 나오게 할 예정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9" y="2364255"/>
            <a:ext cx="180039" cy="182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86" y="2347546"/>
            <a:ext cx="180039" cy="182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9" y="2664591"/>
            <a:ext cx="180039" cy="1820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86" y="2646767"/>
            <a:ext cx="180039" cy="182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3525" y="2340636"/>
            <a:ext cx="1598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초심자에게 추천하는 차</a:t>
            </a:r>
            <a:r>
              <a:rPr lang="en-US" altLang="ko-KR" sz="800" dirty="0"/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2148" y="2631173"/>
            <a:ext cx="286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차를 재미있게 공부하고 싶다면</a:t>
            </a:r>
            <a:r>
              <a:rPr lang="en-US" altLang="ko-KR" sz="800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3525" y="2631173"/>
            <a:ext cx="286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나에게 어울리는 차는 무엇일까</a:t>
            </a:r>
            <a:r>
              <a:rPr lang="en-US" altLang="ko-KR" sz="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4966" y="6186696"/>
            <a:ext cx="3596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1912339 </a:t>
            </a:r>
            <a:r>
              <a:rPr lang="ko-KR" altLang="en-US" sz="1000" dirty="0"/>
              <a:t>소프트웨어학부 소프트웨어융합전공 신지우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84275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6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4275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85338" cy="369332"/>
          </a:xfrm>
          <a:prstGeom prst="rect">
            <a:avLst/>
          </a:prstGeom>
          <a:solidFill>
            <a:srgbClr val="84DCA8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 정의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초심자용 차     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차공부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      차 테스트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6427" y="720969"/>
            <a:ext cx="4932484" cy="248822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84275" y="0"/>
            <a:ext cx="5785338" cy="369332"/>
          </a:xfrm>
          <a:prstGeom prst="rect">
            <a:avLst/>
          </a:prstGeom>
          <a:solidFill>
            <a:srgbClr val="84DCA8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 정의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초심자용 차     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차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공부       차 테스트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9523" y="896815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차하면 무엇이 떠오르나요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26427" y="1354015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427" y="1652954"/>
            <a:ext cx="4932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선지 중에서 차를 모두 골라보세요</a:t>
            </a:r>
            <a:endParaRPr lang="en-US" altLang="ko-KR" sz="1300" dirty="0"/>
          </a:p>
          <a:p>
            <a:pPr algn="ctr"/>
            <a:r>
              <a:rPr lang="ko-KR" altLang="en-US" sz="1300" dirty="0"/>
              <a:t>□코코아 □</a:t>
            </a:r>
            <a:r>
              <a:rPr lang="en-US" altLang="ko-KR" sz="1300" dirty="0"/>
              <a:t> </a:t>
            </a:r>
            <a:r>
              <a:rPr lang="ko-KR" altLang="en-US" sz="1300" dirty="0"/>
              <a:t>홍차□ 옥수수수염차</a:t>
            </a:r>
            <a:r>
              <a:rPr lang="en-US" altLang="ko-KR" sz="1300" dirty="0"/>
              <a:t> </a:t>
            </a:r>
            <a:r>
              <a:rPr lang="ko-KR" altLang="en-US" sz="1300" dirty="0"/>
              <a:t>□유자차</a:t>
            </a:r>
            <a:r>
              <a:rPr lang="en-US" altLang="ko-KR" sz="1300" dirty="0"/>
              <a:t> </a:t>
            </a:r>
            <a:r>
              <a:rPr lang="ko-KR" altLang="en-US" sz="1300" dirty="0"/>
              <a:t> □우롱차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1784838" y="2523392"/>
            <a:ext cx="2198077" cy="23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다 </a:t>
            </a:r>
            <a:r>
              <a:rPr lang="ko-KR" altLang="en-US" sz="1300" dirty="0" err="1">
                <a:solidFill>
                  <a:schemeClr val="tx1"/>
                </a:solidFill>
              </a:rPr>
              <a:t>고르셨나요</a:t>
            </a:r>
            <a:r>
              <a:rPr lang="en-US" altLang="ko-KR" sz="1300" dirty="0">
                <a:solidFill>
                  <a:schemeClr val="tx1"/>
                </a:solidFill>
              </a:rPr>
              <a:t>?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650880" y="2822669"/>
            <a:ext cx="501162" cy="1103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1692" y="2754280"/>
            <a:ext cx="187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다 </a:t>
            </a:r>
            <a:r>
              <a:rPr lang="ko-KR" altLang="en-US" dirty="0" err="1"/>
              <a:t>고르셨나요</a:t>
            </a:r>
            <a:r>
              <a:rPr lang="en-US" altLang="ko-KR" dirty="0"/>
              <a:t>?’</a:t>
            </a:r>
            <a:r>
              <a:rPr lang="ko-KR" altLang="en-US" dirty="0"/>
              <a:t> 버튼 누르면 아래가 뜨게 구현할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3142" y="4016493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523142" y="4671646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9523" y="4164499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정답을 확인해볼까요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7619" y="5741698"/>
            <a:ext cx="4932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                     </a:t>
            </a:r>
            <a:r>
              <a:rPr lang="ko-KR" altLang="en-US" sz="1300" dirty="0"/>
              <a:t>차는 차나무 잎을 말하는 것이다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            </a:t>
            </a:r>
            <a:r>
              <a:rPr lang="ko-KR" altLang="en-US" sz="1300" dirty="0"/>
              <a:t>차의 종류에는                     등이 있다</a:t>
            </a:r>
            <a:r>
              <a:rPr lang="en-US" altLang="ko-KR" sz="1300" dirty="0"/>
              <a:t>.</a:t>
            </a:r>
          </a:p>
          <a:p>
            <a:pPr algn="ctr"/>
            <a:r>
              <a:rPr lang="ko-KR" altLang="en-US" sz="1300" dirty="0"/>
              <a:t>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4453" y="4826977"/>
            <a:ext cx="16969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차 나무 사진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527475" y="5966930"/>
            <a:ext cx="545436" cy="29238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홍차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072911" y="5977128"/>
            <a:ext cx="530413" cy="29238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녹차</a:t>
            </a:r>
            <a:r>
              <a:rPr lang="ko-KR" altLang="en-US" sz="1300" dirty="0"/>
              <a:t> 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64" y="5644321"/>
            <a:ext cx="1072359" cy="107235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312625" y="5055796"/>
            <a:ext cx="162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en-US" altLang="ko-KR" dirty="0" err="1"/>
              <a:t>position:fixed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10702" y="766789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89453" y="3714775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16" y="5639681"/>
            <a:ext cx="1072359" cy="107235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6489453" y="1354015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510702" y="4349137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71955" y="970648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초심자에게 추천하는 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08105" y="3882100"/>
            <a:ext cx="32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밀크티</a:t>
            </a:r>
            <a:r>
              <a:rPr lang="ko-KR" altLang="en-US" dirty="0"/>
              <a:t> 끓이는 방법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9548" y="4978120"/>
            <a:ext cx="22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차 끓이는 방법 사진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4616264" y="1392599"/>
            <a:ext cx="4932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Ⅰ. </a:t>
            </a:r>
            <a:r>
              <a:rPr lang="ko-KR" altLang="en-US" sz="1300" dirty="0" err="1"/>
              <a:t>트와이닝</a:t>
            </a:r>
            <a:endParaRPr lang="en-US" altLang="ko-KR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4616263" y="2178251"/>
            <a:ext cx="4932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Ⅱ.</a:t>
            </a:r>
            <a:r>
              <a:rPr lang="ko-KR" altLang="en-US" sz="1300" dirty="0" err="1"/>
              <a:t>아마드</a:t>
            </a:r>
            <a:endParaRPr lang="en-US" altLang="ko-KR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6611816" y="1701007"/>
            <a:ext cx="1060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차 사진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43255" y="2559791"/>
            <a:ext cx="1060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차 사진</a:t>
            </a:r>
          </a:p>
        </p:txBody>
      </p:sp>
    </p:spTree>
    <p:extLst>
      <p:ext uri="{BB962C8B-B14F-4D97-AF65-F5344CB8AC3E}">
        <p14:creationId xmlns:p14="http://schemas.microsoft.com/office/powerpoint/2010/main" val="8581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4275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85338" cy="369332"/>
          </a:xfrm>
          <a:prstGeom prst="rect">
            <a:avLst/>
          </a:prstGeom>
          <a:solidFill>
            <a:srgbClr val="84DCA8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 정의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초심자용 차     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차공부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      차 테스트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6427" y="720969"/>
            <a:ext cx="4932484" cy="279480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84275" y="0"/>
            <a:ext cx="5785338" cy="369332"/>
          </a:xfrm>
          <a:prstGeom prst="rect">
            <a:avLst/>
          </a:prstGeom>
          <a:solidFill>
            <a:srgbClr val="84DCA8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 정의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초심자용 차     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차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공부       차 테스트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84838" y="894526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MB-Tea-I</a:t>
            </a:r>
            <a:r>
              <a:rPr lang="ko-KR" altLang="en-US" dirty="0"/>
              <a:t>를 해보자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426427" y="1354015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427" y="1652954"/>
            <a:ext cx="49324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Q1. </a:t>
            </a:r>
            <a:r>
              <a:rPr lang="ko-KR" altLang="en-US" sz="1300" dirty="0"/>
              <a:t>새로운 메뉴가 나오면 맛보길 원하나요</a:t>
            </a:r>
            <a:r>
              <a:rPr lang="en-US" altLang="ko-KR" sz="1300" dirty="0"/>
              <a:t>?</a:t>
            </a:r>
          </a:p>
          <a:p>
            <a:pPr algn="ctr"/>
            <a:r>
              <a:rPr lang="ko-KR" altLang="en-US" sz="1300" dirty="0"/>
              <a:t>○네 ○아뇨</a:t>
            </a:r>
            <a:endParaRPr lang="en-US" altLang="ko-KR" sz="1300" dirty="0"/>
          </a:p>
          <a:p>
            <a:pPr algn="ctr"/>
            <a:r>
              <a:rPr lang="en-US" altLang="ko-KR" sz="1300" dirty="0"/>
              <a:t>Q2. </a:t>
            </a:r>
            <a:r>
              <a:rPr lang="ko-KR" altLang="en-US" sz="1300" dirty="0" err="1"/>
              <a:t>관광여행이</a:t>
            </a:r>
            <a:r>
              <a:rPr lang="ko-KR" altLang="en-US" sz="1300" dirty="0"/>
              <a:t> 좋나요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힐링여행이</a:t>
            </a:r>
            <a:r>
              <a:rPr lang="ko-KR" altLang="en-US" sz="1300" dirty="0"/>
              <a:t> 좋나요</a:t>
            </a:r>
            <a:r>
              <a:rPr lang="en-US" altLang="ko-KR" sz="1300" dirty="0"/>
              <a:t>?</a:t>
            </a:r>
          </a:p>
          <a:p>
            <a:pPr algn="ctr"/>
            <a:r>
              <a:rPr lang="ko-KR" altLang="en-US" sz="1300" dirty="0"/>
              <a:t>○전자 ○후자</a:t>
            </a:r>
            <a:endParaRPr lang="en-US" altLang="ko-KR" sz="1300" dirty="0"/>
          </a:p>
          <a:p>
            <a:pPr algn="ctr"/>
            <a:r>
              <a:rPr lang="en-US" altLang="ko-KR" sz="1300" dirty="0"/>
              <a:t>Q3. </a:t>
            </a:r>
            <a:r>
              <a:rPr lang="ko-KR" altLang="en-US" sz="1300" dirty="0"/>
              <a:t>혼자 있을 때도 밥을 잘 </a:t>
            </a:r>
            <a:r>
              <a:rPr lang="ko-KR" altLang="en-US" sz="1300" dirty="0" err="1"/>
              <a:t>차려먹는</a:t>
            </a:r>
            <a:r>
              <a:rPr lang="ko-KR" altLang="en-US" sz="1300" dirty="0"/>
              <a:t> 편인가요</a:t>
            </a:r>
            <a:r>
              <a:rPr lang="en-US" altLang="ko-KR" sz="1300" dirty="0"/>
              <a:t>?</a:t>
            </a:r>
          </a:p>
          <a:p>
            <a:pPr algn="ctr"/>
            <a:r>
              <a:rPr lang="ko-KR" altLang="en-US" sz="1300" dirty="0"/>
              <a:t>○네 ○아뇨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2650880" y="3094447"/>
            <a:ext cx="501162" cy="831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3142" y="4016493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523142" y="4671646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9523" y="4164499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확인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23241" y="5742524"/>
            <a:ext cx="32930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~~~</a:t>
            </a:r>
            <a:r>
              <a:rPr lang="ko-KR" altLang="en-US" sz="1300" dirty="0"/>
              <a:t>한 당신</a:t>
            </a:r>
            <a:r>
              <a:rPr lang="en-US" altLang="ko-KR" sz="1300" dirty="0"/>
              <a:t>!</a:t>
            </a:r>
          </a:p>
          <a:p>
            <a:pPr algn="ctr"/>
            <a:r>
              <a:rPr lang="en-US" altLang="ko-KR" sz="1300" dirty="0"/>
              <a:t>~~~</a:t>
            </a:r>
            <a:r>
              <a:rPr lang="ko-KR" altLang="en-US" sz="1300" dirty="0"/>
              <a:t>한 이 차가 어울릴 </a:t>
            </a:r>
            <a:r>
              <a:rPr lang="ko-KR" altLang="en-US" sz="1300" dirty="0" err="1"/>
              <a:t>것같네요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2224453" y="4826977"/>
            <a:ext cx="16969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   차 사진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64" y="5644321"/>
            <a:ext cx="1072359" cy="1072359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6510702" y="766789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89453" y="3714775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16" y="5639681"/>
            <a:ext cx="1072359" cy="107235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6489453" y="1354015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510702" y="4349137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71955" y="970648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초심자에게 추천하는 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08105" y="3882100"/>
            <a:ext cx="32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밀크티</a:t>
            </a:r>
            <a:r>
              <a:rPr lang="ko-KR" altLang="en-US" dirty="0"/>
              <a:t> 끓이는 방법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9548" y="4978120"/>
            <a:ext cx="22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차 끓이는 방법 사진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4616264" y="1392599"/>
            <a:ext cx="4932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Ⅰ. </a:t>
            </a:r>
            <a:r>
              <a:rPr lang="ko-KR" altLang="en-US" sz="1300" dirty="0" err="1"/>
              <a:t>트와이닝</a:t>
            </a:r>
            <a:endParaRPr lang="en-US" altLang="ko-KR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4616263" y="2178251"/>
            <a:ext cx="4932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Ⅱ.</a:t>
            </a:r>
            <a:r>
              <a:rPr lang="ko-KR" altLang="en-US" sz="1300" dirty="0" err="1"/>
              <a:t>아마드</a:t>
            </a:r>
            <a:endParaRPr lang="en-US" altLang="ko-KR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6611816" y="1701007"/>
            <a:ext cx="1060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차 사진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43255" y="2559791"/>
            <a:ext cx="1060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차 사진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93629" y="2939117"/>
            <a:ext cx="2198077" cy="2373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결과 확인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6958" y="2768141"/>
            <a:ext cx="187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결과 확인</a:t>
            </a:r>
            <a:r>
              <a:rPr lang="en-US" altLang="ko-KR" dirty="0"/>
              <a:t>’</a:t>
            </a:r>
            <a:r>
              <a:rPr lang="ko-KR" altLang="en-US" dirty="0"/>
              <a:t> 버튼 누르면 아래가 뜨게 구현할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4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4275" y="0"/>
            <a:ext cx="578533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85338" cy="369332"/>
          </a:xfrm>
          <a:prstGeom prst="rect">
            <a:avLst/>
          </a:prstGeom>
          <a:solidFill>
            <a:srgbClr val="84DCA8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 정의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초심자용 차     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차공부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      차 테스트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142" y="1266092"/>
            <a:ext cx="4932484" cy="248822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7619" y="1432292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23142" y="1899175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2760" y="2036565"/>
            <a:ext cx="15755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Ⅰ.</a:t>
            </a:r>
            <a:r>
              <a:rPr lang="ko-KR" altLang="en-US" sz="1300" dirty="0"/>
              <a:t> 보성 </a:t>
            </a:r>
            <a:r>
              <a:rPr lang="ko-KR" altLang="en-US" sz="1300" dirty="0" err="1"/>
              <a:t>녹차밭</a:t>
            </a:r>
            <a:endParaRPr lang="ko-KR" altLang="en-US" sz="13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3142" y="4016493"/>
            <a:ext cx="4932484" cy="24657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523142" y="4671646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985" y="4175055"/>
            <a:ext cx="779954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웹툰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1985" y="4773097"/>
            <a:ext cx="35495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웹툰사진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클릭하면 웹툰 외부 페이지로 이동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64" y="5644321"/>
            <a:ext cx="1072359" cy="107235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33" y="5750828"/>
            <a:ext cx="1072359" cy="107235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540314" y="184666"/>
            <a:ext cx="4932484" cy="248822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6540314" y="811859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629702" y="3156098"/>
            <a:ext cx="4932484" cy="248822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6629702" y="3821759"/>
            <a:ext cx="4932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702" y="442582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41880" y="3418765"/>
            <a:ext cx="290146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1985" y="2361584"/>
            <a:ext cx="35495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여행지 사진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클릭하면 여행지 관련 외부 페이지로 이동</a:t>
            </a:r>
            <a:r>
              <a:rPr lang="en-US" altLang="ko-KR" dirty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702" y="1069775"/>
            <a:ext cx="35495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유튜브 영상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클릭하면 동영상 재생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9078"/>
              </p:ext>
            </p:extLst>
          </p:nvPr>
        </p:nvGraphicFramePr>
        <p:xfrm>
          <a:off x="7738170" y="3990929"/>
          <a:ext cx="2715548" cy="156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74">
                  <a:extLst>
                    <a:ext uri="{9D8B030D-6E8A-4147-A177-3AD203B41FA5}">
                      <a16:colId xmlns:a16="http://schemas.microsoft.com/office/drawing/2014/main" val="2405469577"/>
                    </a:ext>
                  </a:extLst>
                </a:gridCol>
                <a:gridCol w="1357774">
                  <a:extLst>
                    <a:ext uri="{9D8B030D-6E8A-4147-A177-3AD203B41FA5}">
                      <a16:colId xmlns:a16="http://schemas.microsoft.com/office/drawing/2014/main" val="3049858646"/>
                    </a:ext>
                  </a:extLst>
                </a:gridCol>
              </a:tblGrid>
              <a:tr h="78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책 사진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책 사진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847702"/>
                  </a:ext>
                </a:extLst>
              </a:tr>
              <a:tr h="782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설명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설명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833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1939" y="527538"/>
            <a:ext cx="14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36278" y="495272"/>
            <a:ext cx="14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36080" y="797564"/>
            <a:ext cx="14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36278" y="791464"/>
            <a:ext cx="14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</a:t>
            </a:r>
          </a:p>
        </p:txBody>
      </p:sp>
      <p:sp>
        <p:nvSpPr>
          <p:cNvPr id="6" name="아래쪽 화살표 5"/>
          <p:cNvSpPr/>
          <p:nvPr/>
        </p:nvSpPr>
        <p:spPr>
          <a:xfrm rot="7931620">
            <a:off x="3778557" y="782051"/>
            <a:ext cx="954220" cy="99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8180" y="1552077"/>
            <a:ext cx="2053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컨텐츠 제목으로 </a:t>
            </a:r>
            <a:endParaRPr lang="en-US" altLang="ko-KR" dirty="0"/>
          </a:p>
          <a:p>
            <a:r>
              <a:rPr lang="ko-KR" altLang="en-US" dirty="0" err="1"/>
              <a:t>웹페이지</a:t>
            </a:r>
            <a:r>
              <a:rPr lang="ko-KR" altLang="en-US" dirty="0"/>
              <a:t> 내 이동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728438" y="3990929"/>
            <a:ext cx="279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738170" y="4564069"/>
            <a:ext cx="279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738170" y="5249355"/>
            <a:ext cx="2790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38170" y="3990929"/>
            <a:ext cx="0" cy="1258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036803" y="3990929"/>
            <a:ext cx="0" cy="1258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528565" y="3990929"/>
            <a:ext cx="0" cy="1258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7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309</Words>
  <Application>Microsoft Office PowerPoint</Application>
  <PresentationFormat>와이드스크린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hypnos2@hanmail.net</dc:creator>
  <cp:lastModifiedBy>신 지우</cp:lastModifiedBy>
  <cp:revision>14</cp:revision>
  <dcterms:created xsi:type="dcterms:W3CDTF">2020-05-24T17:21:34Z</dcterms:created>
  <dcterms:modified xsi:type="dcterms:W3CDTF">2023-08-08T14:37:29Z</dcterms:modified>
</cp:coreProperties>
</file>