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  <p:sldMasterId id="2147483707" r:id="rId2"/>
  </p:sldMasterIdLst>
  <p:sldIdLst>
    <p:sldId id="4299" r:id="rId3"/>
    <p:sldId id="4333" r:id="rId4"/>
    <p:sldId id="4334" r:id="rId5"/>
    <p:sldId id="4351" r:id="rId6"/>
    <p:sldId id="4359" r:id="rId7"/>
    <p:sldId id="4360" r:id="rId8"/>
    <p:sldId id="4361" r:id="rId9"/>
    <p:sldId id="4362" r:id="rId10"/>
    <p:sldId id="4363" r:id="rId11"/>
    <p:sldId id="4344" r:id="rId12"/>
    <p:sldId id="4345" r:id="rId13"/>
    <p:sldId id="4353" r:id="rId14"/>
    <p:sldId id="4354" r:id="rId15"/>
    <p:sldId id="4357" r:id="rId16"/>
    <p:sldId id="4358" r:id="rId17"/>
    <p:sldId id="4350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/>
    <p:restoredTop sz="96405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defRPr>
            </a:pPr>
            <a:r>
              <a:rPr lang="ko-KR" altLang="en-US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훈련데이터 양의 변화에 따른 </a:t>
            </a:r>
            <a:r>
              <a:rPr lang="en-US" altLang="ko-KR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RMSE </a:t>
            </a:r>
            <a:r>
              <a:rPr lang="ko-KR" altLang="en-US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변화 </a:t>
            </a:r>
            <a:r>
              <a:rPr lang="en-US" altLang="ko-KR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(1</a:t>
            </a:r>
            <a:r>
              <a:rPr lang="ko-KR" altLang="en-US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개월 단위</a:t>
            </a:r>
            <a:r>
              <a:rPr lang="en-US" altLang="ko-KR" sz="96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rPr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경제활동참가율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mmm\-yy</c:formatCode>
                <c:ptCount val="218"/>
                <c:pt idx="0">
                  <c:v>38384</c:v>
                </c:pt>
                <c:pt idx="1">
                  <c:v>38412</c:v>
                </c:pt>
                <c:pt idx="2">
                  <c:v>38443</c:v>
                </c:pt>
                <c:pt idx="3">
                  <c:v>38473</c:v>
                </c:pt>
                <c:pt idx="4">
                  <c:v>38504</c:v>
                </c:pt>
                <c:pt idx="5">
                  <c:v>38534</c:v>
                </c:pt>
                <c:pt idx="6">
                  <c:v>38565</c:v>
                </c:pt>
                <c:pt idx="7">
                  <c:v>38596</c:v>
                </c:pt>
                <c:pt idx="8">
                  <c:v>38626</c:v>
                </c:pt>
                <c:pt idx="9">
                  <c:v>38657</c:v>
                </c:pt>
                <c:pt idx="10">
                  <c:v>38687</c:v>
                </c:pt>
                <c:pt idx="11">
                  <c:v>38718</c:v>
                </c:pt>
                <c:pt idx="12">
                  <c:v>38749</c:v>
                </c:pt>
                <c:pt idx="13">
                  <c:v>38777</c:v>
                </c:pt>
                <c:pt idx="14">
                  <c:v>38808</c:v>
                </c:pt>
                <c:pt idx="15">
                  <c:v>38838</c:v>
                </c:pt>
                <c:pt idx="16">
                  <c:v>38869</c:v>
                </c:pt>
                <c:pt idx="17">
                  <c:v>38899</c:v>
                </c:pt>
                <c:pt idx="18">
                  <c:v>38930</c:v>
                </c:pt>
                <c:pt idx="19">
                  <c:v>38961</c:v>
                </c:pt>
                <c:pt idx="20">
                  <c:v>38991</c:v>
                </c:pt>
                <c:pt idx="21">
                  <c:v>39022</c:v>
                </c:pt>
                <c:pt idx="22">
                  <c:v>39052</c:v>
                </c:pt>
                <c:pt idx="23">
                  <c:v>39083</c:v>
                </c:pt>
                <c:pt idx="24">
                  <c:v>39114</c:v>
                </c:pt>
                <c:pt idx="25">
                  <c:v>39142</c:v>
                </c:pt>
                <c:pt idx="26">
                  <c:v>39173</c:v>
                </c:pt>
                <c:pt idx="27">
                  <c:v>39203</c:v>
                </c:pt>
                <c:pt idx="28">
                  <c:v>39234</c:v>
                </c:pt>
                <c:pt idx="29">
                  <c:v>39264</c:v>
                </c:pt>
                <c:pt idx="30">
                  <c:v>39295</c:v>
                </c:pt>
                <c:pt idx="31">
                  <c:v>39326</c:v>
                </c:pt>
                <c:pt idx="32">
                  <c:v>39356</c:v>
                </c:pt>
                <c:pt idx="33">
                  <c:v>39387</c:v>
                </c:pt>
                <c:pt idx="34">
                  <c:v>39417</c:v>
                </c:pt>
                <c:pt idx="35">
                  <c:v>39448</c:v>
                </c:pt>
                <c:pt idx="36">
                  <c:v>39479</c:v>
                </c:pt>
                <c:pt idx="37">
                  <c:v>39508</c:v>
                </c:pt>
                <c:pt idx="38">
                  <c:v>39539</c:v>
                </c:pt>
                <c:pt idx="39">
                  <c:v>39569</c:v>
                </c:pt>
                <c:pt idx="40">
                  <c:v>39600</c:v>
                </c:pt>
                <c:pt idx="41">
                  <c:v>39630</c:v>
                </c:pt>
                <c:pt idx="42">
                  <c:v>39661</c:v>
                </c:pt>
                <c:pt idx="43">
                  <c:v>39692</c:v>
                </c:pt>
                <c:pt idx="44">
                  <c:v>39722</c:v>
                </c:pt>
                <c:pt idx="45">
                  <c:v>39753</c:v>
                </c:pt>
                <c:pt idx="46">
                  <c:v>39783</c:v>
                </c:pt>
                <c:pt idx="47">
                  <c:v>39814</c:v>
                </c:pt>
                <c:pt idx="48">
                  <c:v>39845</c:v>
                </c:pt>
                <c:pt idx="49">
                  <c:v>39873</c:v>
                </c:pt>
                <c:pt idx="50">
                  <c:v>39904</c:v>
                </c:pt>
                <c:pt idx="51">
                  <c:v>39934</c:v>
                </c:pt>
                <c:pt idx="52">
                  <c:v>39965</c:v>
                </c:pt>
                <c:pt idx="53">
                  <c:v>39995</c:v>
                </c:pt>
                <c:pt idx="54">
                  <c:v>40026</c:v>
                </c:pt>
                <c:pt idx="55">
                  <c:v>40057</c:v>
                </c:pt>
                <c:pt idx="56">
                  <c:v>40087</c:v>
                </c:pt>
                <c:pt idx="57">
                  <c:v>40118</c:v>
                </c:pt>
                <c:pt idx="58">
                  <c:v>40148</c:v>
                </c:pt>
                <c:pt idx="59">
                  <c:v>40179</c:v>
                </c:pt>
                <c:pt idx="60">
                  <c:v>40210</c:v>
                </c:pt>
                <c:pt idx="61">
                  <c:v>40238</c:v>
                </c:pt>
                <c:pt idx="62">
                  <c:v>40269</c:v>
                </c:pt>
                <c:pt idx="63">
                  <c:v>40299</c:v>
                </c:pt>
                <c:pt idx="64">
                  <c:v>40330</c:v>
                </c:pt>
                <c:pt idx="65">
                  <c:v>40360</c:v>
                </c:pt>
                <c:pt idx="66">
                  <c:v>40391</c:v>
                </c:pt>
                <c:pt idx="67">
                  <c:v>40422</c:v>
                </c:pt>
                <c:pt idx="68">
                  <c:v>40452</c:v>
                </c:pt>
                <c:pt idx="69">
                  <c:v>40483</c:v>
                </c:pt>
                <c:pt idx="70">
                  <c:v>40513</c:v>
                </c:pt>
                <c:pt idx="71">
                  <c:v>40544</c:v>
                </c:pt>
                <c:pt idx="72">
                  <c:v>40575</c:v>
                </c:pt>
                <c:pt idx="73">
                  <c:v>40603</c:v>
                </c:pt>
                <c:pt idx="74">
                  <c:v>40634</c:v>
                </c:pt>
                <c:pt idx="75">
                  <c:v>40664</c:v>
                </c:pt>
                <c:pt idx="76">
                  <c:v>40695</c:v>
                </c:pt>
                <c:pt idx="77">
                  <c:v>40725</c:v>
                </c:pt>
                <c:pt idx="78">
                  <c:v>40756</c:v>
                </c:pt>
                <c:pt idx="79">
                  <c:v>40787</c:v>
                </c:pt>
                <c:pt idx="80">
                  <c:v>40817</c:v>
                </c:pt>
                <c:pt idx="81">
                  <c:v>40848</c:v>
                </c:pt>
                <c:pt idx="82">
                  <c:v>40878</c:v>
                </c:pt>
                <c:pt idx="83">
                  <c:v>40909</c:v>
                </c:pt>
                <c:pt idx="84">
                  <c:v>40940</c:v>
                </c:pt>
                <c:pt idx="85">
                  <c:v>40969</c:v>
                </c:pt>
                <c:pt idx="86">
                  <c:v>41000</c:v>
                </c:pt>
                <c:pt idx="87">
                  <c:v>41030</c:v>
                </c:pt>
                <c:pt idx="88">
                  <c:v>41061</c:v>
                </c:pt>
                <c:pt idx="89">
                  <c:v>41091</c:v>
                </c:pt>
                <c:pt idx="90">
                  <c:v>41122</c:v>
                </c:pt>
                <c:pt idx="91">
                  <c:v>41153</c:v>
                </c:pt>
                <c:pt idx="92">
                  <c:v>41183</c:v>
                </c:pt>
                <c:pt idx="93">
                  <c:v>41214</c:v>
                </c:pt>
                <c:pt idx="94">
                  <c:v>41244</c:v>
                </c:pt>
                <c:pt idx="95">
                  <c:v>41275</c:v>
                </c:pt>
                <c:pt idx="96">
                  <c:v>41306</c:v>
                </c:pt>
                <c:pt idx="97">
                  <c:v>41334</c:v>
                </c:pt>
                <c:pt idx="98">
                  <c:v>41365</c:v>
                </c:pt>
                <c:pt idx="99">
                  <c:v>41395</c:v>
                </c:pt>
                <c:pt idx="100">
                  <c:v>41426</c:v>
                </c:pt>
                <c:pt idx="101">
                  <c:v>41456</c:v>
                </c:pt>
                <c:pt idx="102">
                  <c:v>41487</c:v>
                </c:pt>
                <c:pt idx="103">
                  <c:v>41518</c:v>
                </c:pt>
                <c:pt idx="104">
                  <c:v>41548</c:v>
                </c:pt>
                <c:pt idx="105">
                  <c:v>41579</c:v>
                </c:pt>
                <c:pt idx="106">
                  <c:v>41609</c:v>
                </c:pt>
                <c:pt idx="107">
                  <c:v>41640</c:v>
                </c:pt>
                <c:pt idx="108">
                  <c:v>41671</c:v>
                </c:pt>
                <c:pt idx="109">
                  <c:v>41699</c:v>
                </c:pt>
                <c:pt idx="110">
                  <c:v>41730</c:v>
                </c:pt>
                <c:pt idx="111">
                  <c:v>41760</c:v>
                </c:pt>
                <c:pt idx="112">
                  <c:v>41791</c:v>
                </c:pt>
                <c:pt idx="113">
                  <c:v>41821</c:v>
                </c:pt>
                <c:pt idx="114">
                  <c:v>41852</c:v>
                </c:pt>
                <c:pt idx="115">
                  <c:v>41883</c:v>
                </c:pt>
                <c:pt idx="116">
                  <c:v>41913</c:v>
                </c:pt>
                <c:pt idx="117">
                  <c:v>41944</c:v>
                </c:pt>
                <c:pt idx="118">
                  <c:v>41974</c:v>
                </c:pt>
                <c:pt idx="119">
                  <c:v>42005</c:v>
                </c:pt>
                <c:pt idx="120">
                  <c:v>42036</c:v>
                </c:pt>
                <c:pt idx="121">
                  <c:v>42064</c:v>
                </c:pt>
                <c:pt idx="122">
                  <c:v>42095</c:v>
                </c:pt>
                <c:pt idx="123">
                  <c:v>42125</c:v>
                </c:pt>
                <c:pt idx="124">
                  <c:v>42156</c:v>
                </c:pt>
                <c:pt idx="125">
                  <c:v>42186</c:v>
                </c:pt>
                <c:pt idx="126">
                  <c:v>42217</c:v>
                </c:pt>
                <c:pt idx="127">
                  <c:v>42248</c:v>
                </c:pt>
                <c:pt idx="128">
                  <c:v>42278</c:v>
                </c:pt>
                <c:pt idx="129">
                  <c:v>42309</c:v>
                </c:pt>
                <c:pt idx="130">
                  <c:v>42339</c:v>
                </c:pt>
                <c:pt idx="131">
                  <c:v>42370</c:v>
                </c:pt>
                <c:pt idx="132">
                  <c:v>42401</c:v>
                </c:pt>
                <c:pt idx="133">
                  <c:v>42430</c:v>
                </c:pt>
                <c:pt idx="134">
                  <c:v>42461</c:v>
                </c:pt>
                <c:pt idx="135">
                  <c:v>42491</c:v>
                </c:pt>
                <c:pt idx="136">
                  <c:v>42522</c:v>
                </c:pt>
                <c:pt idx="137">
                  <c:v>42552</c:v>
                </c:pt>
                <c:pt idx="138">
                  <c:v>42583</c:v>
                </c:pt>
                <c:pt idx="139">
                  <c:v>42614</c:v>
                </c:pt>
                <c:pt idx="140">
                  <c:v>42644</c:v>
                </c:pt>
                <c:pt idx="141">
                  <c:v>42675</c:v>
                </c:pt>
                <c:pt idx="142">
                  <c:v>42705</c:v>
                </c:pt>
                <c:pt idx="143">
                  <c:v>42736</c:v>
                </c:pt>
                <c:pt idx="144">
                  <c:v>42767</c:v>
                </c:pt>
                <c:pt idx="145">
                  <c:v>42795</c:v>
                </c:pt>
                <c:pt idx="146">
                  <c:v>42826</c:v>
                </c:pt>
                <c:pt idx="147">
                  <c:v>42856</c:v>
                </c:pt>
                <c:pt idx="148">
                  <c:v>42887</c:v>
                </c:pt>
                <c:pt idx="149">
                  <c:v>42917</c:v>
                </c:pt>
                <c:pt idx="150">
                  <c:v>42948</c:v>
                </c:pt>
                <c:pt idx="151">
                  <c:v>42979</c:v>
                </c:pt>
                <c:pt idx="152">
                  <c:v>43009</c:v>
                </c:pt>
                <c:pt idx="153">
                  <c:v>43040</c:v>
                </c:pt>
                <c:pt idx="154">
                  <c:v>43070</c:v>
                </c:pt>
                <c:pt idx="155">
                  <c:v>43101</c:v>
                </c:pt>
                <c:pt idx="156">
                  <c:v>43132</c:v>
                </c:pt>
                <c:pt idx="157">
                  <c:v>43160</c:v>
                </c:pt>
                <c:pt idx="158">
                  <c:v>43191</c:v>
                </c:pt>
                <c:pt idx="159">
                  <c:v>43221</c:v>
                </c:pt>
                <c:pt idx="160">
                  <c:v>43252</c:v>
                </c:pt>
                <c:pt idx="161">
                  <c:v>43282</c:v>
                </c:pt>
                <c:pt idx="162">
                  <c:v>43313</c:v>
                </c:pt>
                <c:pt idx="163">
                  <c:v>43344</c:v>
                </c:pt>
                <c:pt idx="164">
                  <c:v>43374</c:v>
                </c:pt>
                <c:pt idx="165">
                  <c:v>43405</c:v>
                </c:pt>
                <c:pt idx="166">
                  <c:v>43435</c:v>
                </c:pt>
                <c:pt idx="167">
                  <c:v>43466</c:v>
                </c:pt>
                <c:pt idx="168">
                  <c:v>43497</c:v>
                </c:pt>
                <c:pt idx="169">
                  <c:v>43525</c:v>
                </c:pt>
                <c:pt idx="170">
                  <c:v>43556</c:v>
                </c:pt>
                <c:pt idx="171">
                  <c:v>43586</c:v>
                </c:pt>
                <c:pt idx="172">
                  <c:v>43617</c:v>
                </c:pt>
                <c:pt idx="173">
                  <c:v>43647</c:v>
                </c:pt>
                <c:pt idx="174">
                  <c:v>43678</c:v>
                </c:pt>
                <c:pt idx="175">
                  <c:v>43709</c:v>
                </c:pt>
                <c:pt idx="176">
                  <c:v>43739</c:v>
                </c:pt>
                <c:pt idx="177">
                  <c:v>43770</c:v>
                </c:pt>
                <c:pt idx="178">
                  <c:v>43800</c:v>
                </c:pt>
                <c:pt idx="179">
                  <c:v>43831</c:v>
                </c:pt>
                <c:pt idx="180">
                  <c:v>43862</c:v>
                </c:pt>
                <c:pt idx="181">
                  <c:v>43891</c:v>
                </c:pt>
                <c:pt idx="182">
                  <c:v>43922</c:v>
                </c:pt>
                <c:pt idx="183">
                  <c:v>43952</c:v>
                </c:pt>
                <c:pt idx="184">
                  <c:v>43983</c:v>
                </c:pt>
                <c:pt idx="185">
                  <c:v>44013</c:v>
                </c:pt>
                <c:pt idx="186">
                  <c:v>44044</c:v>
                </c:pt>
                <c:pt idx="187">
                  <c:v>44075</c:v>
                </c:pt>
                <c:pt idx="188">
                  <c:v>44105</c:v>
                </c:pt>
                <c:pt idx="189">
                  <c:v>44136</c:v>
                </c:pt>
                <c:pt idx="190">
                  <c:v>44166</c:v>
                </c:pt>
                <c:pt idx="191">
                  <c:v>44197</c:v>
                </c:pt>
                <c:pt idx="192">
                  <c:v>44228</c:v>
                </c:pt>
                <c:pt idx="193">
                  <c:v>44256</c:v>
                </c:pt>
                <c:pt idx="194">
                  <c:v>44287</c:v>
                </c:pt>
                <c:pt idx="195">
                  <c:v>44317</c:v>
                </c:pt>
                <c:pt idx="196">
                  <c:v>44348</c:v>
                </c:pt>
                <c:pt idx="197">
                  <c:v>44378</c:v>
                </c:pt>
                <c:pt idx="198">
                  <c:v>44409</c:v>
                </c:pt>
                <c:pt idx="199">
                  <c:v>44440</c:v>
                </c:pt>
                <c:pt idx="200">
                  <c:v>44470</c:v>
                </c:pt>
                <c:pt idx="201">
                  <c:v>44501</c:v>
                </c:pt>
                <c:pt idx="202">
                  <c:v>44531</c:v>
                </c:pt>
                <c:pt idx="203">
                  <c:v>44562</c:v>
                </c:pt>
                <c:pt idx="204">
                  <c:v>44593</c:v>
                </c:pt>
                <c:pt idx="205">
                  <c:v>44621</c:v>
                </c:pt>
                <c:pt idx="206">
                  <c:v>44652</c:v>
                </c:pt>
                <c:pt idx="207">
                  <c:v>44682</c:v>
                </c:pt>
                <c:pt idx="208">
                  <c:v>44713</c:v>
                </c:pt>
                <c:pt idx="209">
                  <c:v>44743</c:v>
                </c:pt>
                <c:pt idx="210">
                  <c:v>44774</c:v>
                </c:pt>
                <c:pt idx="211">
                  <c:v>44805</c:v>
                </c:pt>
                <c:pt idx="212">
                  <c:v>44835</c:v>
                </c:pt>
                <c:pt idx="213">
                  <c:v>44866</c:v>
                </c:pt>
                <c:pt idx="214">
                  <c:v>44896</c:v>
                </c:pt>
                <c:pt idx="215">
                  <c:v>44927</c:v>
                </c:pt>
                <c:pt idx="216">
                  <c:v>44958</c:v>
                </c:pt>
                <c:pt idx="217">
                  <c:v>44986</c:v>
                </c:pt>
              </c:numCache>
            </c:numRef>
          </c:cat>
          <c:val>
            <c:numRef>
              <c:f>Sheet1!$B$2:$B$219</c:f>
              <c:numCache>
                <c:formatCode>_-* #,##0.00_-;\-* #,##0.00_-;_-* "-"_-;_-@_-</c:formatCode>
                <c:ptCount val="218"/>
                <c:pt idx="0">
                  <c:v>0.30199999999999932</c:v>
                </c:pt>
                <c:pt idx="1">
                  <c:v>0.13900000000000218</c:v>
                </c:pt>
                <c:pt idx="2">
                  <c:v>0.26800000000000002</c:v>
                </c:pt>
                <c:pt idx="3">
                  <c:v>0.16399999999999879</c:v>
                </c:pt>
                <c:pt idx="4">
                  <c:v>0.12400000000000241</c:v>
                </c:pt>
                <c:pt idx="5">
                  <c:v>0.39500000000000002</c:v>
                </c:pt>
                <c:pt idx="6">
                  <c:v>0.18400000000000083</c:v>
                </c:pt>
                <c:pt idx="7">
                  <c:v>0.25100000000000361</c:v>
                </c:pt>
                <c:pt idx="8">
                  <c:v>0.29799999999999649</c:v>
                </c:pt>
                <c:pt idx="9">
                  <c:v>0.67200000000000149</c:v>
                </c:pt>
                <c:pt idx="10">
                  <c:v>2.199999999999868E-2</c:v>
                </c:pt>
                <c:pt idx="11">
                  <c:v>0.11699999999999872</c:v>
                </c:pt>
                <c:pt idx="12">
                  <c:v>4.5999999999999347E-2</c:v>
                </c:pt>
                <c:pt idx="13">
                  <c:v>1.3999999999996428E-2</c:v>
                </c:pt>
                <c:pt idx="14">
                  <c:v>0.246999999999999</c:v>
                </c:pt>
                <c:pt idx="15">
                  <c:v>1.999999999999925E-3</c:v>
                </c:pt>
                <c:pt idx="16">
                  <c:v>5.4000000000000922E-2</c:v>
                </c:pt>
                <c:pt idx="17">
                  <c:v>7.0000000000024426E-3</c:v>
                </c:pt>
                <c:pt idx="18">
                  <c:v>0.13900000000000251</c:v>
                </c:pt>
                <c:pt idx="19">
                  <c:v>3.9999999999950622E-3</c:v>
                </c:pt>
                <c:pt idx="20">
                  <c:v>1.0999999999998501E-2</c:v>
                </c:pt>
                <c:pt idx="21">
                  <c:v>0.40100000000000124</c:v>
                </c:pt>
                <c:pt idx="22">
                  <c:v>0.27000000000000129</c:v>
                </c:pt>
                <c:pt idx="23">
                  <c:v>5.1999999999995196E-2</c:v>
                </c:pt>
                <c:pt idx="24">
                  <c:v>0.19699999999999898</c:v>
                </c:pt>
                <c:pt idx="25">
                  <c:v>0.10599999999999811</c:v>
                </c:pt>
                <c:pt idx="26">
                  <c:v>0.23999999999999957</c:v>
                </c:pt>
                <c:pt idx="27">
                  <c:v>3.2000000000001715E-2</c:v>
                </c:pt>
                <c:pt idx="28">
                  <c:v>0.12900000000000234</c:v>
                </c:pt>
                <c:pt idx="29">
                  <c:v>0.13499999999999926</c:v>
                </c:pt>
                <c:pt idx="30">
                  <c:v>0.24200000000000413</c:v>
                </c:pt>
                <c:pt idx="31">
                  <c:v>1.0000000000005151E-2</c:v>
                </c:pt>
                <c:pt idx="32">
                  <c:v>0.13300000000000037</c:v>
                </c:pt>
                <c:pt idx="33">
                  <c:v>0.92200000000000215</c:v>
                </c:pt>
                <c:pt idx="34">
                  <c:v>0.82099999999999762</c:v>
                </c:pt>
                <c:pt idx="35">
                  <c:v>0.31299999999999839</c:v>
                </c:pt>
                <c:pt idx="36">
                  <c:v>4.0999999999999266E-2</c:v>
                </c:pt>
                <c:pt idx="37">
                  <c:v>4.0999999999998295E-2</c:v>
                </c:pt>
                <c:pt idx="38">
                  <c:v>0.11500000000000651</c:v>
                </c:pt>
                <c:pt idx="39">
                  <c:v>0.30300000000000049</c:v>
                </c:pt>
                <c:pt idx="40">
                  <c:v>1.2999999999997347E-2</c:v>
                </c:pt>
                <c:pt idx="41">
                  <c:v>0.24099999999999669</c:v>
                </c:pt>
                <c:pt idx="42">
                  <c:v>0.16300000000000583</c:v>
                </c:pt>
                <c:pt idx="43">
                  <c:v>0.15200000000000494</c:v>
                </c:pt>
                <c:pt idx="44">
                  <c:v>1.3999999999998857E-2</c:v>
                </c:pt>
                <c:pt idx="45">
                  <c:v>0.77299999999999802</c:v>
                </c:pt>
                <c:pt idx="46">
                  <c:v>0.36799999999999999</c:v>
                </c:pt>
                <c:pt idx="47">
                  <c:v>3.2999999999998787E-2</c:v>
                </c:pt>
                <c:pt idx="48">
                  <c:v>9.4000000000001693E-2</c:v>
                </c:pt>
                <c:pt idx="49">
                  <c:v>7.0000000000001783E-2</c:v>
                </c:pt>
                <c:pt idx="50">
                  <c:v>0.26700000000000057</c:v>
                </c:pt>
                <c:pt idx="51">
                  <c:v>0.53400000000000003</c:v>
                </c:pt>
                <c:pt idx="52">
                  <c:v>0.501999999999999</c:v>
                </c:pt>
                <c:pt idx="53">
                  <c:v>0.15600000000000513</c:v>
                </c:pt>
                <c:pt idx="54">
                  <c:v>5.9999999999962583E-3</c:v>
                </c:pt>
                <c:pt idx="55">
                  <c:v>0.28100000000000019</c:v>
                </c:pt>
                <c:pt idx="56">
                  <c:v>9.0000000000001051E-2</c:v>
                </c:pt>
                <c:pt idx="57">
                  <c:v>0.58900000000000086</c:v>
                </c:pt>
                <c:pt idx="58">
                  <c:v>0.63</c:v>
                </c:pt>
                <c:pt idx="59">
                  <c:v>6.5999999999995757E-2</c:v>
                </c:pt>
                <c:pt idx="60">
                  <c:v>0.20200000000000298</c:v>
                </c:pt>
                <c:pt idx="61">
                  <c:v>0.61700000000000077</c:v>
                </c:pt>
                <c:pt idx="62">
                  <c:v>0.42300000000000121</c:v>
                </c:pt>
                <c:pt idx="63">
                  <c:v>6.7999999999998381E-2</c:v>
                </c:pt>
                <c:pt idx="64">
                  <c:v>0.23999999999999438</c:v>
                </c:pt>
                <c:pt idx="65">
                  <c:v>0.32400000000000001</c:v>
                </c:pt>
                <c:pt idx="66">
                  <c:v>0.23999999999999855</c:v>
                </c:pt>
                <c:pt idx="67">
                  <c:v>3.9000000000002949E-2</c:v>
                </c:pt>
                <c:pt idx="68">
                  <c:v>0.33699999999999702</c:v>
                </c:pt>
                <c:pt idx="69">
                  <c:v>1.0999999999993544E-2</c:v>
                </c:pt>
                <c:pt idx="70">
                  <c:v>0.54299999999999449</c:v>
                </c:pt>
                <c:pt idx="71">
                  <c:v>0.87799999999999712</c:v>
                </c:pt>
                <c:pt idx="72">
                  <c:v>0.20600000000000096</c:v>
                </c:pt>
                <c:pt idx="73">
                  <c:v>0.1350000000000037</c:v>
                </c:pt>
                <c:pt idx="74">
                  <c:v>0.37500000000000133</c:v>
                </c:pt>
                <c:pt idx="75">
                  <c:v>9.0000000000029223E-3</c:v>
                </c:pt>
                <c:pt idx="76">
                  <c:v>0.2689999999999978</c:v>
                </c:pt>
                <c:pt idx="77">
                  <c:v>0.19399999999999845</c:v>
                </c:pt>
                <c:pt idx="78">
                  <c:v>0.6819999999999985</c:v>
                </c:pt>
                <c:pt idx="79">
                  <c:v>0.7919999999999956</c:v>
                </c:pt>
                <c:pt idx="80">
                  <c:v>0.34199999999999708</c:v>
                </c:pt>
                <c:pt idx="81">
                  <c:v>0.31100000000000128</c:v>
                </c:pt>
                <c:pt idx="82">
                  <c:v>0.3479999999999957</c:v>
                </c:pt>
                <c:pt idx="83">
                  <c:v>0.65199999999999381</c:v>
                </c:pt>
                <c:pt idx="84">
                  <c:v>0.1279999999999957</c:v>
                </c:pt>
                <c:pt idx="85">
                  <c:v>5.600000000000116E-2</c:v>
                </c:pt>
                <c:pt idx="86">
                  <c:v>0.20499999999999413</c:v>
                </c:pt>
                <c:pt idx="87">
                  <c:v>0.31799999999999368</c:v>
                </c:pt>
                <c:pt idx="88">
                  <c:v>7.9999999999997934E-2</c:v>
                </c:pt>
                <c:pt idx="89">
                  <c:v>1.6000000000003657E-2</c:v>
                </c:pt>
                <c:pt idx="90">
                  <c:v>3.3000000000002881E-2</c:v>
                </c:pt>
                <c:pt idx="91">
                  <c:v>0.20799999999999999</c:v>
                </c:pt>
                <c:pt idx="92">
                  <c:v>0.38799999999999746</c:v>
                </c:pt>
                <c:pt idx="93">
                  <c:v>0.64700000000000391</c:v>
                </c:pt>
                <c:pt idx="94">
                  <c:v>2.9999999999943401E-3</c:v>
                </c:pt>
                <c:pt idx="95">
                  <c:v>0.22599999999999426</c:v>
                </c:pt>
                <c:pt idx="96">
                  <c:v>2.9000000000000019E-2</c:v>
                </c:pt>
                <c:pt idx="97">
                  <c:v>0.23000000000000281</c:v>
                </c:pt>
                <c:pt idx="98">
                  <c:v>6.2000000000000964E-2</c:v>
                </c:pt>
                <c:pt idx="99">
                  <c:v>0.27800000000000252</c:v>
                </c:pt>
                <c:pt idx="100">
                  <c:v>4.3999999999999088E-2</c:v>
                </c:pt>
                <c:pt idx="101">
                  <c:v>0.32300000000000001</c:v>
                </c:pt>
                <c:pt idx="102">
                  <c:v>3.0000000000004051E-2</c:v>
                </c:pt>
                <c:pt idx="103">
                  <c:v>0.16200000000000278</c:v>
                </c:pt>
                <c:pt idx="104">
                  <c:v>7.4999999999998998E-2</c:v>
                </c:pt>
                <c:pt idx="105">
                  <c:v>0.40699999999999509</c:v>
                </c:pt>
                <c:pt idx="106">
                  <c:v>0.39799999999999369</c:v>
                </c:pt>
                <c:pt idx="107">
                  <c:v>0.85500000000000465</c:v>
                </c:pt>
                <c:pt idx="108">
                  <c:v>0.26700000000000113</c:v>
                </c:pt>
                <c:pt idx="109">
                  <c:v>0.16699999999999432</c:v>
                </c:pt>
                <c:pt idx="110">
                  <c:v>0.40799999999999875</c:v>
                </c:pt>
                <c:pt idx="111">
                  <c:v>3.6000000000001531E-2</c:v>
                </c:pt>
                <c:pt idx="112">
                  <c:v>0.17300000000000204</c:v>
                </c:pt>
                <c:pt idx="113">
                  <c:v>0.29900000000000249</c:v>
                </c:pt>
                <c:pt idx="114">
                  <c:v>9.2000000000000762E-2</c:v>
                </c:pt>
                <c:pt idx="115">
                  <c:v>0.17499999999999971</c:v>
                </c:pt>
                <c:pt idx="116">
                  <c:v>6.9000000000001019E-2</c:v>
                </c:pt>
                <c:pt idx="117">
                  <c:v>0.32800000000000151</c:v>
                </c:pt>
                <c:pt idx="118">
                  <c:v>5.9999999999998917E-3</c:v>
                </c:pt>
                <c:pt idx="119">
                  <c:v>0.43000000000000116</c:v>
                </c:pt>
                <c:pt idx="120">
                  <c:v>0.26899999999999497</c:v>
                </c:pt>
                <c:pt idx="121">
                  <c:v>0.26500000000000284</c:v>
                </c:pt>
                <c:pt idx="122">
                  <c:v>0.49299999999999999</c:v>
                </c:pt>
                <c:pt idx="123">
                  <c:v>9.6000000000000418E-2</c:v>
                </c:pt>
                <c:pt idx="124">
                  <c:v>0.14200000000000071</c:v>
                </c:pt>
                <c:pt idx="125">
                  <c:v>0.36800000000000133</c:v>
                </c:pt>
                <c:pt idx="126">
                  <c:v>2.3000000000002237E-2</c:v>
                </c:pt>
                <c:pt idx="127">
                  <c:v>7.3000000000000204E-2</c:v>
                </c:pt>
                <c:pt idx="128">
                  <c:v>3.7000000000002434E-2</c:v>
                </c:pt>
                <c:pt idx="129">
                  <c:v>0.12900000000000272</c:v>
                </c:pt>
                <c:pt idx="130">
                  <c:v>0.2070000000000041</c:v>
                </c:pt>
                <c:pt idx="131">
                  <c:v>0.42800000000000116</c:v>
                </c:pt>
                <c:pt idx="132">
                  <c:v>0.20699999999999952</c:v>
                </c:pt>
                <c:pt idx="133">
                  <c:v>0.40699999999999875</c:v>
                </c:pt>
                <c:pt idx="134">
                  <c:v>0.30999999999999922</c:v>
                </c:pt>
                <c:pt idx="135">
                  <c:v>0.1440000000000021</c:v>
                </c:pt>
                <c:pt idx="136">
                  <c:v>7.5000000000000136E-2</c:v>
                </c:pt>
                <c:pt idx="137">
                  <c:v>0.182999999999997</c:v>
                </c:pt>
                <c:pt idx="138">
                  <c:v>0.12500000000000039</c:v>
                </c:pt>
                <c:pt idx="139">
                  <c:v>9.1000000000001149E-2</c:v>
                </c:pt>
                <c:pt idx="140">
                  <c:v>0.10399999999999471</c:v>
                </c:pt>
                <c:pt idx="141">
                  <c:v>0.43899999999999773</c:v>
                </c:pt>
                <c:pt idx="142">
                  <c:v>0.1170000000000047</c:v>
                </c:pt>
                <c:pt idx="143">
                  <c:v>0.55399999999999916</c:v>
                </c:pt>
                <c:pt idx="144">
                  <c:v>9.1999999999999943E-2</c:v>
                </c:pt>
                <c:pt idx="145">
                  <c:v>1.1999999999997542E-2</c:v>
                </c:pt>
                <c:pt idx="146">
                  <c:v>0.22099999999999909</c:v>
                </c:pt>
                <c:pt idx="147">
                  <c:v>9.0999999999995168E-2</c:v>
                </c:pt>
                <c:pt idx="148">
                  <c:v>6.0000000000011251E-3</c:v>
                </c:pt>
                <c:pt idx="149">
                  <c:v>2.7999999999997232E-2</c:v>
                </c:pt>
                <c:pt idx="150">
                  <c:v>5.6999999999999294E-2</c:v>
                </c:pt>
                <c:pt idx="151">
                  <c:v>4.9000000000001223E-2</c:v>
                </c:pt>
                <c:pt idx="152">
                  <c:v>4.0999999999999148E-2</c:v>
                </c:pt>
                <c:pt idx="153">
                  <c:v>0.24399999999999653</c:v>
                </c:pt>
                <c:pt idx="154">
                  <c:v>8.5000000000002296E-2</c:v>
                </c:pt>
                <c:pt idx="155">
                  <c:v>2.9999999999996765E-2</c:v>
                </c:pt>
                <c:pt idx="156">
                  <c:v>0.56900000000000095</c:v>
                </c:pt>
                <c:pt idx="157">
                  <c:v>0.29000000000000103</c:v>
                </c:pt>
                <c:pt idx="158">
                  <c:v>9.2999999999998001E-2</c:v>
                </c:pt>
                <c:pt idx="159">
                  <c:v>0.17300000000000146</c:v>
                </c:pt>
                <c:pt idx="160">
                  <c:v>0.16799999999999554</c:v>
                </c:pt>
                <c:pt idx="161">
                  <c:v>0.12899999999999728</c:v>
                </c:pt>
                <c:pt idx="162">
                  <c:v>7.5000000000001801E-2</c:v>
                </c:pt>
                <c:pt idx="163">
                  <c:v>0.11700000000000128</c:v>
                </c:pt>
                <c:pt idx="164">
                  <c:v>9.3999999999999792E-2</c:v>
                </c:pt>
                <c:pt idx="165">
                  <c:v>0.82299999999999573</c:v>
                </c:pt>
                <c:pt idx="166">
                  <c:v>0.374999999999996</c:v>
                </c:pt>
                <c:pt idx="167">
                  <c:v>0.25399999999999823</c:v>
                </c:pt>
                <c:pt idx="168">
                  <c:v>0.31800000000000317</c:v>
                </c:pt>
                <c:pt idx="169">
                  <c:v>1.5000000000000234E-2</c:v>
                </c:pt>
                <c:pt idx="170">
                  <c:v>0.25299999999999784</c:v>
                </c:pt>
                <c:pt idx="171">
                  <c:v>0.13000000000000231</c:v>
                </c:pt>
                <c:pt idx="172">
                  <c:v>0.13500000000000259</c:v>
                </c:pt>
                <c:pt idx="173">
                  <c:v>0.26000000000000228</c:v>
                </c:pt>
                <c:pt idx="174">
                  <c:v>0.26400000000000301</c:v>
                </c:pt>
                <c:pt idx="175">
                  <c:v>0.12500000000000161</c:v>
                </c:pt>
                <c:pt idx="176">
                  <c:v>9.3999999999999945E-2</c:v>
                </c:pt>
                <c:pt idx="177">
                  <c:v>0.12600000000000239</c:v>
                </c:pt>
                <c:pt idx="178">
                  <c:v>0.31200000000000322</c:v>
                </c:pt>
                <c:pt idx="179">
                  <c:v>0.13299999999999923</c:v>
                </c:pt>
                <c:pt idx="180">
                  <c:v>1.2149999999999959</c:v>
                </c:pt>
                <c:pt idx="181">
                  <c:v>0.81400000000000305</c:v>
                </c:pt>
                <c:pt idx="182">
                  <c:v>1.032999999999995</c:v>
                </c:pt>
                <c:pt idx="183">
                  <c:v>0.27400000000000219</c:v>
                </c:pt>
                <c:pt idx="184">
                  <c:v>0.10800000000000093</c:v>
                </c:pt>
                <c:pt idx="185">
                  <c:v>0.54000000000000192</c:v>
                </c:pt>
                <c:pt idx="186">
                  <c:v>0.34199999999999997</c:v>
                </c:pt>
                <c:pt idx="187">
                  <c:v>0.26500000000000262</c:v>
                </c:pt>
                <c:pt idx="188">
                  <c:v>0.23199999999999418</c:v>
                </c:pt>
                <c:pt idx="189">
                  <c:v>0.36299999999999449</c:v>
                </c:pt>
                <c:pt idx="190">
                  <c:v>0.78700000000000192</c:v>
                </c:pt>
                <c:pt idx="191">
                  <c:v>0.76500000000000257</c:v>
                </c:pt>
                <c:pt idx="192">
                  <c:v>0.46999999999999786</c:v>
                </c:pt>
                <c:pt idx="193">
                  <c:v>1.8999999999999791E-2</c:v>
                </c:pt>
                <c:pt idx="194">
                  <c:v>0.55400000000000182</c:v>
                </c:pt>
                <c:pt idx="195">
                  <c:v>0.10300000000000001</c:v>
                </c:pt>
                <c:pt idx="196">
                  <c:v>0.19300000000000336</c:v>
                </c:pt>
                <c:pt idx="197">
                  <c:v>0.21400000000000072</c:v>
                </c:pt>
                <c:pt idx="198">
                  <c:v>0.25100000000000317</c:v>
                </c:pt>
                <c:pt idx="199">
                  <c:v>0.34300000000000291</c:v>
                </c:pt>
                <c:pt idx="200">
                  <c:v>6.100000000000131E-2</c:v>
                </c:pt>
                <c:pt idx="201">
                  <c:v>0.13</c:v>
                </c:pt>
                <c:pt idx="202">
                  <c:v>7.9999999999982811E-3</c:v>
                </c:pt>
                <c:pt idx="203">
                  <c:v>0.44</c:v>
                </c:pt>
                <c:pt idx="204">
                  <c:v>0.124999999999994</c:v>
                </c:pt>
                <c:pt idx="205">
                  <c:v>0.33900000000000147</c:v>
                </c:pt>
                <c:pt idx="206">
                  <c:v>0.68800000000000439</c:v>
                </c:pt>
                <c:pt idx="207">
                  <c:v>0.17500000000000085</c:v>
                </c:pt>
                <c:pt idx="208">
                  <c:v>5.0000000000008003E-2</c:v>
                </c:pt>
                <c:pt idx="209">
                  <c:v>0.39900000000000252</c:v>
                </c:pt>
                <c:pt idx="210">
                  <c:v>0.1050000000000081</c:v>
                </c:pt>
                <c:pt idx="211">
                  <c:v>0.23499999999999446</c:v>
                </c:pt>
                <c:pt idx="212">
                  <c:v>9.9999999999368649E-4</c:v>
                </c:pt>
                <c:pt idx="213">
                  <c:v>0.500000000000005</c:v>
                </c:pt>
                <c:pt idx="214">
                  <c:v>0.30999999999999533</c:v>
                </c:pt>
                <c:pt idx="215">
                  <c:v>0.25799999999999979</c:v>
                </c:pt>
                <c:pt idx="216">
                  <c:v>0.3079999999999925</c:v>
                </c:pt>
                <c:pt idx="217">
                  <c:v>0.25799999999998896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D-4EB3-8C10-229A83A4B5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고용률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mmm\-yy</c:formatCode>
                <c:ptCount val="218"/>
                <c:pt idx="0">
                  <c:v>38384</c:v>
                </c:pt>
                <c:pt idx="1">
                  <c:v>38412</c:v>
                </c:pt>
                <c:pt idx="2">
                  <c:v>38443</c:v>
                </c:pt>
                <c:pt idx="3">
                  <c:v>38473</c:v>
                </c:pt>
                <c:pt idx="4">
                  <c:v>38504</c:v>
                </c:pt>
                <c:pt idx="5">
                  <c:v>38534</c:v>
                </c:pt>
                <c:pt idx="6">
                  <c:v>38565</c:v>
                </c:pt>
                <c:pt idx="7">
                  <c:v>38596</c:v>
                </c:pt>
                <c:pt idx="8">
                  <c:v>38626</c:v>
                </c:pt>
                <c:pt idx="9">
                  <c:v>38657</c:v>
                </c:pt>
                <c:pt idx="10">
                  <c:v>38687</c:v>
                </c:pt>
                <c:pt idx="11">
                  <c:v>38718</c:v>
                </c:pt>
                <c:pt idx="12">
                  <c:v>38749</c:v>
                </c:pt>
                <c:pt idx="13">
                  <c:v>38777</c:v>
                </c:pt>
                <c:pt idx="14">
                  <c:v>38808</c:v>
                </c:pt>
                <c:pt idx="15">
                  <c:v>38838</c:v>
                </c:pt>
                <c:pt idx="16">
                  <c:v>38869</c:v>
                </c:pt>
                <c:pt idx="17">
                  <c:v>38899</c:v>
                </c:pt>
                <c:pt idx="18">
                  <c:v>38930</c:v>
                </c:pt>
                <c:pt idx="19">
                  <c:v>38961</c:v>
                </c:pt>
                <c:pt idx="20">
                  <c:v>38991</c:v>
                </c:pt>
                <c:pt idx="21">
                  <c:v>39022</c:v>
                </c:pt>
                <c:pt idx="22">
                  <c:v>39052</c:v>
                </c:pt>
                <c:pt idx="23">
                  <c:v>39083</c:v>
                </c:pt>
                <c:pt idx="24">
                  <c:v>39114</c:v>
                </c:pt>
                <c:pt idx="25">
                  <c:v>39142</c:v>
                </c:pt>
                <c:pt idx="26">
                  <c:v>39173</c:v>
                </c:pt>
                <c:pt idx="27">
                  <c:v>39203</c:v>
                </c:pt>
                <c:pt idx="28">
                  <c:v>39234</c:v>
                </c:pt>
                <c:pt idx="29">
                  <c:v>39264</c:v>
                </c:pt>
                <c:pt idx="30">
                  <c:v>39295</c:v>
                </c:pt>
                <c:pt idx="31">
                  <c:v>39326</c:v>
                </c:pt>
                <c:pt idx="32">
                  <c:v>39356</c:v>
                </c:pt>
                <c:pt idx="33">
                  <c:v>39387</c:v>
                </c:pt>
                <c:pt idx="34">
                  <c:v>39417</c:v>
                </c:pt>
                <c:pt idx="35">
                  <c:v>39448</c:v>
                </c:pt>
                <c:pt idx="36">
                  <c:v>39479</c:v>
                </c:pt>
                <c:pt idx="37">
                  <c:v>39508</c:v>
                </c:pt>
                <c:pt idx="38">
                  <c:v>39539</c:v>
                </c:pt>
                <c:pt idx="39">
                  <c:v>39569</c:v>
                </c:pt>
                <c:pt idx="40">
                  <c:v>39600</c:v>
                </c:pt>
                <c:pt idx="41">
                  <c:v>39630</c:v>
                </c:pt>
                <c:pt idx="42">
                  <c:v>39661</c:v>
                </c:pt>
                <c:pt idx="43">
                  <c:v>39692</c:v>
                </c:pt>
                <c:pt idx="44">
                  <c:v>39722</c:v>
                </c:pt>
                <c:pt idx="45">
                  <c:v>39753</c:v>
                </c:pt>
                <c:pt idx="46">
                  <c:v>39783</c:v>
                </c:pt>
                <c:pt idx="47">
                  <c:v>39814</c:v>
                </c:pt>
                <c:pt idx="48">
                  <c:v>39845</c:v>
                </c:pt>
                <c:pt idx="49">
                  <c:v>39873</c:v>
                </c:pt>
                <c:pt idx="50">
                  <c:v>39904</c:v>
                </c:pt>
                <c:pt idx="51">
                  <c:v>39934</c:v>
                </c:pt>
                <c:pt idx="52">
                  <c:v>39965</c:v>
                </c:pt>
                <c:pt idx="53">
                  <c:v>39995</c:v>
                </c:pt>
                <c:pt idx="54">
                  <c:v>40026</c:v>
                </c:pt>
                <c:pt idx="55">
                  <c:v>40057</c:v>
                </c:pt>
                <c:pt idx="56">
                  <c:v>40087</c:v>
                </c:pt>
                <c:pt idx="57">
                  <c:v>40118</c:v>
                </c:pt>
                <c:pt idx="58">
                  <c:v>40148</c:v>
                </c:pt>
                <c:pt idx="59">
                  <c:v>40179</c:v>
                </c:pt>
                <c:pt idx="60">
                  <c:v>40210</c:v>
                </c:pt>
                <c:pt idx="61">
                  <c:v>40238</c:v>
                </c:pt>
                <c:pt idx="62">
                  <c:v>40269</c:v>
                </c:pt>
                <c:pt idx="63">
                  <c:v>40299</c:v>
                </c:pt>
                <c:pt idx="64">
                  <c:v>40330</c:v>
                </c:pt>
                <c:pt idx="65">
                  <c:v>40360</c:v>
                </c:pt>
                <c:pt idx="66">
                  <c:v>40391</c:v>
                </c:pt>
                <c:pt idx="67">
                  <c:v>40422</c:v>
                </c:pt>
                <c:pt idx="68">
                  <c:v>40452</c:v>
                </c:pt>
                <c:pt idx="69">
                  <c:v>40483</c:v>
                </c:pt>
                <c:pt idx="70">
                  <c:v>40513</c:v>
                </c:pt>
                <c:pt idx="71">
                  <c:v>40544</c:v>
                </c:pt>
                <c:pt idx="72">
                  <c:v>40575</c:v>
                </c:pt>
                <c:pt idx="73">
                  <c:v>40603</c:v>
                </c:pt>
                <c:pt idx="74">
                  <c:v>40634</c:v>
                </c:pt>
                <c:pt idx="75">
                  <c:v>40664</c:v>
                </c:pt>
                <c:pt idx="76">
                  <c:v>40695</c:v>
                </c:pt>
                <c:pt idx="77">
                  <c:v>40725</c:v>
                </c:pt>
                <c:pt idx="78">
                  <c:v>40756</c:v>
                </c:pt>
                <c:pt idx="79">
                  <c:v>40787</c:v>
                </c:pt>
                <c:pt idx="80">
                  <c:v>40817</c:v>
                </c:pt>
                <c:pt idx="81">
                  <c:v>40848</c:v>
                </c:pt>
                <c:pt idx="82">
                  <c:v>40878</c:v>
                </c:pt>
                <c:pt idx="83">
                  <c:v>40909</c:v>
                </c:pt>
                <c:pt idx="84">
                  <c:v>40940</c:v>
                </c:pt>
                <c:pt idx="85">
                  <c:v>40969</c:v>
                </c:pt>
                <c:pt idx="86">
                  <c:v>41000</c:v>
                </c:pt>
                <c:pt idx="87">
                  <c:v>41030</c:v>
                </c:pt>
                <c:pt idx="88">
                  <c:v>41061</c:v>
                </c:pt>
                <c:pt idx="89">
                  <c:v>41091</c:v>
                </c:pt>
                <c:pt idx="90">
                  <c:v>41122</c:v>
                </c:pt>
                <c:pt idx="91">
                  <c:v>41153</c:v>
                </c:pt>
                <c:pt idx="92">
                  <c:v>41183</c:v>
                </c:pt>
                <c:pt idx="93">
                  <c:v>41214</c:v>
                </c:pt>
                <c:pt idx="94">
                  <c:v>41244</c:v>
                </c:pt>
                <c:pt idx="95">
                  <c:v>41275</c:v>
                </c:pt>
                <c:pt idx="96">
                  <c:v>41306</c:v>
                </c:pt>
                <c:pt idx="97">
                  <c:v>41334</c:v>
                </c:pt>
                <c:pt idx="98">
                  <c:v>41365</c:v>
                </c:pt>
                <c:pt idx="99">
                  <c:v>41395</c:v>
                </c:pt>
                <c:pt idx="100">
                  <c:v>41426</c:v>
                </c:pt>
                <c:pt idx="101">
                  <c:v>41456</c:v>
                </c:pt>
                <c:pt idx="102">
                  <c:v>41487</c:v>
                </c:pt>
                <c:pt idx="103">
                  <c:v>41518</c:v>
                </c:pt>
                <c:pt idx="104">
                  <c:v>41548</c:v>
                </c:pt>
                <c:pt idx="105">
                  <c:v>41579</c:v>
                </c:pt>
                <c:pt idx="106">
                  <c:v>41609</c:v>
                </c:pt>
                <c:pt idx="107">
                  <c:v>41640</c:v>
                </c:pt>
                <c:pt idx="108">
                  <c:v>41671</c:v>
                </c:pt>
                <c:pt idx="109">
                  <c:v>41699</c:v>
                </c:pt>
                <c:pt idx="110">
                  <c:v>41730</c:v>
                </c:pt>
                <c:pt idx="111">
                  <c:v>41760</c:v>
                </c:pt>
                <c:pt idx="112">
                  <c:v>41791</c:v>
                </c:pt>
                <c:pt idx="113">
                  <c:v>41821</c:v>
                </c:pt>
                <c:pt idx="114">
                  <c:v>41852</c:v>
                </c:pt>
                <c:pt idx="115">
                  <c:v>41883</c:v>
                </c:pt>
                <c:pt idx="116">
                  <c:v>41913</c:v>
                </c:pt>
                <c:pt idx="117">
                  <c:v>41944</c:v>
                </c:pt>
                <c:pt idx="118">
                  <c:v>41974</c:v>
                </c:pt>
                <c:pt idx="119">
                  <c:v>42005</c:v>
                </c:pt>
                <c:pt idx="120">
                  <c:v>42036</c:v>
                </c:pt>
                <c:pt idx="121">
                  <c:v>42064</c:v>
                </c:pt>
                <c:pt idx="122">
                  <c:v>42095</c:v>
                </c:pt>
                <c:pt idx="123">
                  <c:v>42125</c:v>
                </c:pt>
                <c:pt idx="124">
                  <c:v>42156</c:v>
                </c:pt>
                <c:pt idx="125">
                  <c:v>42186</c:v>
                </c:pt>
                <c:pt idx="126">
                  <c:v>42217</c:v>
                </c:pt>
                <c:pt idx="127">
                  <c:v>42248</c:v>
                </c:pt>
                <c:pt idx="128">
                  <c:v>42278</c:v>
                </c:pt>
                <c:pt idx="129">
                  <c:v>42309</c:v>
                </c:pt>
                <c:pt idx="130">
                  <c:v>42339</c:v>
                </c:pt>
                <c:pt idx="131">
                  <c:v>42370</c:v>
                </c:pt>
                <c:pt idx="132">
                  <c:v>42401</c:v>
                </c:pt>
                <c:pt idx="133">
                  <c:v>42430</c:v>
                </c:pt>
                <c:pt idx="134">
                  <c:v>42461</c:v>
                </c:pt>
                <c:pt idx="135">
                  <c:v>42491</c:v>
                </c:pt>
                <c:pt idx="136">
                  <c:v>42522</c:v>
                </c:pt>
                <c:pt idx="137">
                  <c:v>42552</c:v>
                </c:pt>
                <c:pt idx="138">
                  <c:v>42583</c:v>
                </c:pt>
                <c:pt idx="139">
                  <c:v>42614</c:v>
                </c:pt>
                <c:pt idx="140">
                  <c:v>42644</c:v>
                </c:pt>
                <c:pt idx="141">
                  <c:v>42675</c:v>
                </c:pt>
                <c:pt idx="142">
                  <c:v>42705</c:v>
                </c:pt>
                <c:pt idx="143">
                  <c:v>42736</c:v>
                </c:pt>
                <c:pt idx="144">
                  <c:v>42767</c:v>
                </c:pt>
                <c:pt idx="145">
                  <c:v>42795</c:v>
                </c:pt>
                <c:pt idx="146">
                  <c:v>42826</c:v>
                </c:pt>
                <c:pt idx="147">
                  <c:v>42856</c:v>
                </c:pt>
                <c:pt idx="148">
                  <c:v>42887</c:v>
                </c:pt>
                <c:pt idx="149">
                  <c:v>42917</c:v>
                </c:pt>
                <c:pt idx="150">
                  <c:v>42948</c:v>
                </c:pt>
                <c:pt idx="151">
                  <c:v>42979</c:v>
                </c:pt>
                <c:pt idx="152">
                  <c:v>43009</c:v>
                </c:pt>
                <c:pt idx="153">
                  <c:v>43040</c:v>
                </c:pt>
                <c:pt idx="154">
                  <c:v>43070</c:v>
                </c:pt>
                <c:pt idx="155">
                  <c:v>43101</c:v>
                </c:pt>
                <c:pt idx="156">
                  <c:v>43132</c:v>
                </c:pt>
                <c:pt idx="157">
                  <c:v>43160</c:v>
                </c:pt>
                <c:pt idx="158">
                  <c:v>43191</c:v>
                </c:pt>
                <c:pt idx="159">
                  <c:v>43221</c:v>
                </c:pt>
                <c:pt idx="160">
                  <c:v>43252</c:v>
                </c:pt>
                <c:pt idx="161">
                  <c:v>43282</c:v>
                </c:pt>
                <c:pt idx="162">
                  <c:v>43313</c:v>
                </c:pt>
                <c:pt idx="163">
                  <c:v>43344</c:v>
                </c:pt>
                <c:pt idx="164">
                  <c:v>43374</c:v>
                </c:pt>
                <c:pt idx="165">
                  <c:v>43405</c:v>
                </c:pt>
                <c:pt idx="166">
                  <c:v>43435</c:v>
                </c:pt>
                <c:pt idx="167">
                  <c:v>43466</c:v>
                </c:pt>
                <c:pt idx="168">
                  <c:v>43497</c:v>
                </c:pt>
                <c:pt idx="169">
                  <c:v>43525</c:v>
                </c:pt>
                <c:pt idx="170">
                  <c:v>43556</c:v>
                </c:pt>
                <c:pt idx="171">
                  <c:v>43586</c:v>
                </c:pt>
                <c:pt idx="172">
                  <c:v>43617</c:v>
                </c:pt>
                <c:pt idx="173">
                  <c:v>43647</c:v>
                </c:pt>
                <c:pt idx="174">
                  <c:v>43678</c:v>
                </c:pt>
                <c:pt idx="175">
                  <c:v>43709</c:v>
                </c:pt>
                <c:pt idx="176">
                  <c:v>43739</c:v>
                </c:pt>
                <c:pt idx="177">
                  <c:v>43770</c:v>
                </c:pt>
                <c:pt idx="178">
                  <c:v>43800</c:v>
                </c:pt>
                <c:pt idx="179">
                  <c:v>43831</c:v>
                </c:pt>
                <c:pt idx="180">
                  <c:v>43862</c:v>
                </c:pt>
                <c:pt idx="181">
                  <c:v>43891</c:v>
                </c:pt>
                <c:pt idx="182">
                  <c:v>43922</c:v>
                </c:pt>
                <c:pt idx="183">
                  <c:v>43952</c:v>
                </c:pt>
                <c:pt idx="184">
                  <c:v>43983</c:v>
                </c:pt>
                <c:pt idx="185">
                  <c:v>44013</c:v>
                </c:pt>
                <c:pt idx="186">
                  <c:v>44044</c:v>
                </c:pt>
                <c:pt idx="187">
                  <c:v>44075</c:v>
                </c:pt>
                <c:pt idx="188">
                  <c:v>44105</c:v>
                </c:pt>
                <c:pt idx="189">
                  <c:v>44136</c:v>
                </c:pt>
                <c:pt idx="190">
                  <c:v>44166</c:v>
                </c:pt>
                <c:pt idx="191">
                  <c:v>44197</c:v>
                </c:pt>
                <c:pt idx="192">
                  <c:v>44228</c:v>
                </c:pt>
                <c:pt idx="193">
                  <c:v>44256</c:v>
                </c:pt>
                <c:pt idx="194">
                  <c:v>44287</c:v>
                </c:pt>
                <c:pt idx="195">
                  <c:v>44317</c:v>
                </c:pt>
                <c:pt idx="196">
                  <c:v>44348</c:v>
                </c:pt>
                <c:pt idx="197">
                  <c:v>44378</c:v>
                </c:pt>
                <c:pt idx="198">
                  <c:v>44409</c:v>
                </c:pt>
                <c:pt idx="199">
                  <c:v>44440</c:v>
                </c:pt>
                <c:pt idx="200">
                  <c:v>44470</c:v>
                </c:pt>
                <c:pt idx="201">
                  <c:v>44501</c:v>
                </c:pt>
                <c:pt idx="202">
                  <c:v>44531</c:v>
                </c:pt>
                <c:pt idx="203">
                  <c:v>44562</c:v>
                </c:pt>
                <c:pt idx="204">
                  <c:v>44593</c:v>
                </c:pt>
                <c:pt idx="205">
                  <c:v>44621</c:v>
                </c:pt>
                <c:pt idx="206">
                  <c:v>44652</c:v>
                </c:pt>
                <c:pt idx="207">
                  <c:v>44682</c:v>
                </c:pt>
                <c:pt idx="208">
                  <c:v>44713</c:v>
                </c:pt>
                <c:pt idx="209">
                  <c:v>44743</c:v>
                </c:pt>
                <c:pt idx="210">
                  <c:v>44774</c:v>
                </c:pt>
                <c:pt idx="211">
                  <c:v>44805</c:v>
                </c:pt>
                <c:pt idx="212">
                  <c:v>44835</c:v>
                </c:pt>
                <c:pt idx="213">
                  <c:v>44866</c:v>
                </c:pt>
                <c:pt idx="214">
                  <c:v>44896</c:v>
                </c:pt>
                <c:pt idx="215">
                  <c:v>44927</c:v>
                </c:pt>
                <c:pt idx="216">
                  <c:v>44958</c:v>
                </c:pt>
                <c:pt idx="217">
                  <c:v>44986</c:v>
                </c:pt>
              </c:numCache>
            </c:numRef>
          </c:cat>
          <c:val>
            <c:numRef>
              <c:f>Sheet1!$C$2:$C$219</c:f>
              <c:numCache>
                <c:formatCode>_-* #,##0.00_-;\-* #,##0.00_-;_-* "-"_-;_-@_-</c:formatCode>
                <c:ptCount val="218"/>
                <c:pt idx="0">
                  <c:v>1.9999999999997502E-3</c:v>
                </c:pt>
                <c:pt idx="1">
                  <c:v>1.4000000000000285E-2</c:v>
                </c:pt>
                <c:pt idx="2">
                  <c:v>3.9000000000000257E-2</c:v>
                </c:pt>
                <c:pt idx="3">
                  <c:v>0.18199999999999972</c:v>
                </c:pt>
                <c:pt idx="4">
                  <c:v>0.06</c:v>
                </c:pt>
                <c:pt idx="5">
                  <c:v>0.13300000000000001</c:v>
                </c:pt>
                <c:pt idx="6">
                  <c:v>0.30599999999999999</c:v>
                </c:pt>
                <c:pt idx="7">
                  <c:v>3.0000000000000035E-3</c:v>
                </c:pt>
                <c:pt idx="8">
                  <c:v>0.33500000000000002</c:v>
                </c:pt>
                <c:pt idx="9">
                  <c:v>0.13400000000000001</c:v>
                </c:pt>
                <c:pt idx="10">
                  <c:v>9.6999999999999947E-2</c:v>
                </c:pt>
                <c:pt idx="11">
                  <c:v>0.2479999999999998</c:v>
                </c:pt>
                <c:pt idx="12">
                  <c:v>4.4999999999999665E-2</c:v>
                </c:pt>
                <c:pt idx="13">
                  <c:v>0.11499999999999956</c:v>
                </c:pt>
                <c:pt idx="14">
                  <c:v>0.10099999999999951</c:v>
                </c:pt>
                <c:pt idx="15">
                  <c:v>0.23999999999999957</c:v>
                </c:pt>
                <c:pt idx="16">
                  <c:v>2.5000000000000001E-2</c:v>
                </c:pt>
                <c:pt idx="17">
                  <c:v>3.8999999999999875E-2</c:v>
                </c:pt>
                <c:pt idx="18">
                  <c:v>1.1000000000000273E-2</c:v>
                </c:pt>
                <c:pt idx="19">
                  <c:v>2.2999999999999694E-2</c:v>
                </c:pt>
                <c:pt idx="20">
                  <c:v>0.13199999999999926</c:v>
                </c:pt>
                <c:pt idx="21">
                  <c:v>4.9000000000000203E-2</c:v>
                </c:pt>
                <c:pt idx="22">
                  <c:v>3.0999999999999743E-2</c:v>
                </c:pt>
                <c:pt idx="23">
                  <c:v>5.1999999999999803E-2</c:v>
                </c:pt>
                <c:pt idx="24">
                  <c:v>0.104</c:v>
                </c:pt>
                <c:pt idx="25">
                  <c:v>0.33199999999999852</c:v>
                </c:pt>
                <c:pt idx="26">
                  <c:v>1.6999999999999852E-2</c:v>
                </c:pt>
                <c:pt idx="27">
                  <c:v>0.06</c:v>
                </c:pt>
                <c:pt idx="28">
                  <c:v>0.11499999999999956</c:v>
                </c:pt>
                <c:pt idx="29">
                  <c:v>0.25299999999999961</c:v>
                </c:pt>
                <c:pt idx="30">
                  <c:v>6.3999999999999918E-2</c:v>
                </c:pt>
                <c:pt idx="31">
                  <c:v>4.5999999999999888E-2</c:v>
                </c:pt>
                <c:pt idx="32">
                  <c:v>1.3999999999999964E-2</c:v>
                </c:pt>
                <c:pt idx="33">
                  <c:v>2.099999999999981E-2</c:v>
                </c:pt>
                <c:pt idx="34">
                  <c:v>9.9000000000000449E-2</c:v>
                </c:pt>
                <c:pt idx="35">
                  <c:v>9.5000000000000154E-2</c:v>
                </c:pt>
                <c:pt idx="36">
                  <c:v>0.11999999999999959</c:v>
                </c:pt>
                <c:pt idx="37">
                  <c:v>5.7000000000000176E-2</c:v>
                </c:pt>
                <c:pt idx="38">
                  <c:v>8.7999999999999828E-2</c:v>
                </c:pt>
                <c:pt idx="39">
                  <c:v>3.0999999999999982E-2</c:v>
                </c:pt>
                <c:pt idx="40">
                  <c:v>3.4999999999999858E-2</c:v>
                </c:pt>
                <c:pt idx="41">
                  <c:v>0.04</c:v>
                </c:pt>
                <c:pt idx="42">
                  <c:v>6.7999999999999922E-2</c:v>
                </c:pt>
                <c:pt idx="43">
                  <c:v>1.9E-2</c:v>
                </c:pt>
                <c:pt idx="44">
                  <c:v>9.0000000000000288E-3</c:v>
                </c:pt>
                <c:pt idx="45">
                  <c:v>0.2409999999999998</c:v>
                </c:pt>
                <c:pt idx="46">
                  <c:v>2.7000000000000239E-2</c:v>
                </c:pt>
                <c:pt idx="47">
                  <c:v>0.14799999999999966</c:v>
                </c:pt>
                <c:pt idx="48">
                  <c:v>0.29599999999999999</c:v>
                </c:pt>
                <c:pt idx="49">
                  <c:v>9.1999999999999624E-2</c:v>
                </c:pt>
                <c:pt idx="50">
                  <c:v>9.5999999999999946E-2</c:v>
                </c:pt>
                <c:pt idx="51">
                  <c:v>3.4999999999999858E-2</c:v>
                </c:pt>
                <c:pt idx="52">
                  <c:v>0.17299999999999943</c:v>
                </c:pt>
                <c:pt idx="53">
                  <c:v>3.9999999999999749E-3</c:v>
                </c:pt>
                <c:pt idx="54">
                  <c:v>0.29600000000000032</c:v>
                </c:pt>
                <c:pt idx="55">
                  <c:v>9.6999999999999587E-2</c:v>
                </c:pt>
                <c:pt idx="56">
                  <c:v>6.9999999999999576E-2</c:v>
                </c:pt>
                <c:pt idx="57">
                  <c:v>3.6999999999999998E-2</c:v>
                </c:pt>
                <c:pt idx="58">
                  <c:v>1.2249999999999959</c:v>
                </c:pt>
                <c:pt idx="59">
                  <c:v>0.46599999999999997</c:v>
                </c:pt>
                <c:pt idx="60">
                  <c:v>0.47000000000000003</c:v>
                </c:pt>
                <c:pt idx="61">
                  <c:v>0.10199999999999902</c:v>
                </c:pt>
                <c:pt idx="62">
                  <c:v>0.247</c:v>
                </c:pt>
                <c:pt idx="63">
                  <c:v>0.39599999999999874</c:v>
                </c:pt>
                <c:pt idx="64">
                  <c:v>0.21199999999999999</c:v>
                </c:pt>
                <c:pt idx="65">
                  <c:v>0.39900000000000002</c:v>
                </c:pt>
                <c:pt idx="66">
                  <c:v>0.193</c:v>
                </c:pt>
                <c:pt idx="67">
                  <c:v>3.5999999999999865E-2</c:v>
                </c:pt>
                <c:pt idx="68">
                  <c:v>0.38399999999999873</c:v>
                </c:pt>
                <c:pt idx="69">
                  <c:v>0.2789999999999998</c:v>
                </c:pt>
                <c:pt idx="70">
                  <c:v>8.9000000000000176E-2</c:v>
                </c:pt>
                <c:pt idx="71">
                  <c:v>0.45</c:v>
                </c:pt>
                <c:pt idx="72">
                  <c:v>3.9999999999999626E-2</c:v>
                </c:pt>
                <c:pt idx="73">
                  <c:v>0.30299999999999966</c:v>
                </c:pt>
                <c:pt idx="74">
                  <c:v>0.36499999999999999</c:v>
                </c:pt>
                <c:pt idx="75">
                  <c:v>0.20699999999999952</c:v>
                </c:pt>
                <c:pt idx="76">
                  <c:v>1.4999999999999999E-2</c:v>
                </c:pt>
                <c:pt idx="77">
                  <c:v>0.3659999999999986</c:v>
                </c:pt>
                <c:pt idx="78">
                  <c:v>0.115</c:v>
                </c:pt>
                <c:pt idx="79">
                  <c:v>2.0000000000000148E-3</c:v>
                </c:pt>
                <c:pt idx="80">
                  <c:v>9.8999999999999949E-2</c:v>
                </c:pt>
                <c:pt idx="81">
                  <c:v>3.7999999999999867E-2</c:v>
                </c:pt>
                <c:pt idx="82">
                  <c:v>0.18299999999999972</c:v>
                </c:pt>
                <c:pt idx="83">
                  <c:v>0.68299999999999994</c:v>
                </c:pt>
                <c:pt idx="84">
                  <c:v>0.26200000000000001</c:v>
                </c:pt>
                <c:pt idx="85">
                  <c:v>0.29399999999999965</c:v>
                </c:pt>
                <c:pt idx="86">
                  <c:v>6.0999999999999999E-2</c:v>
                </c:pt>
                <c:pt idx="87">
                  <c:v>0.23600000000000002</c:v>
                </c:pt>
                <c:pt idx="88">
                  <c:v>9.0000000000000052E-2</c:v>
                </c:pt>
                <c:pt idx="89">
                  <c:v>9.6000000000000058E-2</c:v>
                </c:pt>
                <c:pt idx="90">
                  <c:v>6.7999999999999852E-2</c:v>
                </c:pt>
                <c:pt idx="91">
                  <c:v>0.10199999999999999</c:v>
                </c:pt>
                <c:pt idx="92">
                  <c:v>3.3999999999999996E-2</c:v>
                </c:pt>
                <c:pt idx="93">
                  <c:v>9.5000000000000057E-2</c:v>
                </c:pt>
                <c:pt idx="94">
                  <c:v>9.8000000000000045E-2</c:v>
                </c:pt>
                <c:pt idx="95">
                  <c:v>0.14299999999999966</c:v>
                </c:pt>
                <c:pt idx="96">
                  <c:v>5.09999999999999E-2</c:v>
                </c:pt>
                <c:pt idx="97">
                  <c:v>0.10699999999999954</c:v>
                </c:pt>
                <c:pt idx="98">
                  <c:v>0.22199999999999956</c:v>
                </c:pt>
                <c:pt idx="99">
                  <c:v>8.700000000000005E-2</c:v>
                </c:pt>
                <c:pt idx="100">
                  <c:v>6.9999999999999863E-3</c:v>
                </c:pt>
                <c:pt idx="101">
                  <c:v>6.1000000000000082E-2</c:v>
                </c:pt>
                <c:pt idx="102">
                  <c:v>0.25699999999999978</c:v>
                </c:pt>
                <c:pt idx="103">
                  <c:v>2.9999999999999801E-3</c:v>
                </c:pt>
                <c:pt idx="104">
                  <c:v>0.12</c:v>
                </c:pt>
                <c:pt idx="105">
                  <c:v>0.2789999999999998</c:v>
                </c:pt>
                <c:pt idx="106">
                  <c:v>0.20100000000000001</c:v>
                </c:pt>
                <c:pt idx="107">
                  <c:v>1.042</c:v>
                </c:pt>
                <c:pt idx="108">
                  <c:v>0.32900000000000001</c:v>
                </c:pt>
                <c:pt idx="109">
                  <c:v>0.16999999999999971</c:v>
                </c:pt>
                <c:pt idx="110">
                  <c:v>5.2999999999999901E-2</c:v>
                </c:pt>
                <c:pt idx="111">
                  <c:v>3.4999999999999858E-2</c:v>
                </c:pt>
                <c:pt idx="112">
                  <c:v>9.7000000000000045E-2</c:v>
                </c:pt>
                <c:pt idx="113">
                  <c:v>0.115</c:v>
                </c:pt>
                <c:pt idx="114">
                  <c:v>0.10299999999999951</c:v>
                </c:pt>
                <c:pt idx="115">
                  <c:v>0.121</c:v>
                </c:pt>
                <c:pt idx="116">
                  <c:v>0.13799999999999998</c:v>
                </c:pt>
                <c:pt idx="117">
                  <c:v>0.22299999999999978</c:v>
                </c:pt>
                <c:pt idx="118">
                  <c:v>0.34399999999999853</c:v>
                </c:pt>
                <c:pt idx="119">
                  <c:v>0.41099999999999876</c:v>
                </c:pt>
                <c:pt idx="120">
                  <c:v>0.14299999999999966</c:v>
                </c:pt>
                <c:pt idx="121">
                  <c:v>0.15099999999999966</c:v>
                </c:pt>
                <c:pt idx="122">
                  <c:v>8.8999999999999718E-2</c:v>
                </c:pt>
                <c:pt idx="123">
                  <c:v>0.19199999999999973</c:v>
                </c:pt>
                <c:pt idx="124">
                  <c:v>0.18599999999999972</c:v>
                </c:pt>
                <c:pt idx="125">
                  <c:v>0.17599999999999999</c:v>
                </c:pt>
                <c:pt idx="126">
                  <c:v>8.5999999999999771E-2</c:v>
                </c:pt>
                <c:pt idx="127">
                  <c:v>8.2000000000000059E-2</c:v>
                </c:pt>
                <c:pt idx="128">
                  <c:v>3.6999999999999998E-2</c:v>
                </c:pt>
                <c:pt idx="129">
                  <c:v>4.2000000000000121E-2</c:v>
                </c:pt>
                <c:pt idx="130">
                  <c:v>5.9999999999999831E-2</c:v>
                </c:pt>
                <c:pt idx="131">
                  <c:v>0.63600000000000001</c:v>
                </c:pt>
                <c:pt idx="132">
                  <c:v>0.2389999999999998</c:v>
                </c:pt>
                <c:pt idx="133">
                  <c:v>2.2000000000000342E-2</c:v>
                </c:pt>
                <c:pt idx="134">
                  <c:v>0.23299999999999957</c:v>
                </c:pt>
                <c:pt idx="135">
                  <c:v>2.1000000000000026E-2</c:v>
                </c:pt>
                <c:pt idx="136">
                  <c:v>6.0000000000000081E-2</c:v>
                </c:pt>
                <c:pt idx="137">
                  <c:v>0.14499999999999999</c:v>
                </c:pt>
                <c:pt idx="138">
                  <c:v>4.9999999999998995E-3</c:v>
                </c:pt>
                <c:pt idx="139">
                  <c:v>0.23</c:v>
                </c:pt>
                <c:pt idx="140">
                  <c:v>0.17099999999999971</c:v>
                </c:pt>
                <c:pt idx="141">
                  <c:v>3.5000000000000142E-2</c:v>
                </c:pt>
                <c:pt idx="142">
                  <c:v>9.6000000000000058E-2</c:v>
                </c:pt>
                <c:pt idx="143">
                  <c:v>0.47799999999999998</c:v>
                </c:pt>
                <c:pt idx="144">
                  <c:v>0.23399999999999999</c:v>
                </c:pt>
                <c:pt idx="145">
                  <c:v>0.377</c:v>
                </c:pt>
                <c:pt idx="146">
                  <c:v>0.42599999999999999</c:v>
                </c:pt>
                <c:pt idx="147">
                  <c:v>0.21799999999999956</c:v>
                </c:pt>
                <c:pt idx="148">
                  <c:v>0.32099999999999845</c:v>
                </c:pt>
                <c:pt idx="149">
                  <c:v>0.27800000000000019</c:v>
                </c:pt>
                <c:pt idx="150">
                  <c:v>0.12</c:v>
                </c:pt>
                <c:pt idx="151">
                  <c:v>0.10099999999999951</c:v>
                </c:pt>
                <c:pt idx="152">
                  <c:v>4.4999999999999998E-2</c:v>
                </c:pt>
                <c:pt idx="153">
                  <c:v>4.9999999999999704E-2</c:v>
                </c:pt>
                <c:pt idx="154">
                  <c:v>7.1999999999999439E-2</c:v>
                </c:pt>
                <c:pt idx="155">
                  <c:v>0.24699999999999919</c:v>
                </c:pt>
                <c:pt idx="156">
                  <c:v>0.24500000000000041</c:v>
                </c:pt>
                <c:pt idx="157">
                  <c:v>0.20899999999999999</c:v>
                </c:pt>
                <c:pt idx="158">
                  <c:v>0.112</c:v>
                </c:pt>
                <c:pt idx="159">
                  <c:v>0.25999999999999979</c:v>
                </c:pt>
                <c:pt idx="160">
                  <c:v>3.9999999999999879E-3</c:v>
                </c:pt>
                <c:pt idx="161">
                  <c:v>0.44299999999999889</c:v>
                </c:pt>
                <c:pt idx="162">
                  <c:v>0.29899999999999982</c:v>
                </c:pt>
                <c:pt idx="163">
                  <c:v>0.13200000000000001</c:v>
                </c:pt>
                <c:pt idx="164">
                  <c:v>0.26599999999999963</c:v>
                </c:pt>
                <c:pt idx="165">
                  <c:v>0.1649999999999997</c:v>
                </c:pt>
                <c:pt idx="166">
                  <c:v>0.63900000000000001</c:v>
                </c:pt>
                <c:pt idx="167">
                  <c:v>0.46699999999999892</c:v>
                </c:pt>
                <c:pt idx="168">
                  <c:v>0.14900000000000033</c:v>
                </c:pt>
                <c:pt idx="169">
                  <c:v>0.52</c:v>
                </c:pt>
                <c:pt idx="170">
                  <c:v>0.25600000000000017</c:v>
                </c:pt>
                <c:pt idx="171">
                  <c:v>3.8857805861880439E-17</c:v>
                </c:pt>
                <c:pt idx="172">
                  <c:v>1.5000000000000067E-2</c:v>
                </c:pt>
                <c:pt idx="173">
                  <c:v>0.83999999999999941</c:v>
                </c:pt>
                <c:pt idx="174">
                  <c:v>0.46399999999999891</c:v>
                </c:pt>
                <c:pt idx="175">
                  <c:v>4.3999999999999775E-2</c:v>
                </c:pt>
                <c:pt idx="176">
                  <c:v>0.23100000000000001</c:v>
                </c:pt>
                <c:pt idx="177">
                  <c:v>0.21899999999999978</c:v>
                </c:pt>
                <c:pt idx="178">
                  <c:v>0.14299999999999966</c:v>
                </c:pt>
                <c:pt idx="179">
                  <c:v>0.54600000000000004</c:v>
                </c:pt>
                <c:pt idx="180">
                  <c:v>0.40699999999999997</c:v>
                </c:pt>
                <c:pt idx="181">
                  <c:v>0.25699999999999978</c:v>
                </c:pt>
                <c:pt idx="182">
                  <c:v>0.4479999999999989</c:v>
                </c:pt>
                <c:pt idx="183">
                  <c:v>2.1999999999999818E-2</c:v>
                </c:pt>
                <c:pt idx="184">
                  <c:v>9.299999999999968E-2</c:v>
                </c:pt>
                <c:pt idx="185">
                  <c:v>0.88699999999999946</c:v>
                </c:pt>
                <c:pt idx="186">
                  <c:v>0.68900000000000006</c:v>
                </c:pt>
                <c:pt idx="187">
                  <c:v>0.33899999999999997</c:v>
                </c:pt>
                <c:pt idx="188">
                  <c:v>0.14499999999999999</c:v>
                </c:pt>
                <c:pt idx="189">
                  <c:v>0.62999999999999923</c:v>
                </c:pt>
                <c:pt idx="190">
                  <c:v>0.78099999999999936</c:v>
                </c:pt>
                <c:pt idx="191">
                  <c:v>1.845</c:v>
                </c:pt>
                <c:pt idx="192">
                  <c:v>0.28000000000000069</c:v>
                </c:pt>
                <c:pt idx="193">
                  <c:v>3.7999999999999999E-2</c:v>
                </c:pt>
                <c:pt idx="194">
                  <c:v>2.7E-2</c:v>
                </c:pt>
                <c:pt idx="195">
                  <c:v>5.6000000000000175E-2</c:v>
                </c:pt>
                <c:pt idx="196">
                  <c:v>0.43699999999999883</c:v>
                </c:pt>
                <c:pt idx="197">
                  <c:v>0.41499999999999998</c:v>
                </c:pt>
                <c:pt idx="198">
                  <c:v>0.28699999999999998</c:v>
                </c:pt>
                <c:pt idx="199">
                  <c:v>0.17299999999999971</c:v>
                </c:pt>
                <c:pt idx="200">
                  <c:v>0.14999999999999966</c:v>
                </c:pt>
                <c:pt idx="201">
                  <c:v>0.68199999999999927</c:v>
                </c:pt>
                <c:pt idx="202">
                  <c:v>6.7000000000000892E-2</c:v>
                </c:pt>
                <c:pt idx="203">
                  <c:v>1.1779999999999999</c:v>
                </c:pt>
                <c:pt idx="204">
                  <c:v>0.127</c:v>
                </c:pt>
                <c:pt idx="205">
                  <c:v>0.20399999999999976</c:v>
                </c:pt>
                <c:pt idx="206">
                  <c:v>0.21299999999999977</c:v>
                </c:pt>
                <c:pt idx="207">
                  <c:v>0.159</c:v>
                </c:pt>
                <c:pt idx="208">
                  <c:v>0.14799999999999999</c:v>
                </c:pt>
                <c:pt idx="209">
                  <c:v>0.53599999999999903</c:v>
                </c:pt>
                <c:pt idx="210">
                  <c:v>0.29499999999999982</c:v>
                </c:pt>
                <c:pt idx="211">
                  <c:v>0.106</c:v>
                </c:pt>
                <c:pt idx="212">
                  <c:v>0.04</c:v>
                </c:pt>
                <c:pt idx="213">
                  <c:v>0.36</c:v>
                </c:pt>
                <c:pt idx="214">
                  <c:v>0.2729999999999998</c:v>
                </c:pt>
                <c:pt idx="215">
                  <c:v>0.878</c:v>
                </c:pt>
                <c:pt idx="216">
                  <c:v>0.11099999999999954</c:v>
                </c:pt>
                <c:pt idx="217">
                  <c:v>0.1649999999999997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CD-4EB3-8C10-229A83A4B5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실업률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mmm\-yy</c:formatCode>
                <c:ptCount val="218"/>
                <c:pt idx="0">
                  <c:v>38384</c:v>
                </c:pt>
                <c:pt idx="1">
                  <c:v>38412</c:v>
                </c:pt>
                <c:pt idx="2">
                  <c:v>38443</c:v>
                </c:pt>
                <c:pt idx="3">
                  <c:v>38473</c:v>
                </c:pt>
                <c:pt idx="4">
                  <c:v>38504</c:v>
                </c:pt>
                <c:pt idx="5">
                  <c:v>38534</c:v>
                </c:pt>
                <c:pt idx="6">
                  <c:v>38565</c:v>
                </c:pt>
                <c:pt idx="7">
                  <c:v>38596</c:v>
                </c:pt>
                <c:pt idx="8">
                  <c:v>38626</c:v>
                </c:pt>
                <c:pt idx="9">
                  <c:v>38657</c:v>
                </c:pt>
                <c:pt idx="10">
                  <c:v>38687</c:v>
                </c:pt>
                <c:pt idx="11">
                  <c:v>38718</c:v>
                </c:pt>
                <c:pt idx="12">
                  <c:v>38749</c:v>
                </c:pt>
                <c:pt idx="13">
                  <c:v>38777</c:v>
                </c:pt>
                <c:pt idx="14">
                  <c:v>38808</c:v>
                </c:pt>
                <c:pt idx="15">
                  <c:v>38838</c:v>
                </c:pt>
                <c:pt idx="16">
                  <c:v>38869</c:v>
                </c:pt>
                <c:pt idx="17">
                  <c:v>38899</c:v>
                </c:pt>
                <c:pt idx="18">
                  <c:v>38930</c:v>
                </c:pt>
                <c:pt idx="19">
                  <c:v>38961</c:v>
                </c:pt>
                <c:pt idx="20">
                  <c:v>38991</c:v>
                </c:pt>
                <c:pt idx="21">
                  <c:v>39022</c:v>
                </c:pt>
                <c:pt idx="22">
                  <c:v>39052</c:v>
                </c:pt>
                <c:pt idx="23">
                  <c:v>39083</c:v>
                </c:pt>
                <c:pt idx="24">
                  <c:v>39114</c:v>
                </c:pt>
                <c:pt idx="25">
                  <c:v>39142</c:v>
                </c:pt>
                <c:pt idx="26">
                  <c:v>39173</c:v>
                </c:pt>
                <c:pt idx="27">
                  <c:v>39203</c:v>
                </c:pt>
                <c:pt idx="28">
                  <c:v>39234</c:v>
                </c:pt>
                <c:pt idx="29">
                  <c:v>39264</c:v>
                </c:pt>
                <c:pt idx="30">
                  <c:v>39295</c:v>
                </c:pt>
                <c:pt idx="31">
                  <c:v>39326</c:v>
                </c:pt>
                <c:pt idx="32">
                  <c:v>39356</c:v>
                </c:pt>
                <c:pt idx="33">
                  <c:v>39387</c:v>
                </c:pt>
                <c:pt idx="34">
                  <c:v>39417</c:v>
                </c:pt>
                <c:pt idx="35">
                  <c:v>39448</c:v>
                </c:pt>
                <c:pt idx="36">
                  <c:v>39479</c:v>
                </c:pt>
                <c:pt idx="37">
                  <c:v>39508</c:v>
                </c:pt>
                <c:pt idx="38">
                  <c:v>39539</c:v>
                </c:pt>
                <c:pt idx="39">
                  <c:v>39569</c:v>
                </c:pt>
                <c:pt idx="40">
                  <c:v>39600</c:v>
                </c:pt>
                <c:pt idx="41">
                  <c:v>39630</c:v>
                </c:pt>
                <c:pt idx="42">
                  <c:v>39661</c:v>
                </c:pt>
                <c:pt idx="43">
                  <c:v>39692</c:v>
                </c:pt>
                <c:pt idx="44">
                  <c:v>39722</c:v>
                </c:pt>
                <c:pt idx="45">
                  <c:v>39753</c:v>
                </c:pt>
                <c:pt idx="46">
                  <c:v>39783</c:v>
                </c:pt>
                <c:pt idx="47">
                  <c:v>39814</c:v>
                </c:pt>
                <c:pt idx="48">
                  <c:v>39845</c:v>
                </c:pt>
                <c:pt idx="49">
                  <c:v>39873</c:v>
                </c:pt>
                <c:pt idx="50">
                  <c:v>39904</c:v>
                </c:pt>
                <c:pt idx="51">
                  <c:v>39934</c:v>
                </c:pt>
                <c:pt idx="52">
                  <c:v>39965</c:v>
                </c:pt>
                <c:pt idx="53">
                  <c:v>39995</c:v>
                </c:pt>
                <c:pt idx="54">
                  <c:v>40026</c:v>
                </c:pt>
                <c:pt idx="55">
                  <c:v>40057</c:v>
                </c:pt>
                <c:pt idx="56">
                  <c:v>40087</c:v>
                </c:pt>
                <c:pt idx="57">
                  <c:v>40118</c:v>
                </c:pt>
                <c:pt idx="58">
                  <c:v>40148</c:v>
                </c:pt>
                <c:pt idx="59">
                  <c:v>40179</c:v>
                </c:pt>
                <c:pt idx="60">
                  <c:v>40210</c:v>
                </c:pt>
                <c:pt idx="61">
                  <c:v>40238</c:v>
                </c:pt>
                <c:pt idx="62">
                  <c:v>40269</c:v>
                </c:pt>
                <c:pt idx="63">
                  <c:v>40299</c:v>
                </c:pt>
                <c:pt idx="64">
                  <c:v>40330</c:v>
                </c:pt>
                <c:pt idx="65">
                  <c:v>40360</c:v>
                </c:pt>
                <c:pt idx="66">
                  <c:v>40391</c:v>
                </c:pt>
                <c:pt idx="67">
                  <c:v>40422</c:v>
                </c:pt>
                <c:pt idx="68">
                  <c:v>40452</c:v>
                </c:pt>
                <c:pt idx="69">
                  <c:v>40483</c:v>
                </c:pt>
                <c:pt idx="70">
                  <c:v>40513</c:v>
                </c:pt>
                <c:pt idx="71">
                  <c:v>40544</c:v>
                </c:pt>
                <c:pt idx="72">
                  <c:v>40575</c:v>
                </c:pt>
                <c:pt idx="73">
                  <c:v>40603</c:v>
                </c:pt>
                <c:pt idx="74">
                  <c:v>40634</c:v>
                </c:pt>
                <c:pt idx="75">
                  <c:v>40664</c:v>
                </c:pt>
                <c:pt idx="76">
                  <c:v>40695</c:v>
                </c:pt>
                <c:pt idx="77">
                  <c:v>40725</c:v>
                </c:pt>
                <c:pt idx="78">
                  <c:v>40756</c:v>
                </c:pt>
                <c:pt idx="79">
                  <c:v>40787</c:v>
                </c:pt>
                <c:pt idx="80">
                  <c:v>40817</c:v>
                </c:pt>
                <c:pt idx="81">
                  <c:v>40848</c:v>
                </c:pt>
                <c:pt idx="82">
                  <c:v>40878</c:v>
                </c:pt>
                <c:pt idx="83">
                  <c:v>40909</c:v>
                </c:pt>
                <c:pt idx="84">
                  <c:v>40940</c:v>
                </c:pt>
                <c:pt idx="85">
                  <c:v>40969</c:v>
                </c:pt>
                <c:pt idx="86">
                  <c:v>41000</c:v>
                </c:pt>
                <c:pt idx="87">
                  <c:v>41030</c:v>
                </c:pt>
                <c:pt idx="88">
                  <c:v>41061</c:v>
                </c:pt>
                <c:pt idx="89">
                  <c:v>41091</c:v>
                </c:pt>
                <c:pt idx="90">
                  <c:v>41122</c:v>
                </c:pt>
                <c:pt idx="91">
                  <c:v>41153</c:v>
                </c:pt>
                <c:pt idx="92">
                  <c:v>41183</c:v>
                </c:pt>
                <c:pt idx="93">
                  <c:v>41214</c:v>
                </c:pt>
                <c:pt idx="94">
                  <c:v>41244</c:v>
                </c:pt>
                <c:pt idx="95">
                  <c:v>41275</c:v>
                </c:pt>
                <c:pt idx="96">
                  <c:v>41306</c:v>
                </c:pt>
                <c:pt idx="97">
                  <c:v>41334</c:v>
                </c:pt>
                <c:pt idx="98">
                  <c:v>41365</c:v>
                </c:pt>
                <c:pt idx="99">
                  <c:v>41395</c:v>
                </c:pt>
                <c:pt idx="100">
                  <c:v>41426</c:v>
                </c:pt>
                <c:pt idx="101">
                  <c:v>41456</c:v>
                </c:pt>
                <c:pt idx="102">
                  <c:v>41487</c:v>
                </c:pt>
                <c:pt idx="103">
                  <c:v>41518</c:v>
                </c:pt>
                <c:pt idx="104">
                  <c:v>41548</c:v>
                </c:pt>
                <c:pt idx="105">
                  <c:v>41579</c:v>
                </c:pt>
                <c:pt idx="106">
                  <c:v>41609</c:v>
                </c:pt>
                <c:pt idx="107">
                  <c:v>41640</c:v>
                </c:pt>
                <c:pt idx="108">
                  <c:v>41671</c:v>
                </c:pt>
                <c:pt idx="109">
                  <c:v>41699</c:v>
                </c:pt>
                <c:pt idx="110">
                  <c:v>41730</c:v>
                </c:pt>
                <c:pt idx="111">
                  <c:v>41760</c:v>
                </c:pt>
                <c:pt idx="112">
                  <c:v>41791</c:v>
                </c:pt>
                <c:pt idx="113">
                  <c:v>41821</c:v>
                </c:pt>
                <c:pt idx="114">
                  <c:v>41852</c:v>
                </c:pt>
                <c:pt idx="115">
                  <c:v>41883</c:v>
                </c:pt>
                <c:pt idx="116">
                  <c:v>41913</c:v>
                </c:pt>
                <c:pt idx="117">
                  <c:v>41944</c:v>
                </c:pt>
                <c:pt idx="118">
                  <c:v>41974</c:v>
                </c:pt>
                <c:pt idx="119">
                  <c:v>42005</c:v>
                </c:pt>
                <c:pt idx="120">
                  <c:v>42036</c:v>
                </c:pt>
                <c:pt idx="121">
                  <c:v>42064</c:v>
                </c:pt>
                <c:pt idx="122">
                  <c:v>42095</c:v>
                </c:pt>
                <c:pt idx="123">
                  <c:v>42125</c:v>
                </c:pt>
                <c:pt idx="124">
                  <c:v>42156</c:v>
                </c:pt>
                <c:pt idx="125">
                  <c:v>42186</c:v>
                </c:pt>
                <c:pt idx="126">
                  <c:v>42217</c:v>
                </c:pt>
                <c:pt idx="127">
                  <c:v>42248</c:v>
                </c:pt>
                <c:pt idx="128">
                  <c:v>42278</c:v>
                </c:pt>
                <c:pt idx="129">
                  <c:v>42309</c:v>
                </c:pt>
                <c:pt idx="130">
                  <c:v>42339</c:v>
                </c:pt>
                <c:pt idx="131">
                  <c:v>42370</c:v>
                </c:pt>
                <c:pt idx="132">
                  <c:v>42401</c:v>
                </c:pt>
                <c:pt idx="133">
                  <c:v>42430</c:v>
                </c:pt>
                <c:pt idx="134">
                  <c:v>42461</c:v>
                </c:pt>
                <c:pt idx="135">
                  <c:v>42491</c:v>
                </c:pt>
                <c:pt idx="136">
                  <c:v>42522</c:v>
                </c:pt>
                <c:pt idx="137">
                  <c:v>42552</c:v>
                </c:pt>
                <c:pt idx="138">
                  <c:v>42583</c:v>
                </c:pt>
                <c:pt idx="139">
                  <c:v>42614</c:v>
                </c:pt>
                <c:pt idx="140">
                  <c:v>42644</c:v>
                </c:pt>
                <c:pt idx="141">
                  <c:v>42675</c:v>
                </c:pt>
                <c:pt idx="142">
                  <c:v>42705</c:v>
                </c:pt>
                <c:pt idx="143">
                  <c:v>42736</c:v>
                </c:pt>
                <c:pt idx="144">
                  <c:v>42767</c:v>
                </c:pt>
                <c:pt idx="145">
                  <c:v>42795</c:v>
                </c:pt>
                <c:pt idx="146">
                  <c:v>42826</c:v>
                </c:pt>
                <c:pt idx="147">
                  <c:v>42856</c:v>
                </c:pt>
                <c:pt idx="148">
                  <c:v>42887</c:v>
                </c:pt>
                <c:pt idx="149">
                  <c:v>42917</c:v>
                </c:pt>
                <c:pt idx="150">
                  <c:v>42948</c:v>
                </c:pt>
                <c:pt idx="151">
                  <c:v>42979</c:v>
                </c:pt>
                <c:pt idx="152">
                  <c:v>43009</c:v>
                </c:pt>
                <c:pt idx="153">
                  <c:v>43040</c:v>
                </c:pt>
                <c:pt idx="154">
                  <c:v>43070</c:v>
                </c:pt>
                <c:pt idx="155">
                  <c:v>43101</c:v>
                </c:pt>
                <c:pt idx="156">
                  <c:v>43132</c:v>
                </c:pt>
                <c:pt idx="157">
                  <c:v>43160</c:v>
                </c:pt>
                <c:pt idx="158">
                  <c:v>43191</c:v>
                </c:pt>
                <c:pt idx="159">
                  <c:v>43221</c:v>
                </c:pt>
                <c:pt idx="160">
                  <c:v>43252</c:v>
                </c:pt>
                <c:pt idx="161">
                  <c:v>43282</c:v>
                </c:pt>
                <c:pt idx="162">
                  <c:v>43313</c:v>
                </c:pt>
                <c:pt idx="163">
                  <c:v>43344</c:v>
                </c:pt>
                <c:pt idx="164">
                  <c:v>43374</c:v>
                </c:pt>
                <c:pt idx="165">
                  <c:v>43405</c:v>
                </c:pt>
                <c:pt idx="166">
                  <c:v>43435</c:v>
                </c:pt>
                <c:pt idx="167">
                  <c:v>43466</c:v>
                </c:pt>
                <c:pt idx="168">
                  <c:v>43497</c:v>
                </c:pt>
                <c:pt idx="169">
                  <c:v>43525</c:v>
                </c:pt>
                <c:pt idx="170">
                  <c:v>43556</c:v>
                </c:pt>
                <c:pt idx="171">
                  <c:v>43586</c:v>
                </c:pt>
                <c:pt idx="172">
                  <c:v>43617</c:v>
                </c:pt>
                <c:pt idx="173">
                  <c:v>43647</c:v>
                </c:pt>
                <c:pt idx="174">
                  <c:v>43678</c:v>
                </c:pt>
                <c:pt idx="175">
                  <c:v>43709</c:v>
                </c:pt>
                <c:pt idx="176">
                  <c:v>43739</c:v>
                </c:pt>
                <c:pt idx="177">
                  <c:v>43770</c:v>
                </c:pt>
                <c:pt idx="178">
                  <c:v>43800</c:v>
                </c:pt>
                <c:pt idx="179">
                  <c:v>43831</c:v>
                </c:pt>
                <c:pt idx="180">
                  <c:v>43862</c:v>
                </c:pt>
                <c:pt idx="181">
                  <c:v>43891</c:v>
                </c:pt>
                <c:pt idx="182">
                  <c:v>43922</c:v>
                </c:pt>
                <c:pt idx="183">
                  <c:v>43952</c:v>
                </c:pt>
                <c:pt idx="184">
                  <c:v>43983</c:v>
                </c:pt>
                <c:pt idx="185">
                  <c:v>44013</c:v>
                </c:pt>
                <c:pt idx="186">
                  <c:v>44044</c:v>
                </c:pt>
                <c:pt idx="187">
                  <c:v>44075</c:v>
                </c:pt>
                <c:pt idx="188">
                  <c:v>44105</c:v>
                </c:pt>
                <c:pt idx="189">
                  <c:v>44136</c:v>
                </c:pt>
                <c:pt idx="190">
                  <c:v>44166</c:v>
                </c:pt>
                <c:pt idx="191">
                  <c:v>44197</c:v>
                </c:pt>
                <c:pt idx="192">
                  <c:v>44228</c:v>
                </c:pt>
                <c:pt idx="193">
                  <c:v>44256</c:v>
                </c:pt>
                <c:pt idx="194">
                  <c:v>44287</c:v>
                </c:pt>
                <c:pt idx="195">
                  <c:v>44317</c:v>
                </c:pt>
                <c:pt idx="196">
                  <c:v>44348</c:v>
                </c:pt>
                <c:pt idx="197">
                  <c:v>44378</c:v>
                </c:pt>
                <c:pt idx="198">
                  <c:v>44409</c:v>
                </c:pt>
                <c:pt idx="199">
                  <c:v>44440</c:v>
                </c:pt>
                <c:pt idx="200">
                  <c:v>44470</c:v>
                </c:pt>
                <c:pt idx="201">
                  <c:v>44501</c:v>
                </c:pt>
                <c:pt idx="202">
                  <c:v>44531</c:v>
                </c:pt>
                <c:pt idx="203">
                  <c:v>44562</c:v>
                </c:pt>
                <c:pt idx="204">
                  <c:v>44593</c:v>
                </c:pt>
                <c:pt idx="205">
                  <c:v>44621</c:v>
                </c:pt>
                <c:pt idx="206">
                  <c:v>44652</c:v>
                </c:pt>
                <c:pt idx="207">
                  <c:v>44682</c:v>
                </c:pt>
                <c:pt idx="208">
                  <c:v>44713</c:v>
                </c:pt>
                <c:pt idx="209">
                  <c:v>44743</c:v>
                </c:pt>
                <c:pt idx="210">
                  <c:v>44774</c:v>
                </c:pt>
                <c:pt idx="211">
                  <c:v>44805</c:v>
                </c:pt>
                <c:pt idx="212">
                  <c:v>44835</c:v>
                </c:pt>
                <c:pt idx="213">
                  <c:v>44866</c:v>
                </c:pt>
                <c:pt idx="214">
                  <c:v>44896</c:v>
                </c:pt>
                <c:pt idx="215">
                  <c:v>44927</c:v>
                </c:pt>
                <c:pt idx="216">
                  <c:v>44958</c:v>
                </c:pt>
                <c:pt idx="217">
                  <c:v>44986</c:v>
                </c:pt>
              </c:numCache>
            </c:numRef>
          </c:cat>
          <c:val>
            <c:numRef>
              <c:f>Sheet1!$D$2:$D$219</c:f>
              <c:numCache>
                <c:formatCode>_-* #,##0.00_-;\-* #,##0.00_-;_-* "-"_-;_-@_-</c:formatCode>
                <c:ptCount val="218"/>
                <c:pt idx="0">
                  <c:v>0.34000000000000147</c:v>
                </c:pt>
                <c:pt idx="1">
                  <c:v>9.599999999999817E-2</c:v>
                </c:pt>
                <c:pt idx="2">
                  <c:v>6.199999999999984E-2</c:v>
                </c:pt>
                <c:pt idx="3">
                  <c:v>0.13199999999999962</c:v>
                </c:pt>
                <c:pt idx="4">
                  <c:v>0.12799999999999648</c:v>
                </c:pt>
                <c:pt idx="5">
                  <c:v>0.15699999999999778</c:v>
                </c:pt>
                <c:pt idx="6">
                  <c:v>7.7000000000000846E-2</c:v>
                </c:pt>
                <c:pt idx="7">
                  <c:v>0.32000000000000156</c:v>
                </c:pt>
                <c:pt idx="8">
                  <c:v>1.2999999999999423E-2</c:v>
                </c:pt>
                <c:pt idx="9">
                  <c:v>0.87999999999999656</c:v>
                </c:pt>
                <c:pt idx="10">
                  <c:v>5.8000000000002931E-2</c:v>
                </c:pt>
                <c:pt idx="11">
                  <c:v>0.17900000000000335</c:v>
                </c:pt>
                <c:pt idx="12">
                  <c:v>0.15100000000000099</c:v>
                </c:pt>
                <c:pt idx="13">
                  <c:v>8.7999999999999606E-2</c:v>
                </c:pt>
                <c:pt idx="14">
                  <c:v>0.17499999999999971</c:v>
                </c:pt>
                <c:pt idx="15">
                  <c:v>7.8999999999999931E-2</c:v>
                </c:pt>
                <c:pt idx="16">
                  <c:v>0.12899999999999689</c:v>
                </c:pt>
                <c:pt idx="17">
                  <c:v>0.30899999999999694</c:v>
                </c:pt>
                <c:pt idx="18">
                  <c:v>0.2350000000000019</c:v>
                </c:pt>
                <c:pt idx="19">
                  <c:v>2.4000000000005167E-2</c:v>
                </c:pt>
                <c:pt idx="20">
                  <c:v>1.6000000000002811E-2</c:v>
                </c:pt>
                <c:pt idx="21">
                  <c:v>0.33800000000000147</c:v>
                </c:pt>
                <c:pt idx="22">
                  <c:v>0.33799999999999558</c:v>
                </c:pt>
                <c:pt idx="23">
                  <c:v>5.8999999999996527E-2</c:v>
                </c:pt>
                <c:pt idx="24">
                  <c:v>1.8000000000001778E-2</c:v>
                </c:pt>
                <c:pt idx="25">
                  <c:v>0.19200000000000078</c:v>
                </c:pt>
                <c:pt idx="26">
                  <c:v>0.192</c:v>
                </c:pt>
                <c:pt idx="27">
                  <c:v>1.5000000000001467E-2</c:v>
                </c:pt>
                <c:pt idx="28">
                  <c:v>8.6000000000003546E-2</c:v>
                </c:pt>
                <c:pt idx="29">
                  <c:v>2.2000000000003885E-2</c:v>
                </c:pt>
                <c:pt idx="30">
                  <c:v>9.4000000000001444E-2</c:v>
                </c:pt>
                <c:pt idx="31">
                  <c:v>0.16499999999999729</c:v>
                </c:pt>
                <c:pt idx="32">
                  <c:v>5.0000000000002803E-3</c:v>
                </c:pt>
                <c:pt idx="33">
                  <c:v>0.88500000000000401</c:v>
                </c:pt>
                <c:pt idx="34">
                  <c:v>0.86699999999999711</c:v>
                </c:pt>
                <c:pt idx="35">
                  <c:v>9.9999999999996494E-2</c:v>
                </c:pt>
                <c:pt idx="36">
                  <c:v>5.3000000000000096E-2</c:v>
                </c:pt>
                <c:pt idx="37">
                  <c:v>4.199999999999976E-2</c:v>
                </c:pt>
                <c:pt idx="38">
                  <c:v>0.114</c:v>
                </c:pt>
                <c:pt idx="39">
                  <c:v>0.215</c:v>
                </c:pt>
                <c:pt idx="40">
                  <c:v>2.7000000000003594E-2</c:v>
                </c:pt>
                <c:pt idx="41">
                  <c:v>0.37200000000000405</c:v>
                </c:pt>
                <c:pt idx="42">
                  <c:v>0.16799999999999701</c:v>
                </c:pt>
                <c:pt idx="43">
                  <c:v>2.5999999999997539E-2</c:v>
                </c:pt>
                <c:pt idx="44">
                  <c:v>7.0000000000002283E-2</c:v>
                </c:pt>
                <c:pt idx="45">
                  <c:v>0.90000000000000058</c:v>
                </c:pt>
                <c:pt idx="46">
                  <c:v>0.40400000000000125</c:v>
                </c:pt>
                <c:pt idx="47">
                  <c:v>0.19999999999999701</c:v>
                </c:pt>
                <c:pt idx="48">
                  <c:v>0.1240000000000004</c:v>
                </c:pt>
                <c:pt idx="49">
                  <c:v>9.4999999999999266E-2</c:v>
                </c:pt>
                <c:pt idx="50">
                  <c:v>0.12799999999999884</c:v>
                </c:pt>
                <c:pt idx="51">
                  <c:v>0.63100000000000078</c:v>
                </c:pt>
                <c:pt idx="52">
                  <c:v>0.47100000000000003</c:v>
                </c:pt>
                <c:pt idx="53">
                  <c:v>0.23600000000000021</c:v>
                </c:pt>
                <c:pt idx="54">
                  <c:v>2.6999999999998185E-2</c:v>
                </c:pt>
                <c:pt idx="55">
                  <c:v>0.22500000000000045</c:v>
                </c:pt>
                <c:pt idx="56">
                  <c:v>0.21099999999999644</c:v>
                </c:pt>
                <c:pt idx="57">
                  <c:v>0.26800000000000485</c:v>
                </c:pt>
                <c:pt idx="58">
                  <c:v>0.36799999999999999</c:v>
                </c:pt>
                <c:pt idx="59">
                  <c:v>8.2000000000006526E-2</c:v>
                </c:pt>
                <c:pt idx="60">
                  <c:v>1.9999999999996673E-2</c:v>
                </c:pt>
                <c:pt idx="61">
                  <c:v>0.31000000000000405</c:v>
                </c:pt>
                <c:pt idx="62">
                  <c:v>0.53099999999999814</c:v>
                </c:pt>
                <c:pt idx="63">
                  <c:v>0.25200000000000139</c:v>
                </c:pt>
                <c:pt idx="64">
                  <c:v>0.17999999999999861</c:v>
                </c:pt>
                <c:pt idx="65">
                  <c:v>3.7999999999995919E-2</c:v>
                </c:pt>
                <c:pt idx="66">
                  <c:v>0.2370000000000059</c:v>
                </c:pt>
                <c:pt idx="67">
                  <c:v>8.2000000000002377E-2</c:v>
                </c:pt>
                <c:pt idx="68">
                  <c:v>0.11700000000000342</c:v>
                </c:pt>
                <c:pt idx="69">
                  <c:v>3.6000000000006388E-2</c:v>
                </c:pt>
                <c:pt idx="70">
                  <c:v>0.33100000000000301</c:v>
                </c:pt>
                <c:pt idx="71">
                  <c:v>0.55499999999999727</c:v>
                </c:pt>
                <c:pt idx="72">
                  <c:v>8.6000000000003837E-2</c:v>
                </c:pt>
                <c:pt idx="73">
                  <c:v>0.13</c:v>
                </c:pt>
                <c:pt idx="74">
                  <c:v>0.61099999999999921</c:v>
                </c:pt>
                <c:pt idx="75">
                  <c:v>4.2999999999998026E-2</c:v>
                </c:pt>
                <c:pt idx="76">
                  <c:v>0.13099999999999809</c:v>
                </c:pt>
                <c:pt idx="77">
                  <c:v>0.31199999999999406</c:v>
                </c:pt>
                <c:pt idx="78">
                  <c:v>0.878</c:v>
                </c:pt>
                <c:pt idx="79">
                  <c:v>1.032</c:v>
                </c:pt>
                <c:pt idx="80">
                  <c:v>0.16800000000000267</c:v>
                </c:pt>
                <c:pt idx="81">
                  <c:v>0.14399999999999513</c:v>
                </c:pt>
                <c:pt idx="82">
                  <c:v>0.13399999999999962</c:v>
                </c:pt>
                <c:pt idx="83">
                  <c:v>7.2000000000000411E-2</c:v>
                </c:pt>
                <c:pt idx="84">
                  <c:v>0.19699999999999618</c:v>
                </c:pt>
                <c:pt idx="85">
                  <c:v>5.2999999999998965E-2</c:v>
                </c:pt>
                <c:pt idx="86">
                  <c:v>0.3209999999999969</c:v>
                </c:pt>
                <c:pt idx="87">
                  <c:v>0.28899999999999409</c:v>
                </c:pt>
                <c:pt idx="88">
                  <c:v>0.14899999999999797</c:v>
                </c:pt>
                <c:pt idx="89">
                  <c:v>1.8000000000002223E-2</c:v>
                </c:pt>
                <c:pt idx="90">
                  <c:v>8.3000000000003793E-2</c:v>
                </c:pt>
                <c:pt idx="91">
                  <c:v>0.12200000000000574</c:v>
                </c:pt>
                <c:pt idx="92">
                  <c:v>0.34299999999999853</c:v>
                </c:pt>
                <c:pt idx="93">
                  <c:v>0.48899999999999594</c:v>
                </c:pt>
                <c:pt idx="94">
                  <c:v>2.3999999999998689E-2</c:v>
                </c:pt>
                <c:pt idx="95">
                  <c:v>2.9999999999980034E-3</c:v>
                </c:pt>
                <c:pt idx="96">
                  <c:v>1.3000000000003229E-2</c:v>
                </c:pt>
                <c:pt idx="97">
                  <c:v>0.19999999999999724</c:v>
                </c:pt>
                <c:pt idx="98">
                  <c:v>0.14699999999999797</c:v>
                </c:pt>
                <c:pt idx="99">
                  <c:v>0.14499999999999516</c:v>
                </c:pt>
                <c:pt idx="100">
                  <c:v>8.1000000000004818E-2</c:v>
                </c:pt>
                <c:pt idx="101">
                  <c:v>0.250000000000001</c:v>
                </c:pt>
                <c:pt idx="102">
                  <c:v>0.22599999999999756</c:v>
                </c:pt>
                <c:pt idx="103">
                  <c:v>9.6999999999995618E-2</c:v>
                </c:pt>
                <c:pt idx="104">
                  <c:v>4.1000000000004512E-2</c:v>
                </c:pt>
                <c:pt idx="105">
                  <c:v>0.30700000000000421</c:v>
                </c:pt>
                <c:pt idx="106">
                  <c:v>0.27399999999999836</c:v>
                </c:pt>
                <c:pt idx="107">
                  <c:v>0.23500000000000212</c:v>
                </c:pt>
                <c:pt idx="108">
                  <c:v>5.5999999999995713E-2</c:v>
                </c:pt>
                <c:pt idx="109">
                  <c:v>0.11999999999999583</c:v>
                </c:pt>
                <c:pt idx="110">
                  <c:v>0.41299999999999637</c:v>
                </c:pt>
                <c:pt idx="111">
                  <c:v>5.5000000000000819E-2</c:v>
                </c:pt>
                <c:pt idx="112">
                  <c:v>0.31699999999999529</c:v>
                </c:pt>
                <c:pt idx="113">
                  <c:v>0.22600000000000287</c:v>
                </c:pt>
                <c:pt idx="114">
                  <c:v>1.4000000000001178E-2</c:v>
                </c:pt>
                <c:pt idx="115">
                  <c:v>0.17099999999999999</c:v>
                </c:pt>
                <c:pt idx="116">
                  <c:v>6.7999999999998895E-2</c:v>
                </c:pt>
                <c:pt idx="117">
                  <c:v>0.39799999999999747</c:v>
                </c:pt>
                <c:pt idx="118">
                  <c:v>0.15299999999999739</c:v>
                </c:pt>
                <c:pt idx="119">
                  <c:v>0.20800000000000216</c:v>
                </c:pt>
                <c:pt idx="120">
                  <c:v>0.16300000000000489</c:v>
                </c:pt>
                <c:pt idx="121">
                  <c:v>0.35799999999999305</c:v>
                </c:pt>
                <c:pt idx="122">
                  <c:v>0.40900000000000125</c:v>
                </c:pt>
                <c:pt idx="123">
                  <c:v>3.4999999999999858E-2</c:v>
                </c:pt>
                <c:pt idx="124">
                  <c:v>0.19999999999999349</c:v>
                </c:pt>
                <c:pt idx="125">
                  <c:v>0.2499999999999982</c:v>
                </c:pt>
                <c:pt idx="126">
                  <c:v>2.7000000000002574E-2</c:v>
                </c:pt>
                <c:pt idx="127">
                  <c:v>2.7999999999998412E-2</c:v>
                </c:pt>
                <c:pt idx="128">
                  <c:v>0.12200000000000327</c:v>
                </c:pt>
                <c:pt idx="129">
                  <c:v>0.13100000000000153</c:v>
                </c:pt>
                <c:pt idx="130">
                  <c:v>0.19000000000000106</c:v>
                </c:pt>
                <c:pt idx="131">
                  <c:v>4.2000000000000717E-2</c:v>
                </c:pt>
                <c:pt idx="132">
                  <c:v>0.16400000000000398</c:v>
                </c:pt>
                <c:pt idx="133">
                  <c:v>0.22300000000000159</c:v>
                </c:pt>
                <c:pt idx="134">
                  <c:v>0.43900000000000117</c:v>
                </c:pt>
                <c:pt idx="135">
                  <c:v>9.3999999999996059E-2</c:v>
                </c:pt>
                <c:pt idx="136">
                  <c:v>2.7000000000000187E-2</c:v>
                </c:pt>
                <c:pt idx="137">
                  <c:v>0.30000000000000565</c:v>
                </c:pt>
                <c:pt idx="138">
                  <c:v>1.5000000000002067E-2</c:v>
                </c:pt>
                <c:pt idx="139">
                  <c:v>6.6000000000000753E-2</c:v>
                </c:pt>
                <c:pt idx="140">
                  <c:v>0.11399999999999869</c:v>
                </c:pt>
                <c:pt idx="141">
                  <c:v>0.51100000000000001</c:v>
                </c:pt>
                <c:pt idx="142">
                  <c:v>0.16000000000000061</c:v>
                </c:pt>
                <c:pt idx="143">
                  <c:v>0.3469999999999957</c:v>
                </c:pt>
                <c:pt idx="144">
                  <c:v>0.14299999999999896</c:v>
                </c:pt>
                <c:pt idx="145">
                  <c:v>4.0999999999997074E-2</c:v>
                </c:pt>
                <c:pt idx="146">
                  <c:v>0.10499999999999905</c:v>
                </c:pt>
                <c:pt idx="147">
                  <c:v>0.05</c:v>
                </c:pt>
                <c:pt idx="148">
                  <c:v>0.17600000000000057</c:v>
                </c:pt>
                <c:pt idx="149">
                  <c:v>4.1999999999998691E-2</c:v>
                </c:pt>
                <c:pt idx="150">
                  <c:v>7.0000000000046639E-3</c:v>
                </c:pt>
                <c:pt idx="151">
                  <c:v>1.4999999999999868E-2</c:v>
                </c:pt>
                <c:pt idx="152">
                  <c:v>8.9999999999999775E-2</c:v>
                </c:pt>
                <c:pt idx="153">
                  <c:v>0.33399999999999852</c:v>
                </c:pt>
                <c:pt idx="154">
                  <c:v>5.1000000000001863E-2</c:v>
                </c:pt>
                <c:pt idx="155">
                  <c:v>0.29199999999999637</c:v>
                </c:pt>
                <c:pt idx="156">
                  <c:v>0.19899999999999951</c:v>
                </c:pt>
                <c:pt idx="157">
                  <c:v>8.900000000000427E-2</c:v>
                </c:pt>
                <c:pt idx="158">
                  <c:v>9.0000000000014495E-3</c:v>
                </c:pt>
                <c:pt idx="159">
                  <c:v>5.5000000000001457E-2</c:v>
                </c:pt>
                <c:pt idx="160">
                  <c:v>9.8000000000001475E-2</c:v>
                </c:pt>
                <c:pt idx="161">
                  <c:v>0.1439999999999986</c:v>
                </c:pt>
                <c:pt idx="162">
                  <c:v>0.26100000000000401</c:v>
                </c:pt>
                <c:pt idx="163">
                  <c:v>2.099999999999981E-2</c:v>
                </c:pt>
                <c:pt idx="164">
                  <c:v>0.28499999999999526</c:v>
                </c:pt>
                <c:pt idx="165">
                  <c:v>1.0809999999999953</c:v>
                </c:pt>
                <c:pt idx="166">
                  <c:v>3.5000000000001717E-2</c:v>
                </c:pt>
                <c:pt idx="167">
                  <c:v>0.3489999999999957</c:v>
                </c:pt>
                <c:pt idx="168">
                  <c:v>0.29099999999999965</c:v>
                </c:pt>
                <c:pt idx="169">
                  <c:v>0.4140000000000012</c:v>
                </c:pt>
                <c:pt idx="170">
                  <c:v>0.45600000000000218</c:v>
                </c:pt>
                <c:pt idx="171">
                  <c:v>6.5000000000001154E-2</c:v>
                </c:pt>
                <c:pt idx="172">
                  <c:v>4.0000000000001999E-2</c:v>
                </c:pt>
                <c:pt idx="173">
                  <c:v>0.26199999999999807</c:v>
                </c:pt>
                <c:pt idx="174">
                  <c:v>4.4000000000000684E-2</c:v>
                </c:pt>
                <c:pt idx="175">
                  <c:v>0.10100000000000298</c:v>
                </c:pt>
                <c:pt idx="176">
                  <c:v>1.6999999999999852E-2</c:v>
                </c:pt>
                <c:pt idx="177">
                  <c:v>0.1040000000000053</c:v>
                </c:pt>
                <c:pt idx="178">
                  <c:v>0.17400000000000287</c:v>
                </c:pt>
                <c:pt idx="179">
                  <c:v>0.10600000000000094</c:v>
                </c:pt>
                <c:pt idx="180">
                  <c:v>1.4710000000000001</c:v>
                </c:pt>
                <c:pt idx="181">
                  <c:v>0.63100000000000078</c:v>
                </c:pt>
                <c:pt idx="182">
                  <c:v>0.79700000000000315</c:v>
                </c:pt>
                <c:pt idx="183">
                  <c:v>0.13899999999999568</c:v>
                </c:pt>
                <c:pt idx="184">
                  <c:v>0.10300000000000097</c:v>
                </c:pt>
                <c:pt idx="185">
                  <c:v>0.12799999999999803</c:v>
                </c:pt>
                <c:pt idx="186">
                  <c:v>1.9000000000001762E-2</c:v>
                </c:pt>
                <c:pt idx="187">
                  <c:v>2.300000000000087E-2</c:v>
                </c:pt>
                <c:pt idx="188">
                  <c:v>0.30200000000000365</c:v>
                </c:pt>
                <c:pt idx="189">
                  <c:v>0.69400000000000073</c:v>
                </c:pt>
                <c:pt idx="190">
                  <c:v>1.55</c:v>
                </c:pt>
                <c:pt idx="191">
                  <c:v>1.7780000000000029</c:v>
                </c:pt>
                <c:pt idx="192">
                  <c:v>0.75999999999999535</c:v>
                </c:pt>
                <c:pt idx="193">
                  <c:v>6.3999999999998364E-2</c:v>
                </c:pt>
                <c:pt idx="194">
                  <c:v>0.6710000000000037</c:v>
                </c:pt>
                <c:pt idx="195">
                  <c:v>8.200000000000604E-2</c:v>
                </c:pt>
                <c:pt idx="196">
                  <c:v>4.2000000000000121E-2</c:v>
                </c:pt>
                <c:pt idx="197">
                  <c:v>5.9000000000005846E-2</c:v>
                </c:pt>
                <c:pt idx="198">
                  <c:v>0.16499999999999393</c:v>
                </c:pt>
                <c:pt idx="199">
                  <c:v>0.1690000000000009</c:v>
                </c:pt>
                <c:pt idx="200">
                  <c:v>6.2000000000001207E-2</c:v>
                </c:pt>
                <c:pt idx="201">
                  <c:v>0.34200000000000147</c:v>
                </c:pt>
                <c:pt idx="202">
                  <c:v>0.16200000000000309</c:v>
                </c:pt>
                <c:pt idx="203">
                  <c:v>1.357</c:v>
                </c:pt>
                <c:pt idx="204">
                  <c:v>0.24799999999999739</c:v>
                </c:pt>
                <c:pt idx="205">
                  <c:v>0.13000000000000231</c:v>
                </c:pt>
                <c:pt idx="206">
                  <c:v>0.51199999999999801</c:v>
                </c:pt>
                <c:pt idx="207">
                  <c:v>0.32</c:v>
                </c:pt>
                <c:pt idx="208">
                  <c:v>1.7999999999999832E-2</c:v>
                </c:pt>
                <c:pt idx="209">
                  <c:v>7.9999999999982811E-3</c:v>
                </c:pt>
                <c:pt idx="210">
                  <c:v>9.0999999999994613E-2</c:v>
                </c:pt>
                <c:pt idx="211">
                  <c:v>4.9000000000000613E-2</c:v>
                </c:pt>
                <c:pt idx="212">
                  <c:v>7.0000000000003289E-3</c:v>
                </c:pt>
                <c:pt idx="213">
                  <c:v>0.65400000000000535</c:v>
                </c:pt>
                <c:pt idx="214">
                  <c:v>5.0000000000000197E-2</c:v>
                </c:pt>
                <c:pt idx="215">
                  <c:v>0.75600000000000467</c:v>
                </c:pt>
                <c:pt idx="216">
                  <c:v>0.12200000000000163</c:v>
                </c:pt>
                <c:pt idx="217">
                  <c:v>9.2000000000000706E-2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CD-4EB3-8C10-229A83A4B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713615"/>
        <c:axId val="69671841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취업자 수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mmm\-yy</c:formatCode>
                <c:ptCount val="218"/>
                <c:pt idx="0">
                  <c:v>38384</c:v>
                </c:pt>
                <c:pt idx="1">
                  <c:v>38412</c:v>
                </c:pt>
                <c:pt idx="2">
                  <c:v>38443</c:v>
                </c:pt>
                <c:pt idx="3">
                  <c:v>38473</c:v>
                </c:pt>
                <c:pt idx="4">
                  <c:v>38504</c:v>
                </c:pt>
                <c:pt idx="5">
                  <c:v>38534</c:v>
                </c:pt>
                <c:pt idx="6">
                  <c:v>38565</c:v>
                </c:pt>
                <c:pt idx="7">
                  <c:v>38596</c:v>
                </c:pt>
                <c:pt idx="8">
                  <c:v>38626</c:v>
                </c:pt>
                <c:pt idx="9">
                  <c:v>38657</c:v>
                </c:pt>
                <c:pt idx="10">
                  <c:v>38687</c:v>
                </c:pt>
                <c:pt idx="11">
                  <c:v>38718</c:v>
                </c:pt>
                <c:pt idx="12">
                  <c:v>38749</c:v>
                </c:pt>
                <c:pt idx="13">
                  <c:v>38777</c:v>
                </c:pt>
                <c:pt idx="14">
                  <c:v>38808</c:v>
                </c:pt>
                <c:pt idx="15">
                  <c:v>38838</c:v>
                </c:pt>
                <c:pt idx="16">
                  <c:v>38869</c:v>
                </c:pt>
                <c:pt idx="17">
                  <c:v>38899</c:v>
                </c:pt>
                <c:pt idx="18">
                  <c:v>38930</c:v>
                </c:pt>
                <c:pt idx="19">
                  <c:v>38961</c:v>
                </c:pt>
                <c:pt idx="20">
                  <c:v>38991</c:v>
                </c:pt>
                <c:pt idx="21">
                  <c:v>39022</c:v>
                </c:pt>
                <c:pt idx="22">
                  <c:v>39052</c:v>
                </c:pt>
                <c:pt idx="23">
                  <c:v>39083</c:v>
                </c:pt>
                <c:pt idx="24">
                  <c:v>39114</c:v>
                </c:pt>
                <c:pt idx="25">
                  <c:v>39142</c:v>
                </c:pt>
                <c:pt idx="26">
                  <c:v>39173</c:v>
                </c:pt>
                <c:pt idx="27">
                  <c:v>39203</c:v>
                </c:pt>
                <c:pt idx="28">
                  <c:v>39234</c:v>
                </c:pt>
                <c:pt idx="29">
                  <c:v>39264</c:v>
                </c:pt>
                <c:pt idx="30">
                  <c:v>39295</c:v>
                </c:pt>
                <c:pt idx="31">
                  <c:v>39326</c:v>
                </c:pt>
                <c:pt idx="32">
                  <c:v>39356</c:v>
                </c:pt>
                <c:pt idx="33">
                  <c:v>39387</c:v>
                </c:pt>
                <c:pt idx="34">
                  <c:v>39417</c:v>
                </c:pt>
                <c:pt idx="35">
                  <c:v>39448</c:v>
                </c:pt>
                <c:pt idx="36">
                  <c:v>39479</c:v>
                </c:pt>
                <c:pt idx="37">
                  <c:v>39508</c:v>
                </c:pt>
                <c:pt idx="38">
                  <c:v>39539</c:v>
                </c:pt>
                <c:pt idx="39">
                  <c:v>39569</c:v>
                </c:pt>
                <c:pt idx="40">
                  <c:v>39600</c:v>
                </c:pt>
                <c:pt idx="41">
                  <c:v>39630</c:v>
                </c:pt>
                <c:pt idx="42">
                  <c:v>39661</c:v>
                </c:pt>
                <c:pt idx="43">
                  <c:v>39692</c:v>
                </c:pt>
                <c:pt idx="44">
                  <c:v>39722</c:v>
                </c:pt>
                <c:pt idx="45">
                  <c:v>39753</c:v>
                </c:pt>
                <c:pt idx="46">
                  <c:v>39783</c:v>
                </c:pt>
                <c:pt idx="47">
                  <c:v>39814</c:v>
                </c:pt>
                <c:pt idx="48">
                  <c:v>39845</c:v>
                </c:pt>
                <c:pt idx="49">
                  <c:v>39873</c:v>
                </c:pt>
                <c:pt idx="50">
                  <c:v>39904</c:v>
                </c:pt>
                <c:pt idx="51">
                  <c:v>39934</c:v>
                </c:pt>
                <c:pt idx="52">
                  <c:v>39965</c:v>
                </c:pt>
                <c:pt idx="53">
                  <c:v>39995</c:v>
                </c:pt>
                <c:pt idx="54">
                  <c:v>40026</c:v>
                </c:pt>
                <c:pt idx="55">
                  <c:v>40057</c:v>
                </c:pt>
                <c:pt idx="56">
                  <c:v>40087</c:v>
                </c:pt>
                <c:pt idx="57">
                  <c:v>40118</c:v>
                </c:pt>
                <c:pt idx="58">
                  <c:v>40148</c:v>
                </c:pt>
                <c:pt idx="59">
                  <c:v>40179</c:v>
                </c:pt>
                <c:pt idx="60">
                  <c:v>40210</c:v>
                </c:pt>
                <c:pt idx="61">
                  <c:v>40238</c:v>
                </c:pt>
                <c:pt idx="62">
                  <c:v>40269</c:v>
                </c:pt>
                <c:pt idx="63">
                  <c:v>40299</c:v>
                </c:pt>
                <c:pt idx="64">
                  <c:v>40330</c:v>
                </c:pt>
                <c:pt idx="65">
                  <c:v>40360</c:v>
                </c:pt>
                <c:pt idx="66">
                  <c:v>40391</c:v>
                </c:pt>
                <c:pt idx="67">
                  <c:v>40422</c:v>
                </c:pt>
                <c:pt idx="68">
                  <c:v>40452</c:v>
                </c:pt>
                <c:pt idx="69">
                  <c:v>40483</c:v>
                </c:pt>
                <c:pt idx="70">
                  <c:v>40513</c:v>
                </c:pt>
                <c:pt idx="71">
                  <c:v>40544</c:v>
                </c:pt>
                <c:pt idx="72">
                  <c:v>40575</c:v>
                </c:pt>
                <c:pt idx="73">
                  <c:v>40603</c:v>
                </c:pt>
                <c:pt idx="74">
                  <c:v>40634</c:v>
                </c:pt>
                <c:pt idx="75">
                  <c:v>40664</c:v>
                </c:pt>
                <c:pt idx="76">
                  <c:v>40695</c:v>
                </c:pt>
                <c:pt idx="77">
                  <c:v>40725</c:v>
                </c:pt>
                <c:pt idx="78">
                  <c:v>40756</c:v>
                </c:pt>
                <c:pt idx="79">
                  <c:v>40787</c:v>
                </c:pt>
                <c:pt idx="80">
                  <c:v>40817</c:v>
                </c:pt>
                <c:pt idx="81">
                  <c:v>40848</c:v>
                </c:pt>
                <c:pt idx="82">
                  <c:v>40878</c:v>
                </c:pt>
                <c:pt idx="83">
                  <c:v>40909</c:v>
                </c:pt>
                <c:pt idx="84">
                  <c:v>40940</c:v>
                </c:pt>
                <c:pt idx="85">
                  <c:v>40969</c:v>
                </c:pt>
                <c:pt idx="86">
                  <c:v>41000</c:v>
                </c:pt>
                <c:pt idx="87">
                  <c:v>41030</c:v>
                </c:pt>
                <c:pt idx="88">
                  <c:v>41061</c:v>
                </c:pt>
                <c:pt idx="89">
                  <c:v>41091</c:v>
                </c:pt>
                <c:pt idx="90">
                  <c:v>41122</c:v>
                </c:pt>
                <c:pt idx="91">
                  <c:v>41153</c:v>
                </c:pt>
                <c:pt idx="92">
                  <c:v>41183</c:v>
                </c:pt>
                <c:pt idx="93">
                  <c:v>41214</c:v>
                </c:pt>
                <c:pt idx="94">
                  <c:v>41244</c:v>
                </c:pt>
                <c:pt idx="95">
                  <c:v>41275</c:v>
                </c:pt>
                <c:pt idx="96">
                  <c:v>41306</c:v>
                </c:pt>
                <c:pt idx="97">
                  <c:v>41334</c:v>
                </c:pt>
                <c:pt idx="98">
                  <c:v>41365</c:v>
                </c:pt>
                <c:pt idx="99">
                  <c:v>41395</c:v>
                </c:pt>
                <c:pt idx="100">
                  <c:v>41426</c:v>
                </c:pt>
                <c:pt idx="101">
                  <c:v>41456</c:v>
                </c:pt>
                <c:pt idx="102">
                  <c:v>41487</c:v>
                </c:pt>
                <c:pt idx="103">
                  <c:v>41518</c:v>
                </c:pt>
                <c:pt idx="104">
                  <c:v>41548</c:v>
                </c:pt>
                <c:pt idx="105">
                  <c:v>41579</c:v>
                </c:pt>
                <c:pt idx="106">
                  <c:v>41609</c:v>
                </c:pt>
                <c:pt idx="107">
                  <c:v>41640</c:v>
                </c:pt>
                <c:pt idx="108">
                  <c:v>41671</c:v>
                </c:pt>
                <c:pt idx="109">
                  <c:v>41699</c:v>
                </c:pt>
                <c:pt idx="110">
                  <c:v>41730</c:v>
                </c:pt>
                <c:pt idx="111">
                  <c:v>41760</c:v>
                </c:pt>
                <c:pt idx="112">
                  <c:v>41791</c:v>
                </c:pt>
                <c:pt idx="113">
                  <c:v>41821</c:v>
                </c:pt>
                <c:pt idx="114">
                  <c:v>41852</c:v>
                </c:pt>
                <c:pt idx="115">
                  <c:v>41883</c:v>
                </c:pt>
                <c:pt idx="116">
                  <c:v>41913</c:v>
                </c:pt>
                <c:pt idx="117">
                  <c:v>41944</c:v>
                </c:pt>
                <c:pt idx="118">
                  <c:v>41974</c:v>
                </c:pt>
                <c:pt idx="119">
                  <c:v>42005</c:v>
                </c:pt>
                <c:pt idx="120">
                  <c:v>42036</c:v>
                </c:pt>
                <c:pt idx="121">
                  <c:v>42064</c:v>
                </c:pt>
                <c:pt idx="122">
                  <c:v>42095</c:v>
                </c:pt>
                <c:pt idx="123">
                  <c:v>42125</c:v>
                </c:pt>
                <c:pt idx="124">
                  <c:v>42156</c:v>
                </c:pt>
                <c:pt idx="125">
                  <c:v>42186</c:v>
                </c:pt>
                <c:pt idx="126">
                  <c:v>42217</c:v>
                </c:pt>
                <c:pt idx="127">
                  <c:v>42248</c:v>
                </c:pt>
                <c:pt idx="128">
                  <c:v>42278</c:v>
                </c:pt>
                <c:pt idx="129">
                  <c:v>42309</c:v>
                </c:pt>
                <c:pt idx="130">
                  <c:v>42339</c:v>
                </c:pt>
                <c:pt idx="131">
                  <c:v>42370</c:v>
                </c:pt>
                <c:pt idx="132">
                  <c:v>42401</c:v>
                </c:pt>
                <c:pt idx="133">
                  <c:v>42430</c:v>
                </c:pt>
                <c:pt idx="134">
                  <c:v>42461</c:v>
                </c:pt>
                <c:pt idx="135">
                  <c:v>42491</c:v>
                </c:pt>
                <c:pt idx="136">
                  <c:v>42522</c:v>
                </c:pt>
                <c:pt idx="137">
                  <c:v>42552</c:v>
                </c:pt>
                <c:pt idx="138">
                  <c:v>42583</c:v>
                </c:pt>
                <c:pt idx="139">
                  <c:v>42614</c:v>
                </c:pt>
                <c:pt idx="140">
                  <c:v>42644</c:v>
                </c:pt>
                <c:pt idx="141">
                  <c:v>42675</c:v>
                </c:pt>
                <c:pt idx="142">
                  <c:v>42705</c:v>
                </c:pt>
                <c:pt idx="143">
                  <c:v>42736</c:v>
                </c:pt>
                <c:pt idx="144">
                  <c:v>42767</c:v>
                </c:pt>
                <c:pt idx="145">
                  <c:v>42795</c:v>
                </c:pt>
                <c:pt idx="146">
                  <c:v>42826</c:v>
                </c:pt>
                <c:pt idx="147">
                  <c:v>42856</c:v>
                </c:pt>
                <c:pt idx="148">
                  <c:v>42887</c:v>
                </c:pt>
                <c:pt idx="149">
                  <c:v>42917</c:v>
                </c:pt>
                <c:pt idx="150">
                  <c:v>42948</c:v>
                </c:pt>
                <c:pt idx="151">
                  <c:v>42979</c:v>
                </c:pt>
                <c:pt idx="152">
                  <c:v>43009</c:v>
                </c:pt>
                <c:pt idx="153">
                  <c:v>43040</c:v>
                </c:pt>
                <c:pt idx="154">
                  <c:v>43070</c:v>
                </c:pt>
                <c:pt idx="155">
                  <c:v>43101</c:v>
                </c:pt>
                <c:pt idx="156">
                  <c:v>43132</c:v>
                </c:pt>
                <c:pt idx="157">
                  <c:v>43160</c:v>
                </c:pt>
                <c:pt idx="158">
                  <c:v>43191</c:v>
                </c:pt>
                <c:pt idx="159">
                  <c:v>43221</c:v>
                </c:pt>
                <c:pt idx="160">
                  <c:v>43252</c:v>
                </c:pt>
                <c:pt idx="161">
                  <c:v>43282</c:v>
                </c:pt>
                <c:pt idx="162">
                  <c:v>43313</c:v>
                </c:pt>
                <c:pt idx="163">
                  <c:v>43344</c:v>
                </c:pt>
                <c:pt idx="164">
                  <c:v>43374</c:v>
                </c:pt>
                <c:pt idx="165">
                  <c:v>43405</c:v>
                </c:pt>
                <c:pt idx="166">
                  <c:v>43435</c:v>
                </c:pt>
                <c:pt idx="167">
                  <c:v>43466</c:v>
                </c:pt>
                <c:pt idx="168">
                  <c:v>43497</c:v>
                </c:pt>
                <c:pt idx="169">
                  <c:v>43525</c:v>
                </c:pt>
                <c:pt idx="170">
                  <c:v>43556</c:v>
                </c:pt>
                <c:pt idx="171">
                  <c:v>43586</c:v>
                </c:pt>
                <c:pt idx="172">
                  <c:v>43617</c:v>
                </c:pt>
                <c:pt idx="173">
                  <c:v>43647</c:v>
                </c:pt>
                <c:pt idx="174">
                  <c:v>43678</c:v>
                </c:pt>
                <c:pt idx="175">
                  <c:v>43709</c:v>
                </c:pt>
                <c:pt idx="176">
                  <c:v>43739</c:v>
                </c:pt>
                <c:pt idx="177">
                  <c:v>43770</c:v>
                </c:pt>
                <c:pt idx="178">
                  <c:v>43800</c:v>
                </c:pt>
                <c:pt idx="179">
                  <c:v>43831</c:v>
                </c:pt>
                <c:pt idx="180">
                  <c:v>43862</c:v>
                </c:pt>
                <c:pt idx="181">
                  <c:v>43891</c:v>
                </c:pt>
                <c:pt idx="182">
                  <c:v>43922</c:v>
                </c:pt>
                <c:pt idx="183">
                  <c:v>43952</c:v>
                </c:pt>
                <c:pt idx="184">
                  <c:v>43983</c:v>
                </c:pt>
                <c:pt idx="185">
                  <c:v>44013</c:v>
                </c:pt>
                <c:pt idx="186">
                  <c:v>44044</c:v>
                </c:pt>
                <c:pt idx="187">
                  <c:v>44075</c:v>
                </c:pt>
                <c:pt idx="188">
                  <c:v>44105</c:v>
                </c:pt>
                <c:pt idx="189">
                  <c:v>44136</c:v>
                </c:pt>
                <c:pt idx="190">
                  <c:v>44166</c:v>
                </c:pt>
                <c:pt idx="191">
                  <c:v>44197</c:v>
                </c:pt>
                <c:pt idx="192">
                  <c:v>44228</c:v>
                </c:pt>
                <c:pt idx="193">
                  <c:v>44256</c:v>
                </c:pt>
                <c:pt idx="194">
                  <c:v>44287</c:v>
                </c:pt>
                <c:pt idx="195">
                  <c:v>44317</c:v>
                </c:pt>
                <c:pt idx="196">
                  <c:v>44348</c:v>
                </c:pt>
                <c:pt idx="197">
                  <c:v>44378</c:v>
                </c:pt>
                <c:pt idx="198">
                  <c:v>44409</c:v>
                </c:pt>
                <c:pt idx="199">
                  <c:v>44440</c:v>
                </c:pt>
                <c:pt idx="200">
                  <c:v>44470</c:v>
                </c:pt>
                <c:pt idx="201">
                  <c:v>44501</c:v>
                </c:pt>
                <c:pt idx="202">
                  <c:v>44531</c:v>
                </c:pt>
                <c:pt idx="203">
                  <c:v>44562</c:v>
                </c:pt>
                <c:pt idx="204">
                  <c:v>44593</c:v>
                </c:pt>
                <c:pt idx="205">
                  <c:v>44621</c:v>
                </c:pt>
                <c:pt idx="206">
                  <c:v>44652</c:v>
                </c:pt>
                <c:pt idx="207">
                  <c:v>44682</c:v>
                </c:pt>
                <c:pt idx="208">
                  <c:v>44713</c:v>
                </c:pt>
                <c:pt idx="209">
                  <c:v>44743</c:v>
                </c:pt>
                <c:pt idx="210">
                  <c:v>44774</c:v>
                </c:pt>
                <c:pt idx="211">
                  <c:v>44805</c:v>
                </c:pt>
                <c:pt idx="212">
                  <c:v>44835</c:v>
                </c:pt>
                <c:pt idx="213">
                  <c:v>44866</c:v>
                </c:pt>
                <c:pt idx="214">
                  <c:v>44896</c:v>
                </c:pt>
                <c:pt idx="215">
                  <c:v>44927</c:v>
                </c:pt>
                <c:pt idx="216">
                  <c:v>44958</c:v>
                </c:pt>
                <c:pt idx="217">
                  <c:v>44986</c:v>
                </c:pt>
              </c:numCache>
            </c:numRef>
          </c:cat>
          <c:val>
            <c:numRef>
              <c:f>Sheet1!$E$2:$E$219</c:f>
              <c:numCache>
                <c:formatCode>_-* #,##0.00_-;\-* #,##0.00_-;_-* "-"_-;_-@_-</c:formatCode>
                <c:ptCount val="218"/>
                <c:pt idx="0">
                  <c:v>126.25</c:v>
                </c:pt>
                <c:pt idx="1">
                  <c:v>12.37999999999996</c:v>
                </c:pt>
                <c:pt idx="2">
                  <c:v>80.86</c:v>
                </c:pt>
                <c:pt idx="3">
                  <c:v>60.2</c:v>
                </c:pt>
                <c:pt idx="4">
                  <c:v>17.3</c:v>
                </c:pt>
                <c:pt idx="5">
                  <c:v>34.47</c:v>
                </c:pt>
                <c:pt idx="6">
                  <c:v>14.5</c:v>
                </c:pt>
                <c:pt idx="7">
                  <c:v>153.66</c:v>
                </c:pt>
                <c:pt idx="8">
                  <c:v>1.8399999999999972</c:v>
                </c:pt>
                <c:pt idx="9">
                  <c:v>300.75999999999982</c:v>
                </c:pt>
                <c:pt idx="10">
                  <c:v>39.419999999999874</c:v>
                </c:pt>
                <c:pt idx="11">
                  <c:v>87.06</c:v>
                </c:pt>
                <c:pt idx="12">
                  <c:v>71.11</c:v>
                </c:pt>
                <c:pt idx="13">
                  <c:v>10.839999999999954</c:v>
                </c:pt>
                <c:pt idx="14">
                  <c:v>122.9899999999996</c:v>
                </c:pt>
                <c:pt idx="15">
                  <c:v>41.269999999999875</c:v>
                </c:pt>
                <c:pt idx="16">
                  <c:v>43</c:v>
                </c:pt>
                <c:pt idx="17">
                  <c:v>68.92</c:v>
                </c:pt>
                <c:pt idx="18">
                  <c:v>42.669999999999881</c:v>
                </c:pt>
                <c:pt idx="19">
                  <c:v>42.319999999999879</c:v>
                </c:pt>
                <c:pt idx="20">
                  <c:v>23.89</c:v>
                </c:pt>
                <c:pt idx="21">
                  <c:v>183.63</c:v>
                </c:pt>
                <c:pt idx="22">
                  <c:v>150.99</c:v>
                </c:pt>
                <c:pt idx="23">
                  <c:v>34.06</c:v>
                </c:pt>
                <c:pt idx="24">
                  <c:v>40.549999999999997</c:v>
                </c:pt>
                <c:pt idx="25">
                  <c:v>11.6</c:v>
                </c:pt>
                <c:pt idx="26">
                  <c:v>127.54999999999961</c:v>
                </c:pt>
                <c:pt idx="27">
                  <c:v>9.4699999999999953</c:v>
                </c:pt>
                <c:pt idx="28">
                  <c:v>62.47</c:v>
                </c:pt>
                <c:pt idx="29">
                  <c:v>18.959999999999972</c:v>
                </c:pt>
                <c:pt idx="30">
                  <c:v>30.479999999999983</c:v>
                </c:pt>
                <c:pt idx="31">
                  <c:v>12.62999999999996</c:v>
                </c:pt>
                <c:pt idx="32">
                  <c:v>12.93</c:v>
                </c:pt>
                <c:pt idx="33">
                  <c:v>374.15999999999997</c:v>
                </c:pt>
                <c:pt idx="34">
                  <c:v>268.94</c:v>
                </c:pt>
                <c:pt idx="35">
                  <c:v>49.29</c:v>
                </c:pt>
                <c:pt idx="36">
                  <c:v>12.35</c:v>
                </c:pt>
                <c:pt idx="37">
                  <c:v>8.8799999999999937</c:v>
                </c:pt>
                <c:pt idx="38">
                  <c:v>96.31</c:v>
                </c:pt>
                <c:pt idx="39">
                  <c:v>95.84</c:v>
                </c:pt>
                <c:pt idx="40">
                  <c:v>7.2399999999999931</c:v>
                </c:pt>
                <c:pt idx="41">
                  <c:v>130.12</c:v>
                </c:pt>
                <c:pt idx="42">
                  <c:v>65.229999999999919</c:v>
                </c:pt>
                <c:pt idx="43">
                  <c:v>32.97</c:v>
                </c:pt>
                <c:pt idx="44">
                  <c:v>9.57</c:v>
                </c:pt>
                <c:pt idx="45">
                  <c:v>365.93</c:v>
                </c:pt>
                <c:pt idx="46">
                  <c:v>144.47</c:v>
                </c:pt>
                <c:pt idx="47">
                  <c:v>40.909999999999876</c:v>
                </c:pt>
                <c:pt idx="48">
                  <c:v>66.41</c:v>
                </c:pt>
                <c:pt idx="49">
                  <c:v>19.329999999999973</c:v>
                </c:pt>
                <c:pt idx="50">
                  <c:v>81</c:v>
                </c:pt>
                <c:pt idx="51">
                  <c:v>235.4</c:v>
                </c:pt>
                <c:pt idx="52">
                  <c:v>170.9499999999997</c:v>
                </c:pt>
                <c:pt idx="53">
                  <c:v>17.379999999999971</c:v>
                </c:pt>
                <c:pt idx="54">
                  <c:v>44</c:v>
                </c:pt>
                <c:pt idx="55">
                  <c:v>76.289999999999935</c:v>
                </c:pt>
                <c:pt idx="56">
                  <c:v>104.24</c:v>
                </c:pt>
                <c:pt idx="57">
                  <c:v>178.61</c:v>
                </c:pt>
                <c:pt idx="58">
                  <c:v>117.31</c:v>
                </c:pt>
                <c:pt idx="59">
                  <c:v>82.29</c:v>
                </c:pt>
                <c:pt idx="60">
                  <c:v>36.549999999999997</c:v>
                </c:pt>
                <c:pt idx="61">
                  <c:v>178.76999999999973</c:v>
                </c:pt>
                <c:pt idx="62">
                  <c:v>200.07999999999998</c:v>
                </c:pt>
                <c:pt idx="63">
                  <c:v>104.9</c:v>
                </c:pt>
                <c:pt idx="64">
                  <c:v>41.85</c:v>
                </c:pt>
                <c:pt idx="65">
                  <c:v>37.93999999999987</c:v>
                </c:pt>
                <c:pt idx="66">
                  <c:v>109.69999999999955</c:v>
                </c:pt>
                <c:pt idx="67">
                  <c:v>28.51</c:v>
                </c:pt>
                <c:pt idx="68">
                  <c:v>18.84</c:v>
                </c:pt>
                <c:pt idx="69">
                  <c:v>23.67</c:v>
                </c:pt>
                <c:pt idx="70">
                  <c:v>179.6</c:v>
                </c:pt>
                <c:pt idx="71">
                  <c:v>207.53</c:v>
                </c:pt>
                <c:pt idx="72">
                  <c:v>88.97</c:v>
                </c:pt>
                <c:pt idx="73">
                  <c:v>22.75</c:v>
                </c:pt>
                <c:pt idx="74">
                  <c:v>223.8</c:v>
                </c:pt>
                <c:pt idx="75">
                  <c:v>1.06</c:v>
                </c:pt>
                <c:pt idx="76">
                  <c:v>75.87</c:v>
                </c:pt>
                <c:pt idx="77">
                  <c:v>81.179999999999993</c:v>
                </c:pt>
                <c:pt idx="78">
                  <c:v>354.86</c:v>
                </c:pt>
                <c:pt idx="79">
                  <c:v>367.56999999999863</c:v>
                </c:pt>
                <c:pt idx="80">
                  <c:v>101.56999999999951</c:v>
                </c:pt>
                <c:pt idx="81">
                  <c:v>65.989999999999995</c:v>
                </c:pt>
                <c:pt idx="82">
                  <c:v>107.20999999999952</c:v>
                </c:pt>
                <c:pt idx="83">
                  <c:v>70</c:v>
                </c:pt>
                <c:pt idx="84">
                  <c:v>41.45999999999988</c:v>
                </c:pt>
                <c:pt idx="85">
                  <c:v>58.179999999999914</c:v>
                </c:pt>
                <c:pt idx="86">
                  <c:v>111.73</c:v>
                </c:pt>
                <c:pt idx="87">
                  <c:v>130.59999999999962</c:v>
                </c:pt>
                <c:pt idx="88">
                  <c:v>40.61</c:v>
                </c:pt>
                <c:pt idx="89">
                  <c:v>25.59999999999998</c:v>
                </c:pt>
                <c:pt idx="90">
                  <c:v>7.5699999999999932</c:v>
                </c:pt>
                <c:pt idx="91">
                  <c:v>65.599999999999994</c:v>
                </c:pt>
                <c:pt idx="92">
                  <c:v>108.23</c:v>
                </c:pt>
                <c:pt idx="93">
                  <c:v>259.83</c:v>
                </c:pt>
                <c:pt idx="94">
                  <c:v>30.74</c:v>
                </c:pt>
                <c:pt idx="95">
                  <c:v>50.489999999999903</c:v>
                </c:pt>
                <c:pt idx="96">
                  <c:v>35.459999999999859</c:v>
                </c:pt>
                <c:pt idx="97">
                  <c:v>63.14999999999992</c:v>
                </c:pt>
                <c:pt idx="98">
                  <c:v>23.069999999999979</c:v>
                </c:pt>
                <c:pt idx="99">
                  <c:v>21.84</c:v>
                </c:pt>
                <c:pt idx="100">
                  <c:v>50.03</c:v>
                </c:pt>
                <c:pt idx="101">
                  <c:v>86.15</c:v>
                </c:pt>
                <c:pt idx="102">
                  <c:v>58.069999999999915</c:v>
                </c:pt>
                <c:pt idx="103">
                  <c:v>25.09</c:v>
                </c:pt>
                <c:pt idx="104">
                  <c:v>28.059999999999981</c:v>
                </c:pt>
                <c:pt idx="105">
                  <c:v>176.58999999999972</c:v>
                </c:pt>
                <c:pt idx="106">
                  <c:v>136.51999999999964</c:v>
                </c:pt>
                <c:pt idx="107">
                  <c:v>87.789999999999949</c:v>
                </c:pt>
                <c:pt idx="108">
                  <c:v>42.72</c:v>
                </c:pt>
                <c:pt idx="109">
                  <c:v>22.49</c:v>
                </c:pt>
                <c:pt idx="110">
                  <c:v>132.51</c:v>
                </c:pt>
                <c:pt idx="111">
                  <c:v>18.93</c:v>
                </c:pt>
                <c:pt idx="112">
                  <c:v>112.5</c:v>
                </c:pt>
                <c:pt idx="113">
                  <c:v>88.33</c:v>
                </c:pt>
                <c:pt idx="114">
                  <c:v>23.34</c:v>
                </c:pt>
                <c:pt idx="115">
                  <c:v>48.59</c:v>
                </c:pt>
                <c:pt idx="116">
                  <c:v>25.82</c:v>
                </c:pt>
                <c:pt idx="117">
                  <c:v>227.55</c:v>
                </c:pt>
                <c:pt idx="118">
                  <c:v>15.319999999999967</c:v>
                </c:pt>
                <c:pt idx="119">
                  <c:v>97.41</c:v>
                </c:pt>
                <c:pt idx="120">
                  <c:v>64.56</c:v>
                </c:pt>
                <c:pt idx="121">
                  <c:v>60.62</c:v>
                </c:pt>
                <c:pt idx="122">
                  <c:v>170.9499999999997</c:v>
                </c:pt>
                <c:pt idx="123">
                  <c:v>35.729999999999862</c:v>
                </c:pt>
                <c:pt idx="124">
                  <c:v>114.31999999999957</c:v>
                </c:pt>
                <c:pt idx="125">
                  <c:v>108.38</c:v>
                </c:pt>
                <c:pt idx="126">
                  <c:v>4.4799999999999995</c:v>
                </c:pt>
                <c:pt idx="127">
                  <c:v>49.58</c:v>
                </c:pt>
                <c:pt idx="128">
                  <c:v>23.19</c:v>
                </c:pt>
                <c:pt idx="129">
                  <c:v>44.129999999999889</c:v>
                </c:pt>
                <c:pt idx="130">
                  <c:v>158.72</c:v>
                </c:pt>
                <c:pt idx="131">
                  <c:v>42.37</c:v>
                </c:pt>
                <c:pt idx="132">
                  <c:v>62.17</c:v>
                </c:pt>
                <c:pt idx="133">
                  <c:v>66.849999999999994</c:v>
                </c:pt>
                <c:pt idx="134">
                  <c:v>178.90999999999971</c:v>
                </c:pt>
                <c:pt idx="135">
                  <c:v>55.89</c:v>
                </c:pt>
                <c:pt idx="136">
                  <c:v>25.71</c:v>
                </c:pt>
                <c:pt idx="137">
                  <c:v>38.969999999999871</c:v>
                </c:pt>
                <c:pt idx="138">
                  <c:v>42.329999999999885</c:v>
                </c:pt>
                <c:pt idx="139">
                  <c:v>22.14</c:v>
                </c:pt>
                <c:pt idx="140">
                  <c:v>28.39</c:v>
                </c:pt>
                <c:pt idx="141">
                  <c:v>209.11</c:v>
                </c:pt>
                <c:pt idx="142">
                  <c:v>76.350000000000009</c:v>
                </c:pt>
                <c:pt idx="143">
                  <c:v>100.89999999999999</c:v>
                </c:pt>
                <c:pt idx="144">
                  <c:v>138.01999999999964</c:v>
                </c:pt>
                <c:pt idx="145">
                  <c:v>17.459999999999972</c:v>
                </c:pt>
                <c:pt idx="146">
                  <c:v>61.68</c:v>
                </c:pt>
                <c:pt idx="147">
                  <c:v>23.93999999999998</c:v>
                </c:pt>
                <c:pt idx="148">
                  <c:v>62.43</c:v>
                </c:pt>
                <c:pt idx="149">
                  <c:v>91.36</c:v>
                </c:pt>
                <c:pt idx="150">
                  <c:v>11.849999999999957</c:v>
                </c:pt>
                <c:pt idx="151">
                  <c:v>2.57</c:v>
                </c:pt>
                <c:pt idx="152">
                  <c:v>7.29</c:v>
                </c:pt>
                <c:pt idx="153">
                  <c:v>148.24</c:v>
                </c:pt>
                <c:pt idx="154">
                  <c:v>30.339999999999968</c:v>
                </c:pt>
                <c:pt idx="155">
                  <c:v>105.71000000000001</c:v>
                </c:pt>
                <c:pt idx="156">
                  <c:v>123.88999999999959</c:v>
                </c:pt>
                <c:pt idx="157">
                  <c:v>58.839999999999911</c:v>
                </c:pt>
                <c:pt idx="158">
                  <c:v>9.6599999999999948</c:v>
                </c:pt>
                <c:pt idx="159">
                  <c:v>31.509999999999998</c:v>
                </c:pt>
                <c:pt idx="160">
                  <c:v>67.89</c:v>
                </c:pt>
                <c:pt idx="161">
                  <c:v>67.59</c:v>
                </c:pt>
                <c:pt idx="162">
                  <c:v>67.709999999999923</c:v>
                </c:pt>
                <c:pt idx="163">
                  <c:v>13.129999999999999</c:v>
                </c:pt>
                <c:pt idx="164">
                  <c:v>93.069999999999936</c:v>
                </c:pt>
                <c:pt idx="165">
                  <c:v>428.39999999999884</c:v>
                </c:pt>
                <c:pt idx="166">
                  <c:v>44.379999999999889</c:v>
                </c:pt>
                <c:pt idx="167">
                  <c:v>183.07999999999998</c:v>
                </c:pt>
                <c:pt idx="168">
                  <c:v>147.79</c:v>
                </c:pt>
                <c:pt idx="169">
                  <c:v>92.55</c:v>
                </c:pt>
                <c:pt idx="170">
                  <c:v>150.22999999999968</c:v>
                </c:pt>
                <c:pt idx="171">
                  <c:v>35.04</c:v>
                </c:pt>
                <c:pt idx="172">
                  <c:v>48.42</c:v>
                </c:pt>
                <c:pt idx="173">
                  <c:v>92.81</c:v>
                </c:pt>
                <c:pt idx="174">
                  <c:v>22.37</c:v>
                </c:pt>
                <c:pt idx="175">
                  <c:v>38.82999999999987</c:v>
                </c:pt>
                <c:pt idx="176">
                  <c:v>9.9499999999999957</c:v>
                </c:pt>
                <c:pt idx="177">
                  <c:v>7.3799999999999928</c:v>
                </c:pt>
                <c:pt idx="178">
                  <c:v>48.92</c:v>
                </c:pt>
                <c:pt idx="179">
                  <c:v>59.69</c:v>
                </c:pt>
                <c:pt idx="180">
                  <c:v>686.86</c:v>
                </c:pt>
                <c:pt idx="181">
                  <c:v>217.13</c:v>
                </c:pt>
                <c:pt idx="182">
                  <c:v>326.5</c:v>
                </c:pt>
                <c:pt idx="183">
                  <c:v>113.34999999999955</c:v>
                </c:pt>
                <c:pt idx="184">
                  <c:v>39.699999999999996</c:v>
                </c:pt>
                <c:pt idx="185">
                  <c:v>4.76</c:v>
                </c:pt>
                <c:pt idx="186">
                  <c:v>46.98</c:v>
                </c:pt>
                <c:pt idx="187">
                  <c:v>16.060000000000002</c:v>
                </c:pt>
                <c:pt idx="188">
                  <c:v>165.62</c:v>
                </c:pt>
                <c:pt idx="189">
                  <c:v>350.70999999999856</c:v>
                </c:pt>
                <c:pt idx="190">
                  <c:v>628.70000000000005</c:v>
                </c:pt>
                <c:pt idx="191">
                  <c:v>741.93000000000006</c:v>
                </c:pt>
                <c:pt idx="192">
                  <c:v>407.18</c:v>
                </c:pt>
                <c:pt idx="193">
                  <c:v>11.860000000000001</c:v>
                </c:pt>
                <c:pt idx="194">
                  <c:v>276.7799999999998</c:v>
                </c:pt>
                <c:pt idx="195">
                  <c:v>11.719999999999956</c:v>
                </c:pt>
                <c:pt idx="196">
                  <c:v>3.25</c:v>
                </c:pt>
                <c:pt idx="197">
                  <c:v>28.939999999999984</c:v>
                </c:pt>
                <c:pt idx="198">
                  <c:v>60.26</c:v>
                </c:pt>
                <c:pt idx="199">
                  <c:v>114.56</c:v>
                </c:pt>
                <c:pt idx="200">
                  <c:v>23.2</c:v>
                </c:pt>
                <c:pt idx="201">
                  <c:v>183.14999999999972</c:v>
                </c:pt>
                <c:pt idx="202">
                  <c:v>20.740000000000002</c:v>
                </c:pt>
                <c:pt idx="203">
                  <c:v>476.08</c:v>
                </c:pt>
                <c:pt idx="204">
                  <c:v>7.7599999999999874</c:v>
                </c:pt>
                <c:pt idx="205">
                  <c:v>83.349999999999937</c:v>
                </c:pt>
                <c:pt idx="206">
                  <c:v>229.24</c:v>
                </c:pt>
                <c:pt idx="207">
                  <c:v>132.93</c:v>
                </c:pt>
                <c:pt idx="208">
                  <c:v>2.62</c:v>
                </c:pt>
                <c:pt idx="209">
                  <c:v>45.089999999999996</c:v>
                </c:pt>
                <c:pt idx="210">
                  <c:v>22.16</c:v>
                </c:pt>
                <c:pt idx="211">
                  <c:v>28.439999999999984</c:v>
                </c:pt>
                <c:pt idx="212">
                  <c:v>15.52</c:v>
                </c:pt>
                <c:pt idx="213">
                  <c:v>325.56</c:v>
                </c:pt>
                <c:pt idx="214">
                  <c:v>37.209999999999866</c:v>
                </c:pt>
                <c:pt idx="215">
                  <c:v>211.06999999999977</c:v>
                </c:pt>
                <c:pt idx="216">
                  <c:v>143.94999999999965</c:v>
                </c:pt>
                <c:pt idx="217">
                  <c:v>76.939999999999941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CD-4EB3-8C10-229A83A4B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712655"/>
        <c:axId val="696712175"/>
      </c:lineChart>
      <c:dateAx>
        <c:axId val="6967136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defRPr>
            </a:pPr>
            <a:endParaRPr lang="ko-KR"/>
          </a:p>
        </c:txPr>
        <c:crossAx val="696718415"/>
        <c:crosses val="autoZero"/>
        <c:auto val="1"/>
        <c:lblOffset val="100"/>
        <c:baseTimeUnit val="months"/>
      </c:dateAx>
      <c:valAx>
        <c:axId val="69671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defRPr>
            </a:pPr>
            <a:endParaRPr lang="ko-KR"/>
          </a:p>
        </c:txPr>
        <c:crossAx val="696713615"/>
        <c:crosses val="autoZero"/>
        <c:crossBetween val="between"/>
      </c:valAx>
      <c:valAx>
        <c:axId val="696712175"/>
        <c:scaling>
          <c:orientation val="minMax"/>
        </c:scaling>
        <c:delete val="0"/>
        <c:axPos val="r"/>
        <c:numFmt formatCode="_-* #,##0.00_-;\-* #,##0.00_-;_-* &quot;-&quot;_-;_-@_-" sourceLinked="1"/>
        <c:majorTickMark val="out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한컴 고딕"/>
                <a:ea typeface="한컴 고딕"/>
                <a:cs typeface="한컴 고딕"/>
                <a:sym typeface="한컴 고딕"/>
              </a:defRPr>
            </a:pPr>
            <a:endParaRPr lang="ko-KR"/>
          </a:p>
        </c:txPr>
        <c:crossAx val="696712655"/>
        <c:crosses val="max"/>
        <c:crossBetween val="between"/>
      </c:valAx>
      <c:dateAx>
        <c:axId val="69671265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9671217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800" b="0" i="0" u="none">
              <a:solidFill>
                <a:schemeClr val="tx1">
                  <a:lumMod val="65000"/>
                  <a:lumOff val="35000"/>
                </a:schemeClr>
              </a:solidFill>
              <a:latin typeface="한컴 고딕"/>
              <a:ea typeface="한컴 고딕"/>
              <a:cs typeface="한컴 고딕"/>
              <a:sym typeface="한컴 고딕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sz="800" b="0" i="0" u="none">
          <a:latin typeface="한컴 고딕"/>
          <a:ea typeface="한컴 고딕"/>
          <a:cs typeface="한컴 고딕"/>
          <a:sym typeface="한컴 고딕"/>
        </a:defRPr>
      </a:pPr>
      <a:endParaRPr lang="ko-KR"/>
    </a:p>
  </c:txPr>
  <c:externalData r:id="rId1">
    <c:autoUpdate val="0"/>
  </c:externalData>
  <c:userShapes r:id="rId2"/>
  <c:extLst>
    <c:ext uri="CC8EB2C9-7E31-499d-B8F2-F6CE61031016">
      <ho:hncChartStyle xmlns:ho="http://schemas.haansoft.com/office/8.0" layoutIndex="-1" colorIndex="-1" styleIndex="-1"/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0.42353</cdr:x>
      <cdr:y>0.34416</cdr:y>
    </cdr:from>
    <cdr:to>
      <cdr:x>0.55926</cdr:x>
      <cdr:y>0.91382</cdr:y>
    </cdr:to>
    <cdr:sp macro="" textlink="">
      <cdr:nvSpPr>
        <cdr:cNvPr id="2" name="타원 1"/>
        <cdr:cNvSpPr/>
      </cdr:nvSpPr>
      <cdr:spPr>
        <a:xfrm xmlns:a="http://schemas.openxmlformats.org/drawingml/2006/main">
          <a:off x="3631297" y="1727422"/>
          <a:ext cx="1163733" cy="2859262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vert="horz" wrap="square" lIns="91440" tIns="45720" rIns="91440" bIns="45720" anchor="ctr" anchorCtr="0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endParaRPr lang="en-GB" sz="1100"/>
        </a:p>
      </cdr:txBody>
    </cdr:sp>
  </cdr:relSizeAnchor>
  <cdr:relSizeAnchor xmlns:cdr="http://schemas.openxmlformats.org/drawingml/2006/chartDrawing">
    <cdr:from>
      <cdr:x>0.75635</cdr:x>
      <cdr:y>0.23867</cdr:y>
    </cdr:from>
    <cdr:to>
      <cdr:x>0.77894</cdr:x>
      <cdr:y>0.36237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id="{DB4FC246-AA07-4EC1-BB3F-333DCB4F0D85}"/>
            </a:ext>
          </a:extLst>
        </cdr:cNvPr>
        <cdr:cNvCxnSpPr/>
      </cdr:nvCxnSpPr>
      <cdr:spPr>
        <a:xfrm xmlns:a="http://schemas.openxmlformats.org/drawingml/2006/main">
          <a:off x="6484858" y="1197942"/>
          <a:ext cx="193684" cy="62088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0.16813</cdr:x>
      <cdr:y>0.13051</cdr:y>
    </cdr:from>
    <cdr:to>
      <cdr:x>0.31357</cdr:x>
      <cdr:y>0.20669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41527" y="655061"/>
          <a:ext cx="1246985" cy="3823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/>
        <a:lstStyle xmlns:a="http://schemas.openxmlformats.org/drawingml/2006/main"/>
        <a:p xmlns:a="http://schemas.openxmlformats.org/drawingml/2006/main">
          <a:pPr lvl="0">
            <a:defRPr/>
          </a:pPr>
          <a:r>
            <a:rPr lang="en-US" sz="1100"/>
            <a:t>2008 </a:t>
          </a:r>
          <a:r>
            <a:rPr lang="ko-KR" altLang="en-US" sz="1100"/>
            <a:t>금융위기</a:t>
          </a:r>
          <a:endParaRPr lang="en-GB" sz="1100"/>
        </a:p>
      </cdr:txBody>
    </cdr:sp>
  </cdr:relSizeAnchor>
  <cdr:relSizeAnchor xmlns:cdr="http://schemas.openxmlformats.org/drawingml/2006/chartDrawing">
    <cdr:from>
      <cdr:x>0.66756</cdr:x>
      <cdr:y>0.18731</cdr:y>
    </cdr:from>
    <cdr:to>
      <cdr:x>0.81299</cdr:x>
      <cdr:y>0.26349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723582" y="940154"/>
          <a:ext cx="1246900" cy="3823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>
            <a:defRPr/>
          </a:pPr>
          <a:r>
            <a:rPr lang="ko-KR" altLang="en-US" sz="1100"/>
            <a:t>코로나 위기</a:t>
          </a:r>
          <a:endParaRPr lang="en-GB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61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6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4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z="1000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sz="1000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7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2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6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2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500" y="657567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0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9D395-DF04-E647-BA59-4FC3C8F4493F}"/>
              </a:ext>
            </a:extLst>
          </p:cNvPr>
          <p:cNvSpPr/>
          <p:nvPr userDrawn="1"/>
        </p:nvSpPr>
        <p:spPr bwMode="gray">
          <a:xfrm>
            <a:off x="0" y="-1"/>
            <a:ext cx="9906000" cy="67297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18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06506" y="119675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chemeClr val="tx2"/>
          </a:solidFill>
          <a:ln>
            <a:noFill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9170897" y="6474781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3A3976-8F07-024B-AD1C-202484785A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47" y="6494865"/>
            <a:ext cx="829917" cy="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03123"/>
            <a:ext cx="8915400" cy="5023042"/>
          </a:xfrm>
        </p:spPr>
        <p:txBody>
          <a:bodyPr/>
          <a:lstStyle>
            <a:lvl1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0" y="6527404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549479B-1CA2-4540-BEF2-3511E992393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0BCFADE8-1B55-7943-AC95-31D180136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4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8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F51B6742-1164-9549-811B-BBA2922F5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16035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4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35586"/>
            <a:ext cx="8915400" cy="449057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37C65D-6477-544B-827A-B683A8EBF39C}"/>
              </a:ext>
            </a:extLst>
          </p:cNvPr>
          <p:cNvGrpSpPr/>
          <p:nvPr userDrawn="1"/>
        </p:nvGrpSpPr>
        <p:grpSpPr>
          <a:xfrm>
            <a:off x="543059" y="1010772"/>
            <a:ext cx="8707985" cy="461665"/>
            <a:chOff x="543059" y="1010772"/>
            <a:chExt cx="8707985" cy="4616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F2C664-D144-4A4B-BBB6-28AB04C6EFA6}"/>
                </a:ext>
              </a:extLst>
            </p:cNvPr>
            <p:cNvSpPr/>
            <p:nvPr/>
          </p:nvSpPr>
          <p:spPr>
            <a:xfrm>
              <a:off x="750075" y="1010772"/>
              <a:ext cx="8500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/>
              <a:r>
                <a:rPr lang="en-US" altLang="ko-KR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EBCF47CD-FB35-C643-B7E1-5F18663E8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59" y="1092879"/>
              <a:ext cx="208343" cy="208343"/>
            </a:xfrm>
            <a:custGeom>
              <a:avLst/>
              <a:gdLst>
                <a:gd name="T0" fmla="*/ 90 w 181"/>
                <a:gd name="T1" fmla="*/ 0 h 181"/>
                <a:gd name="T2" fmla="*/ 181 w 181"/>
                <a:gd name="T3" fmla="*/ 91 h 181"/>
                <a:gd name="T4" fmla="*/ 90 w 181"/>
                <a:gd name="T5" fmla="*/ 181 h 181"/>
                <a:gd name="T6" fmla="*/ 0 w 181"/>
                <a:gd name="T7" fmla="*/ 102 h 181"/>
                <a:gd name="T8" fmla="*/ 97 w 181"/>
                <a:gd name="T9" fmla="*/ 102 h 181"/>
                <a:gd name="T10" fmla="*/ 69 w 181"/>
                <a:gd name="T11" fmla="*/ 125 h 181"/>
                <a:gd name="T12" fmla="*/ 67 w 181"/>
                <a:gd name="T13" fmla="*/ 141 h 181"/>
                <a:gd name="T14" fmla="*/ 83 w 181"/>
                <a:gd name="T15" fmla="*/ 142 h 181"/>
                <a:gd name="T16" fmla="*/ 134 w 181"/>
                <a:gd name="T17" fmla="*/ 99 h 181"/>
                <a:gd name="T18" fmla="*/ 135 w 181"/>
                <a:gd name="T19" fmla="*/ 83 h 181"/>
                <a:gd name="T20" fmla="*/ 134 w 181"/>
                <a:gd name="T21" fmla="*/ 82 h 181"/>
                <a:gd name="T22" fmla="*/ 83 w 181"/>
                <a:gd name="T23" fmla="*/ 39 h 181"/>
                <a:gd name="T24" fmla="*/ 67 w 181"/>
                <a:gd name="T25" fmla="*/ 40 h 181"/>
                <a:gd name="T26" fmla="*/ 69 w 181"/>
                <a:gd name="T27" fmla="*/ 56 h 181"/>
                <a:gd name="T28" fmla="*/ 97 w 181"/>
                <a:gd name="T29" fmla="*/ 80 h 181"/>
                <a:gd name="T30" fmla="*/ 0 w 181"/>
                <a:gd name="T31" fmla="*/ 80 h 181"/>
                <a:gd name="T32" fmla="*/ 90 w 181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cubicBezTo>
                    <a:pt x="140" y="0"/>
                    <a:pt x="181" y="40"/>
                    <a:pt x="181" y="91"/>
                  </a:cubicBezTo>
                  <a:cubicBezTo>
                    <a:pt x="181" y="141"/>
                    <a:pt x="140" y="181"/>
                    <a:pt x="90" y="181"/>
                  </a:cubicBezTo>
                  <a:cubicBezTo>
                    <a:pt x="44" y="181"/>
                    <a:pt x="6" y="147"/>
                    <a:pt x="0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4" y="129"/>
                    <a:pt x="64" y="136"/>
                    <a:pt x="67" y="141"/>
                  </a:cubicBezTo>
                  <a:cubicBezTo>
                    <a:pt x="71" y="146"/>
                    <a:pt x="78" y="146"/>
                    <a:pt x="83" y="142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9" y="95"/>
                    <a:pt x="139" y="88"/>
                    <a:pt x="135" y="83"/>
                  </a:cubicBezTo>
                  <a:cubicBezTo>
                    <a:pt x="135" y="83"/>
                    <a:pt x="134" y="82"/>
                    <a:pt x="134" y="82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8" y="35"/>
                    <a:pt x="71" y="35"/>
                    <a:pt x="67" y="40"/>
                  </a:cubicBezTo>
                  <a:cubicBezTo>
                    <a:pt x="64" y="45"/>
                    <a:pt x="64" y="52"/>
                    <a:pt x="69" y="5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" y="35"/>
                    <a:pt x="44" y="0"/>
                    <a:pt x="90" y="0"/>
                  </a:cubicBezTo>
                  <a:close/>
                </a:path>
              </a:pathLst>
            </a:custGeom>
            <a:solidFill>
              <a:srgbClr val="34AA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_x68392720" descr="EMB000001080e10">
            <a:extLst>
              <a:ext uri="{FF2B5EF4-FFF2-40B4-BE49-F238E27FC236}">
                <a16:creationId xmlns:a16="http://schemas.microsoft.com/office/drawing/2014/main" id="{4DDF1B2C-1640-F746-BF61-23AEEB341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0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6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3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2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71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9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12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1000934"/>
            <a:ext cx="990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E95BAD9-B2F3-3B48-8E0E-DFD2F5E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04939"/>
            <a:ext cx="8281706" cy="6326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i="0">
                <a:solidFill>
                  <a:schemeClr val="tx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DA476C-10EF-A145-BA51-AA41F7FC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98494"/>
            <a:ext cx="8543925" cy="4778469"/>
          </a:xfrm>
        </p:spPr>
        <p:txBody>
          <a:bodyPr/>
          <a:lstStyle>
            <a:lvl1pPr>
              <a:defRPr>
                <a:latin typeface="NanumMyeongjo" charset="-127"/>
                <a:ea typeface="NanumMyeongjo" charset="-127"/>
                <a:cs typeface="NanumMyeongjo" charset="-127"/>
              </a:defRPr>
            </a:lvl1pPr>
            <a:lvl2pPr>
              <a:defRPr>
                <a:latin typeface="NanumMyeongjo" charset="-127"/>
                <a:ea typeface="NanumMyeongjo" charset="-127"/>
                <a:cs typeface="NanumMyeongjo" charset="-127"/>
              </a:defRPr>
            </a:lvl2pPr>
            <a:lvl3pPr>
              <a:defRPr>
                <a:latin typeface="NanumMyeongjo" charset="-127"/>
                <a:ea typeface="NanumMyeongjo" charset="-127"/>
                <a:cs typeface="NanumMyeongjo" charset="-127"/>
              </a:defRPr>
            </a:lvl3pPr>
            <a:lvl4pPr>
              <a:defRPr>
                <a:latin typeface="NanumMyeongjo" charset="-127"/>
                <a:ea typeface="NanumMyeongjo" charset="-127"/>
                <a:cs typeface="NanumMyeongjo" charset="-127"/>
              </a:defRPr>
            </a:lvl4pPr>
            <a:lvl5pPr>
              <a:defRPr>
                <a:latin typeface="NanumMyeongjo" charset="-127"/>
                <a:ea typeface="NanumMyeongjo" charset="-127"/>
                <a:cs typeface="NanumMyeongjo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_x68392720" descr="EMB000001080e10">
            <a:extLst>
              <a:ext uri="{FF2B5EF4-FFF2-40B4-BE49-F238E27FC236}">
                <a16:creationId xmlns:a16="http://schemas.microsoft.com/office/drawing/2014/main" id="{06AFD71E-E904-7345-808A-29699747EC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810" b="-8675"/>
          <a:stretch/>
        </p:blipFill>
        <p:spPr bwMode="auto">
          <a:xfrm>
            <a:off x="9224963" y="6677417"/>
            <a:ext cx="453540" cy="1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2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6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2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1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1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9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8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0F1A-0A6B-3841-9C07-57BE52DCB4ED}" type="datetimeFigureOut">
              <a:rPr kumimoji="1" lang="ko-Kore-KR" altLang="en-US" smtClean="0"/>
              <a:t>11/09/2023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4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B3CF-AF06-46FC-8F0D-BEE87EAD388B}" type="datetimeFigureOut">
              <a:rPr lang="ko-KR" altLang="en-US" smtClean="0"/>
              <a:t>2023-11-09-Thursday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newyorkfed.org/research/policy/dsge#/interactiv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19E5-C57F-F3B0-0883-0EE84A70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한국노동연구원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Kli</a:t>
            </a:r>
            <a:r>
              <a:rPr kumimoji="1" lang="en-US" altLang="ko-KR" dirty="0"/>
              <a:t>) </a:t>
            </a:r>
            <a:br>
              <a:rPr kumimoji="1" lang="en-US" altLang="ko-KR" dirty="0"/>
            </a:br>
            <a:r>
              <a:rPr kumimoji="1" lang="ko-KR" altLang="en-US" dirty="0"/>
              <a:t>연구 진행현황 및 계획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346A0-0FC4-033C-F36E-EA34D991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AI </a:t>
            </a:r>
            <a:r>
              <a:rPr kumimoji="1" lang="ko-KR" altLang="en-US" dirty="0"/>
              <a:t>데이터 기반 재정경제 </a:t>
            </a:r>
            <a:r>
              <a:rPr kumimoji="1" lang="ko-KR" altLang="en-US" dirty="0" err="1"/>
              <a:t>디지털트윈</a:t>
            </a:r>
            <a:r>
              <a:rPr kumimoji="1" lang="ko-KR" altLang="en-US" dirty="0"/>
              <a:t> 플랫폼 개발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12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891864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2. Representative Agent New Keynesian with many shocks &amp; frictions – Keep checking &amp; revising</a:t>
            </a:r>
            <a:endParaRPr kumimoji="1" lang="ko-Kore-KR" altLang="en-US" sz="20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845BB-9025-41BC-A9B9-DA36E4FA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28009"/>
            <a:ext cx="9238095" cy="5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8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0EE6-F50B-3F8D-8365-F226E27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 dirty="0"/>
              <a:t>3. </a:t>
            </a:r>
            <a:r>
              <a:rPr kumimoji="1" lang="en-US" altLang="ko-KR" dirty="0" err="1"/>
              <a:t>fVAR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분포 전망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0A84E-E55B-4DBE-B830-786E2105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340"/>
            <a:ext cx="9906000" cy="4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950262"/>
            <a:ext cx="8915400" cy="5500872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en-US" dirty="0"/>
              <a:t>Machine learning model</a:t>
            </a:r>
            <a:r>
              <a:rPr lang="ko-KR" altLang="en-US" dirty="0"/>
              <a:t>을 이용한 노동시장 주요 변수 예측 관련 금년도 개발 계획</a:t>
            </a:r>
          </a:p>
          <a:p>
            <a:pPr lvl="0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Step 1: </a:t>
            </a:r>
            <a:r>
              <a:rPr lang="ko-KR" altLang="en-US" dirty="0"/>
              <a:t>노동시장 주요 변수 세 가지</a:t>
            </a:r>
            <a:r>
              <a:rPr lang="en-US" altLang="ko-KR" dirty="0"/>
              <a:t>(</a:t>
            </a:r>
            <a:r>
              <a:rPr lang="ko-KR" altLang="en-US" dirty="0"/>
              <a:t>경제활동참가율</a:t>
            </a:r>
            <a:r>
              <a:rPr lang="en-US" altLang="ko-KR" dirty="0"/>
              <a:t>, </a:t>
            </a:r>
            <a:r>
              <a:rPr lang="ko-KR" altLang="en-US" dirty="0"/>
              <a:t>고용률</a:t>
            </a:r>
            <a:r>
              <a:rPr lang="en-US" altLang="ko-KR" dirty="0"/>
              <a:t>, </a:t>
            </a:r>
            <a:r>
              <a:rPr lang="ko-KR" altLang="en-US" dirty="0"/>
              <a:t>실업률</a:t>
            </a:r>
            <a:r>
              <a:rPr lang="en-US" altLang="ko-KR" dirty="0"/>
              <a:t>)</a:t>
            </a:r>
            <a:r>
              <a:rPr lang="ko-KR" altLang="en-US" dirty="0"/>
              <a:t>를 예측하는데 있어서 가장 효과적인 모형은 무엇인지를 </a:t>
            </a:r>
            <a:r>
              <a:rPr lang="en-US" altLang="ko-KR" dirty="0"/>
              <a:t>conventional regression models, traditional machine learning models, deep learning model </a:t>
            </a:r>
            <a:r>
              <a:rPr lang="ko-KR" altLang="en-US" dirty="0"/>
              <a:t>간에 비교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Step 2: </a:t>
            </a:r>
            <a:r>
              <a:rPr lang="ko-KR" altLang="en-US" dirty="0"/>
              <a:t>가장 나은 </a:t>
            </a:r>
            <a:r>
              <a:rPr lang="en-US" altLang="ko-KR" dirty="0"/>
              <a:t>performance</a:t>
            </a:r>
            <a:r>
              <a:rPr lang="ko-KR" altLang="en-US" dirty="0"/>
              <a:t>를 보이는 모형을 찾은 후</a:t>
            </a:r>
            <a:r>
              <a:rPr lang="en-US" altLang="ko-KR" dirty="0"/>
              <a:t>, </a:t>
            </a:r>
            <a:r>
              <a:rPr lang="ko-KR" altLang="en-US" dirty="0"/>
              <a:t>해당 모형에 대해서 데이터를 </a:t>
            </a:r>
            <a:r>
              <a:rPr lang="en-US" altLang="ko-KR" dirty="0"/>
              <a:t>grouping</a:t>
            </a:r>
            <a:r>
              <a:rPr lang="ko-KR" altLang="en-US" dirty="0"/>
              <a:t>하여 가장 나은 예측 </a:t>
            </a:r>
            <a:r>
              <a:rPr lang="en-US" altLang="ko-KR" dirty="0"/>
              <a:t>performance</a:t>
            </a:r>
            <a:r>
              <a:rPr lang="ko-KR" altLang="en-US" dirty="0"/>
              <a:t>를 보이는 </a:t>
            </a:r>
            <a:r>
              <a:rPr lang="en-US" altLang="ko-KR" dirty="0"/>
              <a:t>setting</a:t>
            </a:r>
            <a:r>
              <a:rPr lang="ko-KR" altLang="en-US" dirty="0"/>
              <a:t>을 찾고자 함</a:t>
            </a:r>
          </a:p>
          <a:p>
            <a:pPr lvl="2">
              <a:defRPr/>
            </a:pPr>
            <a:r>
              <a:rPr lang="ko-KR" altLang="en-US" dirty="0"/>
              <a:t>기본적으로 노동시장 포함 모든 정형 데이터</a:t>
            </a:r>
            <a:r>
              <a:rPr lang="en-US" altLang="ko-KR" dirty="0"/>
              <a:t>(structured data)</a:t>
            </a:r>
            <a:r>
              <a:rPr lang="ko-KR" altLang="en-US" dirty="0"/>
              <a:t>를 이용</a:t>
            </a:r>
          </a:p>
          <a:p>
            <a:pPr lvl="2">
              <a:defRPr/>
            </a:pPr>
            <a:r>
              <a:rPr lang="en-US" altLang="ko-KR" dirty="0"/>
              <a:t>step 1</a:t>
            </a:r>
            <a:r>
              <a:rPr lang="ko-KR" altLang="en-US" dirty="0"/>
              <a:t>에서 찾은 </a:t>
            </a:r>
            <a:r>
              <a:rPr lang="en-US" altLang="ko-KR" dirty="0"/>
              <a:t>best performing model</a:t>
            </a:r>
            <a:r>
              <a:rPr lang="ko-KR" altLang="en-US" dirty="0"/>
              <a:t>에 기반하여</a:t>
            </a:r>
            <a:r>
              <a:rPr lang="en-US" altLang="ko-KR" dirty="0"/>
              <a:t>, </a:t>
            </a:r>
            <a:r>
              <a:rPr lang="ko-KR" altLang="en-US" dirty="0"/>
              <a:t>각 데이터들을 성격이나 출처 등에 따라 </a:t>
            </a:r>
            <a:r>
              <a:rPr lang="en-US" altLang="ko-KR" dirty="0"/>
              <a:t>grouping</a:t>
            </a:r>
            <a:r>
              <a:rPr lang="ko-KR" altLang="en-US" dirty="0"/>
              <a:t>하여</a:t>
            </a:r>
            <a:r>
              <a:rPr lang="en-US" altLang="ko-KR" dirty="0"/>
              <a:t>(e.g., </a:t>
            </a:r>
            <a:r>
              <a:rPr lang="ko-KR" altLang="en-US" dirty="0"/>
              <a:t>산업 데이터</a:t>
            </a:r>
            <a:r>
              <a:rPr lang="en-US" altLang="ko-KR" dirty="0"/>
              <a:t>, </a:t>
            </a:r>
            <a:r>
              <a:rPr lang="ko-KR" altLang="en-US" dirty="0"/>
              <a:t>경기 전망 데이터</a:t>
            </a:r>
            <a:r>
              <a:rPr lang="en-US" altLang="ko-KR" dirty="0"/>
              <a:t>, </a:t>
            </a:r>
            <a:r>
              <a:rPr lang="ko-KR" altLang="en-US" dirty="0"/>
              <a:t>건설 데이터</a:t>
            </a:r>
            <a:r>
              <a:rPr lang="en-US" altLang="ko-KR" dirty="0"/>
              <a:t>, </a:t>
            </a:r>
            <a:r>
              <a:rPr lang="ko-KR" altLang="en-US" dirty="0"/>
              <a:t>노동 데이터</a:t>
            </a:r>
            <a:r>
              <a:rPr lang="en-US" altLang="ko-KR" dirty="0"/>
              <a:t>, </a:t>
            </a:r>
            <a:r>
              <a:rPr lang="ko-KR" altLang="en-US" dirty="0"/>
              <a:t>수출 데이터</a:t>
            </a:r>
            <a:r>
              <a:rPr lang="en-US" altLang="ko-KR" dirty="0"/>
              <a:t>, </a:t>
            </a:r>
            <a:r>
              <a:rPr lang="ko-KR" altLang="en-US" dirty="0"/>
              <a:t>수입 데이터</a:t>
            </a:r>
            <a:r>
              <a:rPr lang="en-US" altLang="ko-KR" dirty="0"/>
              <a:t>, </a:t>
            </a:r>
            <a:r>
              <a:rPr lang="ko-KR" altLang="en-US" dirty="0"/>
              <a:t>에너지 데이터 등</a:t>
            </a:r>
            <a:r>
              <a:rPr lang="en-US" altLang="ko-KR" dirty="0"/>
              <a:t>) </a:t>
            </a:r>
            <a:r>
              <a:rPr lang="ko-KR" altLang="en-US" dirty="0"/>
              <a:t>각 </a:t>
            </a:r>
            <a:r>
              <a:rPr lang="en-US" altLang="ko-KR" dirty="0"/>
              <a:t>group</a:t>
            </a:r>
            <a:r>
              <a:rPr lang="ko-KR" altLang="en-US" dirty="0"/>
              <a:t>을 추가하거나 제거해 가면서 </a:t>
            </a:r>
            <a:r>
              <a:rPr lang="en-US" altLang="ko-KR" dirty="0"/>
              <a:t>performance </a:t>
            </a:r>
            <a:r>
              <a:rPr lang="ko-KR" altLang="en-US" dirty="0"/>
              <a:t>비교</a:t>
            </a:r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Step 3: </a:t>
            </a:r>
            <a:r>
              <a:rPr lang="ko-KR" altLang="en-US" dirty="0"/>
              <a:t>가장 나은 </a:t>
            </a:r>
            <a:r>
              <a:rPr lang="en-US" altLang="ko-KR" dirty="0"/>
              <a:t>performance</a:t>
            </a:r>
            <a:r>
              <a:rPr lang="ko-KR" altLang="en-US" dirty="0"/>
              <a:t>를 보이는 모형과 데이터 세팅을 찾은 후</a:t>
            </a:r>
            <a:r>
              <a:rPr lang="en-US" altLang="ko-KR" dirty="0"/>
              <a:t>, </a:t>
            </a:r>
            <a:r>
              <a:rPr lang="ko-KR" altLang="en-US" dirty="0"/>
              <a:t>이를 바탕으로 모형을 </a:t>
            </a:r>
            <a:r>
              <a:rPr lang="en-US" altLang="ko-KR" dirty="0"/>
              <a:t>fine tuning </a:t>
            </a:r>
            <a:r>
              <a:rPr lang="ko-KR" altLang="en-US" dirty="0"/>
              <a:t>해가면서 </a:t>
            </a:r>
            <a:r>
              <a:rPr lang="en-US" altLang="ko-KR" dirty="0"/>
              <a:t>best performance</a:t>
            </a:r>
            <a:r>
              <a:rPr lang="ko-KR" altLang="en-US" dirty="0"/>
              <a:t>를 탐색</a:t>
            </a:r>
            <a:endParaRPr lang="ko-Kore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/>
              <a:t>4-1.</a:t>
            </a:r>
            <a:r>
              <a:rPr kumimoji="1" lang="ko-KR" altLang="en-US"/>
              <a:t> 기계학습 모형 개량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en-US"/>
              <a:t>Machine learning model</a:t>
            </a:r>
            <a:r>
              <a:rPr lang="ko-KR" altLang="en-US"/>
              <a:t>을 이용한 노동시장 주요 변수 예측 관련 금년도 계획과 연결된 후속 연도 개발 계획</a:t>
            </a:r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Point 1: best performing model</a:t>
            </a:r>
            <a:r>
              <a:rPr lang="ko-KR" altLang="en-US"/>
              <a:t>의 예측력은 어느 정도인지 실제 평가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Point 2: best performing model</a:t>
            </a:r>
            <a:r>
              <a:rPr lang="ko-KR" altLang="en-US"/>
              <a:t>의 예측과 관련하여 과거 큰 경기 변동기</a:t>
            </a:r>
            <a:r>
              <a:rPr lang="en-US" altLang="ko-KR"/>
              <a:t>(2007</a:t>
            </a:r>
            <a:r>
              <a:rPr lang="ko-KR" altLang="en-US"/>
              <a:t>년 금융위기</a:t>
            </a:r>
            <a:r>
              <a:rPr lang="en-US" altLang="ko-KR"/>
              <a:t>, 2020</a:t>
            </a:r>
            <a:r>
              <a:rPr lang="ko-KR" altLang="en-US"/>
              <a:t>년 코로나 관련 경기 변동 등</a:t>
            </a:r>
            <a:r>
              <a:rPr lang="en-US" altLang="ko-KR"/>
              <a:t>)</a:t>
            </a:r>
            <a:r>
              <a:rPr lang="ko-KR" altLang="en-US"/>
              <a:t>에서 </a:t>
            </a:r>
            <a:r>
              <a:rPr lang="en-US" altLang="ko-KR"/>
              <a:t>MSE(mean squared error)</a:t>
            </a:r>
            <a:r>
              <a:rPr lang="ko-KR" altLang="en-US"/>
              <a:t>로 평가한 예측력이 크게 떨어지는지 판단</a:t>
            </a:r>
          </a:p>
          <a:p>
            <a:pPr lvl="2">
              <a:defRPr/>
            </a:pPr>
            <a:r>
              <a:rPr lang="ko-KR" altLang="en-US"/>
              <a:t>만일 큰 경기 변동기에 예측력이 지속적으로 떨어진다면 경기 불황기와 호황기에 다른 모형을 적용해야 할 가능성이 있음</a:t>
            </a:r>
          </a:p>
          <a:p>
            <a:pPr lvl="2">
              <a:defRPr/>
            </a:pPr>
            <a:r>
              <a:rPr lang="ko-KR" altLang="en-US"/>
              <a:t>다른 모형을 찾아야 할 필요가 있다는 판단이 든다면 </a:t>
            </a:r>
            <a:r>
              <a:rPr lang="en-US" altLang="ko-KR"/>
              <a:t>Benford analysis </a:t>
            </a:r>
            <a:r>
              <a:rPr lang="ko-KR" altLang="en-US"/>
              <a:t>등 </a:t>
            </a:r>
            <a:r>
              <a:rPr lang="en-US" altLang="ko-KR"/>
              <a:t>phase or regime change</a:t>
            </a:r>
            <a:r>
              <a:rPr lang="ko-KR" altLang="en-US"/>
              <a:t>가 발생하는 시점을 식별하는 작업을 후속년도에 시행</a:t>
            </a:r>
          </a:p>
          <a:p>
            <a:pPr lvl="2">
              <a:defRPr/>
            </a:pPr>
            <a:r>
              <a:rPr lang="ko-KR" altLang="en-US"/>
              <a:t>두세 가지 </a:t>
            </a:r>
            <a:r>
              <a:rPr lang="en-US" altLang="ko-KR"/>
              <a:t>phase</a:t>
            </a:r>
            <a:r>
              <a:rPr lang="ko-KR" altLang="en-US"/>
              <a:t>에 대해서 각각 </a:t>
            </a:r>
            <a:r>
              <a:rPr lang="en-US" altLang="ko-KR"/>
              <a:t>best performing</a:t>
            </a:r>
            <a:r>
              <a:rPr lang="ko-KR" altLang="en-US"/>
              <a:t>하는 </a:t>
            </a:r>
            <a:r>
              <a:rPr lang="en-US" altLang="ko-KR"/>
              <a:t>model</a:t>
            </a:r>
            <a:r>
              <a:rPr lang="ko-KR" altLang="en-US"/>
              <a:t>을 탐색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/>
              <a:t>4-2.</a:t>
            </a:r>
            <a:r>
              <a:rPr kumimoji="1" lang="ko-KR" altLang="en-US"/>
              <a:t> 기계학습 모형 개량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노동시장 지표들만을 가지고 돌린 예측 결과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/>
              <a:t>4-3.</a:t>
            </a:r>
            <a:r>
              <a:rPr kumimoji="1" lang="ko-KR" altLang="en-US"/>
              <a:t> 기계학습 모형 개량</a:t>
            </a:r>
          </a:p>
        </p:txBody>
      </p:sp>
      <p:graphicFrame>
        <p:nvGraphicFramePr>
          <p:cNvPr id="12" name="차트 11"/>
          <p:cNvGraphicFramePr/>
          <p:nvPr/>
        </p:nvGraphicFramePr>
        <p:xfrm>
          <a:off x="495300" y="1539499"/>
          <a:ext cx="8573885" cy="5019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타원 5"/>
          <p:cNvSpPr/>
          <p:nvPr/>
        </p:nvSpPr>
        <p:spPr>
          <a:xfrm>
            <a:off x="2019993" y="3266902"/>
            <a:ext cx="1163782" cy="2859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타원 12"/>
          <p:cNvSpPr/>
          <p:nvPr/>
        </p:nvSpPr>
        <p:spPr>
          <a:xfrm>
            <a:off x="7076902" y="3103419"/>
            <a:ext cx="1163782" cy="2859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576945"/>
            <a:ext cx="8313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Few Discussions: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Macro ABM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DSGE</a:t>
            </a:r>
          </a:p>
          <a:p>
            <a:pPr lvl="1">
              <a:defRPr/>
            </a:pPr>
            <a:r>
              <a:rPr lang="en-US" altLang="ko-KR" dirty="0"/>
              <a:t>Macro ABM: </a:t>
            </a:r>
            <a:r>
              <a:rPr lang="ko-KR" altLang="en-US" dirty="0"/>
              <a:t>확장성</a:t>
            </a:r>
            <a:r>
              <a:rPr lang="en-US" altLang="ko-KR" dirty="0"/>
              <a:t>&amp;</a:t>
            </a:r>
            <a:r>
              <a:rPr lang="ko-KR" altLang="en-US" dirty="0"/>
              <a:t> 유연성</a:t>
            </a:r>
            <a:r>
              <a:rPr lang="en-US" altLang="ko-KR" dirty="0"/>
              <a:t>, </a:t>
            </a:r>
            <a:r>
              <a:rPr lang="ko-KR" altLang="en-US" dirty="0"/>
              <a:t>분야별 재정지출 모형화 작업이 </a:t>
            </a:r>
            <a:r>
              <a:rPr lang="en-US" altLang="ko-KR" dirty="0"/>
              <a:t>DSGE</a:t>
            </a:r>
            <a:r>
              <a:rPr lang="ko-KR" altLang="en-US" dirty="0"/>
              <a:t>보다 상대적으로 용이할 수 있음</a:t>
            </a:r>
            <a:r>
              <a:rPr lang="en-US" altLang="ko-KR" dirty="0"/>
              <a:t>. </a:t>
            </a:r>
            <a:r>
              <a:rPr lang="ko-KR" altLang="en-US" dirty="0"/>
              <a:t>정합성 보완 문제</a:t>
            </a:r>
          </a:p>
          <a:p>
            <a:pPr lvl="1">
              <a:defRPr/>
            </a:pPr>
            <a:r>
              <a:rPr lang="en-US" altLang="ko-KR" dirty="0"/>
              <a:t>DSGE: </a:t>
            </a:r>
            <a:r>
              <a:rPr lang="ko-KR" altLang="en-US" dirty="0"/>
              <a:t>기본적으로 </a:t>
            </a:r>
            <a:r>
              <a:rPr lang="ko-KR" altLang="en-US" dirty="0" err="1"/>
              <a:t>고정점</a:t>
            </a:r>
            <a:r>
              <a:rPr lang="en-US" altLang="ko-KR" dirty="0"/>
              <a:t>(fixed point)</a:t>
            </a:r>
            <a:r>
              <a:rPr lang="ko-KR" altLang="en-US" dirty="0"/>
              <a:t>을 찾는 문제</a:t>
            </a:r>
            <a:r>
              <a:rPr lang="en-US" altLang="ko-KR" dirty="0"/>
              <a:t>:</a:t>
            </a:r>
            <a:r>
              <a:rPr lang="ko-KR" altLang="en-US" dirty="0"/>
              <a:t> 이것에서 대다수의 장단점이 유래됨</a:t>
            </a:r>
          </a:p>
          <a:p>
            <a:pPr lvl="1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모형 내 설명 </a:t>
            </a:r>
            <a:r>
              <a:rPr lang="en-US" altLang="ko-KR" dirty="0"/>
              <a:t>vs. </a:t>
            </a:r>
            <a:r>
              <a:rPr lang="ko-KR" altLang="en-US" dirty="0"/>
              <a:t>전망은 다른 문제</a:t>
            </a:r>
          </a:p>
          <a:p>
            <a:pPr lvl="1">
              <a:defRPr/>
            </a:pPr>
            <a:r>
              <a:rPr lang="ko-KR" altLang="en-US" dirty="0"/>
              <a:t>질문에 따라 다름</a:t>
            </a:r>
          </a:p>
          <a:p>
            <a:pPr lvl="1">
              <a:defRPr/>
            </a:pPr>
            <a:r>
              <a:rPr lang="ko-KR" altLang="en-US" dirty="0"/>
              <a:t>정부지출을 </a:t>
            </a:r>
            <a:r>
              <a:rPr lang="en-US" altLang="ko-KR" dirty="0"/>
              <a:t>1</a:t>
            </a:r>
            <a:r>
              <a:rPr lang="ko-KR" altLang="en-US" dirty="0"/>
              <a:t>원 늘리면 일자리</a:t>
            </a:r>
            <a:r>
              <a:rPr lang="en-US" altLang="ko-KR" dirty="0"/>
              <a:t>/</a:t>
            </a:r>
            <a:r>
              <a:rPr lang="ko-KR" altLang="en-US" dirty="0"/>
              <a:t>소비 등에 어떤 효과를 미칠 것인가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  <a:p>
            <a:pPr lvl="1">
              <a:defRPr/>
            </a:pPr>
            <a:r>
              <a:rPr lang="ko-KR" altLang="en-US" dirty="0"/>
              <a:t>내년 취업자 수와 경제성장이 어떻게 </a:t>
            </a:r>
            <a:r>
              <a:rPr lang="ko-KR" altLang="en-US" dirty="0" err="1"/>
              <a:t>될것인가</a:t>
            </a:r>
            <a:r>
              <a:rPr lang="en-US" altLang="ko-KR" dirty="0"/>
              <a:t>?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9908-538D-5E06-5034-D2D03E9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기대</a:t>
            </a:r>
            <a:r>
              <a:rPr kumimoji="1" lang="ko-KR" altLang="en-US" dirty="0"/>
              <a:t> 효과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5FDE1-A0CE-AF51-8F9F-D47243A5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빠른 시간 내에 계산이 가능한 </a:t>
            </a:r>
            <a:r>
              <a:rPr kumimoji="1" lang="en-US" altLang="ko-KR" dirty="0"/>
              <a:t>HA – DSGE </a:t>
            </a:r>
            <a:r>
              <a:rPr kumimoji="1" lang="ko-KR" altLang="en-US"/>
              <a:t>모형 구축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ko-KR" altLang="en-US" dirty="0"/>
              <a:t>참조할 수 있는 전망모형 구축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Horse Racing: </a:t>
            </a:r>
            <a:r>
              <a:rPr kumimoji="1" lang="ko-KR" altLang="en-US"/>
              <a:t>대표적으로 활용되는 전망모형의 성과를 매기 비교하여 최적 성과 모형 도출</a:t>
            </a:r>
            <a:endParaRPr kumimoji="1" lang="en-US" altLang="ko-KR" dirty="0"/>
          </a:p>
          <a:p>
            <a:pPr lvl="1"/>
            <a:r>
              <a:rPr kumimoji="1" lang="en-US" altLang="en-US" dirty="0" err="1"/>
              <a:t>fVAR</a:t>
            </a:r>
            <a:r>
              <a:rPr kumimoji="1" lang="en-US" altLang="en-US" dirty="0"/>
              <a:t>: HA – DSGE </a:t>
            </a:r>
            <a:r>
              <a:rPr kumimoji="1" lang="ko-KR" altLang="en-US"/>
              <a:t>모형 결과를 더 용이하게 참조할 수 있음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부속결과물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NY-FED</a:t>
            </a:r>
            <a:r>
              <a:rPr kumimoji="1" lang="ko-KR" altLang="en-US">
                <a:hlinkClick r:id="rId2"/>
              </a:rPr>
              <a:t> 게시물 링크</a:t>
            </a:r>
            <a:r>
              <a:rPr kumimoji="1" lang="en-US" altLang="ko-KR" dirty="0">
                <a:hlinkClick r:id="rId2"/>
              </a:rPr>
              <a:t>(</a:t>
            </a:r>
            <a:r>
              <a:rPr kumimoji="1" lang="ko-KR" altLang="en-US">
                <a:hlinkClick r:id="rId2"/>
              </a:rPr>
              <a:t>클릭</a:t>
            </a:r>
            <a:r>
              <a:rPr kumimoji="1" lang="en-US" altLang="ko-KR" dirty="0">
                <a:hlinkClick r:id="rId2"/>
              </a:rPr>
              <a:t>)</a:t>
            </a:r>
            <a:r>
              <a:rPr kumimoji="1" lang="en-US" altLang="ko-KR" dirty="0"/>
              <a:t>, 0616 </a:t>
            </a:r>
            <a:r>
              <a:rPr kumimoji="1" lang="ko-KR" altLang="en-US"/>
              <a:t>자료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0F69-29C6-4C63-983A-CE202C55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6669"/>
            <a:ext cx="4953000" cy="2430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F2939-5BF4-4BA5-BBF0-95321383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36669"/>
            <a:ext cx="4953000" cy="24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DE348-D8E3-3474-81DC-7350C32C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5222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정부부처가 정책이 집계 및 </a:t>
            </a:r>
            <a:r>
              <a:rPr kumimoji="1"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분포적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효과에 미치는 효과를 분석하는 모형을 상대적으로 손쉽게 확인할 수 있도록 하는 플랫폼 구축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kumimoji="1"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한국노동연구원 연구내용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1.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이질적 경제주체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동태적확률일반균형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모형 구축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정책파급효과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매커니즘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파악 및 반사실적 분석 가능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2.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거시 행위자기반모형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노동시장 의사결정 부분 개선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3.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집계변수와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분포적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정보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(ex: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연령별 고용률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소득분포 등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를 모두 활용하여 추정하는 실증분석 모형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추정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과정은 블랙박스지만 결과를 더 손쉽게 볼 수 있음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4.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기계학습 기반 모형 구축 및 개량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전망 결과에 도움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endParaRPr kumimoji="1" lang="ko-Kore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9039"/>
            <a:ext cx="9309100" cy="701222"/>
          </a:xfrm>
        </p:spPr>
        <p:txBody>
          <a:bodyPr/>
          <a:lstStyle/>
          <a:p>
            <a:r>
              <a:rPr kumimoji="1" lang="ko-Kore-KR" altLang="en-US" dirty="0">
                <a:latin typeface="+mj-lt"/>
              </a:rPr>
              <a:t>연구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ko-Kore-KR" altLang="en-US" dirty="0">
                <a:latin typeface="+mj-lt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9240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348FE2-3602-92E1-927E-D466C0D5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이질적 경제주체</a:t>
            </a:r>
            <a:r>
              <a:rPr lang="en-US" altLang="ko-KR" dirty="0"/>
              <a:t>(Heterogeneous Agent)</a:t>
            </a:r>
          </a:p>
          <a:p>
            <a:pPr lvl="1"/>
            <a:r>
              <a:rPr lang="en-US" altLang="ko-KR" dirty="0"/>
              <a:t> vs. </a:t>
            </a:r>
            <a:r>
              <a:rPr lang="ko-KR" altLang="en-US" dirty="0"/>
              <a:t>대표적 경제주체</a:t>
            </a:r>
            <a:r>
              <a:rPr lang="en-US" altLang="ko-KR" dirty="0"/>
              <a:t>(Representative Agent): </a:t>
            </a:r>
            <a:r>
              <a:rPr lang="ko-KR" altLang="en-US" dirty="0"/>
              <a:t>경제주체 간 상호작용 및 </a:t>
            </a:r>
            <a:r>
              <a:rPr lang="ko-KR" altLang="en-US" dirty="0" err="1"/>
              <a:t>분포적</a:t>
            </a:r>
            <a:r>
              <a:rPr lang="ko-KR" altLang="en-US" dirty="0"/>
              <a:t> 효과를 볼 수 있음</a:t>
            </a:r>
            <a:endParaRPr lang="en-US" altLang="ko-KR" dirty="0"/>
          </a:p>
          <a:p>
            <a:pPr lvl="1"/>
            <a:r>
              <a:rPr lang="ko-KR" altLang="en-US" dirty="0"/>
              <a:t>전통적 </a:t>
            </a:r>
            <a:r>
              <a:rPr lang="en-US" altLang="ko-KR" dirty="0"/>
              <a:t>HA model: </a:t>
            </a:r>
            <a:r>
              <a:rPr lang="en-US" altLang="ko-KR" dirty="0" err="1"/>
              <a:t>Aiyagari</a:t>
            </a:r>
            <a:r>
              <a:rPr lang="en-US" altLang="ko-KR" dirty="0"/>
              <a:t>(1994) – </a:t>
            </a:r>
            <a:r>
              <a:rPr lang="ko-KR" altLang="en-US" dirty="0"/>
              <a:t>생산성과 자산 보유 수준에서 이질적임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동태적 확률일반균형</a:t>
            </a:r>
            <a:r>
              <a:rPr lang="en-US" altLang="ko-KR" dirty="0"/>
              <a:t>(Dynamic Stochastic General Equilibrium, DSGE) </a:t>
            </a:r>
            <a:r>
              <a:rPr lang="ko-KR" altLang="en-US" dirty="0"/>
              <a:t>모형</a:t>
            </a:r>
            <a:endParaRPr lang="en-US" altLang="ko-KR" dirty="0"/>
          </a:p>
          <a:p>
            <a:pPr lvl="1"/>
            <a:r>
              <a:rPr lang="en-US" altLang="en-US" dirty="0"/>
              <a:t>Dynamic: ABM</a:t>
            </a:r>
            <a:r>
              <a:rPr lang="ko-KR" altLang="en-US" dirty="0"/>
              <a:t>과 비교해서 차이점 </a:t>
            </a:r>
            <a:r>
              <a:rPr lang="en-US" altLang="ko-KR" dirty="0"/>
              <a:t>– forward looking behavior</a:t>
            </a:r>
          </a:p>
          <a:p>
            <a:pPr lvl="1"/>
            <a:r>
              <a:rPr lang="en-US" altLang="en-US" dirty="0"/>
              <a:t>Stochastic: </a:t>
            </a:r>
            <a:r>
              <a:rPr lang="ko-KR" altLang="en-US" dirty="0"/>
              <a:t>매기 개별 경제주체의 노동생산성 충격</a:t>
            </a:r>
            <a:r>
              <a:rPr lang="en-US" altLang="ko-KR" dirty="0"/>
              <a:t>(idiosyncratic productivity shock)</a:t>
            </a:r>
            <a:r>
              <a:rPr lang="ko-KR" altLang="en-US" dirty="0"/>
              <a:t>과 거시전반적 충격</a:t>
            </a:r>
            <a:r>
              <a:rPr lang="en-US" altLang="ko-KR" dirty="0"/>
              <a:t> – </a:t>
            </a:r>
            <a:r>
              <a:rPr lang="ko-KR" altLang="en-US" dirty="0"/>
              <a:t>총요소생산성</a:t>
            </a:r>
            <a:r>
              <a:rPr lang="en-US" altLang="ko-KR" dirty="0"/>
              <a:t>, </a:t>
            </a:r>
            <a:r>
              <a:rPr lang="ko-KR" altLang="en-US" dirty="0"/>
              <a:t>통화정책</a:t>
            </a:r>
            <a:r>
              <a:rPr lang="en-US" altLang="ko-KR" dirty="0"/>
              <a:t>, </a:t>
            </a:r>
            <a:r>
              <a:rPr lang="ko-KR" altLang="en-US" dirty="0"/>
              <a:t>재정정책 충격 등</a:t>
            </a:r>
            <a:endParaRPr lang="en-US" altLang="ko-KR" dirty="0"/>
          </a:p>
          <a:p>
            <a:pPr lvl="1"/>
            <a:r>
              <a:rPr lang="en-US" altLang="en-US" dirty="0"/>
              <a:t>General Equilibrium: </a:t>
            </a:r>
            <a:r>
              <a:rPr lang="ko-KR" altLang="en-US" dirty="0"/>
              <a:t>개별 경제주체는 주어진 가격에서 의사결정을 하고</a:t>
            </a:r>
            <a:r>
              <a:rPr lang="en-US" altLang="ko-KR" dirty="0"/>
              <a:t>, </a:t>
            </a:r>
            <a:r>
              <a:rPr lang="ko-KR" altLang="en-US" dirty="0"/>
              <a:t>가격은 개별 가계와 기업의 효용극대화</a:t>
            </a:r>
            <a:r>
              <a:rPr lang="en-US" altLang="ko-KR" dirty="0"/>
              <a:t>/</a:t>
            </a:r>
            <a:r>
              <a:rPr lang="ko-KR" altLang="en-US" dirty="0"/>
              <a:t>이윤극대화를 일치시키는 수준에서 결정됨</a:t>
            </a:r>
            <a:endParaRPr lang="en-US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개발 </a:t>
            </a:r>
            <a:r>
              <a:rPr kumimoji="1" lang="ko-KR" altLang="en-US"/>
              <a:t>진행 경과 </a:t>
            </a:r>
            <a:r>
              <a:rPr kumimoji="1" lang="en-US" altLang="ko-KR" dirty="0"/>
              <a:t>1. HA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DSGE</a:t>
            </a:r>
            <a:r>
              <a:rPr kumimoji="1" lang="ko-KR" altLang="en-US" dirty="0"/>
              <a:t> 모형</a:t>
            </a:r>
            <a:endParaRPr kumimoji="1" lang="ko-Kore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6136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6821-F0C4-4FA2-9DCE-378A47E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</a:t>
            </a:r>
            <a:r>
              <a:rPr lang="en-US" altLang="ko-KR" dirty="0"/>
              <a:t>HA-DSGE </a:t>
            </a:r>
            <a:r>
              <a:rPr lang="ko-KR" altLang="en-US" dirty="0"/>
              <a:t>모형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누진세 모형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42260B-AB19-46FD-89AB-B61301D2D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강화학습과 굉장히 유사한 </a:t>
                </a:r>
                <a:r>
                  <a:rPr lang="en-US" altLang="ko-KR" dirty="0"/>
                  <a:t>Bellman equation</a:t>
                </a:r>
                <a:r>
                  <a:rPr lang="ko-KR" altLang="en-US" dirty="0"/>
                  <a:t>을 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개별 가계</a:t>
                </a:r>
                <a:r>
                  <a:rPr lang="en-US" altLang="ko-KR" dirty="0"/>
                  <a:t>(Household)</a:t>
                </a:r>
                <a:r>
                  <a:rPr lang="ko-KR" altLang="en-US" dirty="0"/>
                  <a:t>의 문제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대표적 기업</a:t>
                </a:r>
                <a:r>
                  <a:rPr lang="en-US" altLang="ko-KR" dirty="0"/>
                  <a:t>(Firm)</a:t>
                </a:r>
                <a:r>
                  <a:rPr lang="ko-KR" altLang="en-US" dirty="0"/>
                  <a:t>의 문제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m:rPr>
                          <m:lit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𝑤𝑁</m:t>
                      </m:r>
                      <m:r>
                        <m:rPr>
                          <m:lit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균형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시장청산</a:t>
                </a:r>
                <a:r>
                  <a:rPr lang="en-US" altLang="ko-KR" dirty="0"/>
                  <a:t>, Market Clearing)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42260B-AB19-46FD-89AB-B61301D2D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F7A265F-E4A6-43E8-8E94-9B65D1E7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38424"/>
            <a:ext cx="9058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620A-B867-42C8-B001-9A23F6FF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  <a:r>
              <a:rPr lang="ko-KR" altLang="en-US" dirty="0"/>
              <a:t> </a:t>
            </a:r>
            <a:r>
              <a:rPr lang="en-US" altLang="ko-KR" dirty="0"/>
              <a:t>What?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3D7A68-7B3B-44EC-9384-D24F1E283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231900"/>
            <a:ext cx="8915400" cy="4894263"/>
          </a:xfrm>
        </p:spPr>
      </p:pic>
    </p:spTree>
    <p:extLst>
      <p:ext uri="{BB962C8B-B14F-4D97-AF65-F5344CB8AC3E}">
        <p14:creationId xmlns:p14="http://schemas.microsoft.com/office/powerpoint/2010/main" val="210722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B7C0F-DDD9-4A7D-B2D0-CB0479F2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논의</a:t>
            </a:r>
            <a:r>
              <a:rPr lang="en-US" altLang="ko-KR" dirty="0"/>
              <a:t>: </a:t>
            </a:r>
            <a:r>
              <a:rPr lang="ko-KR" altLang="en-US" dirty="0"/>
              <a:t>최근의 복잡한 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2FCB-4C13-4EB3-BB7A-8B77B5C4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이질적 경제주체 </a:t>
            </a:r>
            <a:r>
              <a:rPr lang="ko-KR" altLang="en-US" dirty="0" err="1"/>
              <a:t>뉴케인지언</a:t>
            </a:r>
            <a:r>
              <a:rPr lang="en-US" altLang="ko-KR" dirty="0"/>
              <a:t>(Heterogeneous Agent New Keynesian, HANK) </a:t>
            </a:r>
            <a:r>
              <a:rPr lang="ko-KR" altLang="en-US" dirty="0"/>
              <a:t>모형</a:t>
            </a:r>
            <a:endParaRPr lang="en-US" altLang="ko-KR" dirty="0"/>
          </a:p>
          <a:p>
            <a:pPr lvl="1"/>
            <a:r>
              <a:rPr lang="ko-KR" altLang="en-US" dirty="0" err="1"/>
              <a:t>뉴케인지언</a:t>
            </a:r>
            <a:r>
              <a:rPr lang="en-US" altLang="ko-KR" dirty="0"/>
              <a:t>(New Keynesian, NK): </a:t>
            </a:r>
            <a:r>
              <a:rPr lang="ko-KR" altLang="en-US" dirty="0"/>
              <a:t>상품 가격 혹은 임금이 경직적일 수 있음을 모형에 반영</a:t>
            </a:r>
            <a:endParaRPr lang="en-US" altLang="ko-KR" dirty="0"/>
          </a:p>
          <a:p>
            <a:pPr lvl="1"/>
            <a:r>
              <a:rPr lang="en-US" altLang="ko-KR" dirty="0"/>
              <a:t>Computational burden </a:t>
            </a:r>
            <a:r>
              <a:rPr lang="ko-KR" altLang="en-US" dirty="0"/>
              <a:t>때문에 </a:t>
            </a:r>
            <a:r>
              <a:rPr lang="en-US" altLang="ko-KR" dirty="0"/>
              <a:t>HANK </a:t>
            </a:r>
            <a:r>
              <a:rPr lang="ko-KR" altLang="en-US" dirty="0"/>
              <a:t>대신 </a:t>
            </a:r>
            <a:r>
              <a:rPr lang="en-US" altLang="ko-KR" dirty="0"/>
              <a:t>RANK</a:t>
            </a:r>
            <a:r>
              <a:rPr lang="ko-KR" altLang="en-US" dirty="0"/>
              <a:t>가 주로 고려되어 왔지만 최근에는 방법론적 발전으로 인해 </a:t>
            </a:r>
            <a:r>
              <a:rPr lang="en-US" altLang="ko-KR" dirty="0"/>
              <a:t>HANK </a:t>
            </a:r>
            <a:r>
              <a:rPr lang="ko-KR" altLang="en-US" dirty="0"/>
              <a:t>역시 많이 계산되고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계산방법</a:t>
            </a:r>
            <a:endParaRPr lang="en-US" altLang="ko-KR" dirty="0"/>
          </a:p>
          <a:p>
            <a:pPr lvl="1"/>
            <a:r>
              <a:rPr lang="ko-KR" altLang="en-US" dirty="0"/>
              <a:t>연속시간</a:t>
            </a:r>
            <a:r>
              <a:rPr lang="en-US" altLang="ko-KR" dirty="0"/>
              <a:t>(Continuous Time) </a:t>
            </a:r>
            <a:r>
              <a:rPr lang="ko-KR" altLang="en-US" dirty="0"/>
              <a:t>모형</a:t>
            </a:r>
            <a:r>
              <a:rPr lang="en-US" altLang="ko-KR" dirty="0"/>
              <a:t> – Hamilton – </a:t>
            </a:r>
            <a:r>
              <a:rPr lang="en-US" altLang="ko-KR" dirty="0" err="1"/>
              <a:t>Jacobbi</a:t>
            </a:r>
            <a:r>
              <a:rPr lang="en-US" altLang="ko-KR" dirty="0"/>
              <a:t> – Bellman(HJB) equation + </a:t>
            </a:r>
            <a:r>
              <a:rPr lang="en-US" altLang="ko-KR" dirty="0" err="1"/>
              <a:t>Kolmogrov</a:t>
            </a:r>
            <a:r>
              <a:rPr lang="en-US" altLang="ko-KR" dirty="0"/>
              <a:t> Forward equation </a:t>
            </a:r>
            <a:r>
              <a:rPr lang="ko-KR" altLang="en-US" dirty="0"/>
              <a:t>이론적으로 좋고 빠를 수 밖에 없는 구조임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개인적인 경험상 모형에 따라 초기값 문제에 민감함</a:t>
            </a:r>
            <a:endParaRPr lang="en-US" altLang="ko-KR" dirty="0"/>
          </a:p>
          <a:p>
            <a:pPr lvl="1"/>
            <a:r>
              <a:rPr lang="ko-KR" altLang="en-US" dirty="0"/>
              <a:t>이산시간</a:t>
            </a:r>
            <a:r>
              <a:rPr lang="en-US" altLang="ko-KR" dirty="0"/>
              <a:t>(Discrete Time): Sequence – Space Jacobian(SSJ).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7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0A5F-4366-4C2D-B5EE-7265CC25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DSGE</a:t>
            </a:r>
            <a:r>
              <a:rPr lang="ko-KR" altLang="en-US" dirty="0"/>
              <a:t>는 경직적이고 계산이 </a:t>
            </a:r>
            <a:r>
              <a:rPr lang="ko-KR" altLang="en-US" dirty="0" err="1"/>
              <a:t>느린가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36125-01EA-4AF0-A05E-B83792D6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50261"/>
            <a:ext cx="8915400" cy="550926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개인적 의견</a:t>
            </a:r>
            <a:r>
              <a:rPr lang="en-US" altLang="ko-KR" dirty="0"/>
              <a:t>) DSGE</a:t>
            </a:r>
            <a:r>
              <a:rPr lang="ko-KR" altLang="en-US" dirty="0"/>
              <a:t>는 결국 </a:t>
            </a:r>
            <a:r>
              <a:rPr lang="ko-KR" altLang="en-US" dirty="0" err="1"/>
              <a:t>고정점</a:t>
            </a:r>
            <a:r>
              <a:rPr lang="en-US" altLang="ko-KR" dirty="0"/>
              <a:t>(Fixed point)</a:t>
            </a:r>
            <a:r>
              <a:rPr lang="ko-KR" altLang="en-US" dirty="0"/>
              <a:t>을 찾는 문제로 귀결됨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정합성</a:t>
            </a:r>
            <a:r>
              <a:rPr lang="en-US" altLang="ko-KR" dirty="0"/>
              <a:t>, </a:t>
            </a:r>
            <a:r>
              <a:rPr lang="ko-KR" altLang="en-US" dirty="0" err="1"/>
              <a:t>일치성</a:t>
            </a:r>
            <a:r>
              <a:rPr lang="en-US" altLang="ko-KR" dirty="0"/>
              <a:t>, </a:t>
            </a:r>
            <a:r>
              <a:rPr lang="ko-KR" altLang="en-US" dirty="0"/>
              <a:t>통일성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경직성</a:t>
            </a:r>
            <a:r>
              <a:rPr lang="en-US" altLang="ko-KR" dirty="0"/>
              <a:t>, </a:t>
            </a:r>
            <a:r>
              <a:rPr lang="ko-KR" altLang="en-US" dirty="0"/>
              <a:t>계산 방법을 달리 고려하지 않고 수식을 그대로 알고리즘화 하면</a:t>
            </a:r>
            <a:r>
              <a:rPr lang="en-US" altLang="ko-KR" dirty="0"/>
              <a:t>(</a:t>
            </a:r>
            <a:r>
              <a:rPr lang="ko-KR" altLang="en-US" dirty="0"/>
              <a:t>반대로 말하면 수식들 자체가 알고리즘화 되기 상대적으로 쉬운 구조임</a:t>
            </a:r>
            <a:r>
              <a:rPr lang="en-US" altLang="ko-KR" dirty="0"/>
              <a:t>) </a:t>
            </a:r>
            <a:r>
              <a:rPr lang="ko-KR" altLang="en-US" dirty="0"/>
              <a:t>계산이 오래 걸림</a:t>
            </a:r>
            <a:endParaRPr lang="en-US" altLang="ko-KR" dirty="0"/>
          </a:p>
          <a:p>
            <a:pPr lvl="1"/>
            <a:r>
              <a:rPr lang="en-US" altLang="ko-KR" dirty="0"/>
              <a:t>HA </a:t>
            </a:r>
            <a:r>
              <a:rPr lang="ko-KR" altLang="en-US" dirty="0"/>
              <a:t>모형</a:t>
            </a:r>
            <a:r>
              <a:rPr lang="en-US" altLang="ko-KR" dirty="0"/>
              <a:t>: </a:t>
            </a:r>
            <a:r>
              <a:rPr lang="ko-KR" altLang="en-US" dirty="0"/>
              <a:t>개별 경제주체의 문제를 풀려면 경제 전체의 분포를 알아야 함</a:t>
            </a:r>
            <a:r>
              <a:rPr lang="en-US" altLang="ko-KR" dirty="0"/>
              <a:t>(=meaning: </a:t>
            </a:r>
            <a:r>
              <a:rPr lang="ko-KR" altLang="en-US" dirty="0"/>
              <a:t>엄밀하게는 분포 전체가 </a:t>
            </a:r>
            <a:r>
              <a:rPr lang="en-US" altLang="ko-KR" dirty="0"/>
              <a:t>state </a:t>
            </a:r>
            <a:r>
              <a:rPr lang="en-US" altLang="ko-KR" dirty="0" err="1"/>
              <a:t>variabl</a:t>
            </a:r>
            <a:r>
              <a:rPr lang="ko-KR" altLang="en-US" dirty="0"/>
              <a:t>이 되어야 함</a:t>
            </a:r>
            <a:r>
              <a:rPr lang="en-US" altLang="ko-KR" dirty="0"/>
              <a:t>). Stationary equilibrium</a:t>
            </a:r>
            <a:r>
              <a:rPr lang="ko-KR" altLang="en-US" dirty="0"/>
              <a:t>에서는 상대적으로 풀기 쉬우나 </a:t>
            </a:r>
            <a:r>
              <a:rPr lang="en-US" altLang="ko-KR" dirty="0"/>
              <a:t>HANK </a:t>
            </a:r>
            <a:r>
              <a:rPr lang="ko-KR" altLang="en-US" dirty="0"/>
              <a:t>모형 혹은 이번 과제의 관심사와 같이 전망</a:t>
            </a:r>
            <a:r>
              <a:rPr lang="en-US" altLang="ko-KR" dirty="0"/>
              <a:t>, </a:t>
            </a:r>
            <a:r>
              <a:rPr lang="ko-KR" altLang="en-US" dirty="0"/>
              <a:t>정책반응을 알기 위해서는 </a:t>
            </a:r>
            <a:r>
              <a:rPr lang="en-US" altLang="ko-KR" dirty="0"/>
              <a:t>macro shock</a:t>
            </a:r>
            <a:r>
              <a:rPr lang="ko-KR" altLang="en-US" dirty="0"/>
              <a:t>이 왔을 때 분포가 변하는 것까지 고려해야 함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고정점</a:t>
            </a:r>
            <a:r>
              <a:rPr lang="ko-KR" altLang="en-US" dirty="0"/>
              <a:t> 문제를 푸는데 시간이 오래 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/>
              <a:t>왜 </a:t>
            </a:r>
            <a:r>
              <a:rPr lang="en-US" altLang="ko-KR" dirty="0"/>
              <a:t>ABM</a:t>
            </a:r>
            <a:r>
              <a:rPr lang="ko-KR" altLang="en-US" dirty="0"/>
              <a:t>은 상대적으로 시간이 덜 걸리는가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Heuristics: </a:t>
            </a:r>
            <a:r>
              <a:rPr lang="ko-KR" altLang="en-US" dirty="0"/>
              <a:t>최적화 문제를 푸는 것에 대한 부담이 덜함</a:t>
            </a:r>
            <a:endParaRPr lang="en-US" altLang="ko-KR" dirty="0"/>
          </a:p>
          <a:p>
            <a:pPr lvl="1"/>
            <a:r>
              <a:rPr lang="en-US" altLang="ko-KR" dirty="0"/>
              <a:t>Backward vs. Forward: ABM</a:t>
            </a:r>
            <a:r>
              <a:rPr lang="ko-KR" altLang="en-US" dirty="0"/>
              <a:t>에서의 </a:t>
            </a:r>
            <a:r>
              <a:rPr lang="en-US" altLang="ko-KR" dirty="0"/>
              <a:t>Heuristics</a:t>
            </a:r>
            <a:r>
              <a:rPr lang="ko-KR" altLang="en-US" dirty="0"/>
              <a:t>는 그 구조와 정신상 </a:t>
            </a:r>
            <a:r>
              <a:rPr lang="en-US" altLang="ko-KR" dirty="0"/>
              <a:t>backward looking</a:t>
            </a:r>
            <a:r>
              <a:rPr lang="ko-KR" altLang="en-US" dirty="0"/>
              <a:t>이 되는 경우가 많음</a:t>
            </a:r>
            <a:endParaRPr lang="en-US" altLang="ko-KR" dirty="0"/>
          </a:p>
          <a:p>
            <a:pPr lvl="1"/>
            <a:r>
              <a:rPr lang="en-US" altLang="ko-KR" dirty="0"/>
              <a:t>Example: </a:t>
            </a:r>
            <a:r>
              <a:rPr lang="ko-KR" altLang="en-US" dirty="0"/>
              <a:t>기업의 가격 결정 문제</a:t>
            </a:r>
            <a:r>
              <a:rPr lang="en-US" altLang="ko-KR" dirty="0"/>
              <a:t>. </a:t>
            </a:r>
            <a:r>
              <a:rPr lang="ko-KR" altLang="en-US" dirty="0"/>
              <a:t>과거 가격에 </a:t>
            </a:r>
            <a:r>
              <a:rPr lang="ko-KR" altLang="en-US" dirty="0" err="1"/>
              <a:t>영향받기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미래 상황이 어떻게 될지 고려하기 </a:t>
            </a:r>
          </a:p>
        </p:txBody>
      </p:sp>
    </p:spTree>
    <p:extLst>
      <p:ext uri="{BB962C8B-B14F-4D97-AF65-F5344CB8AC3E}">
        <p14:creationId xmlns:p14="http://schemas.microsoft.com/office/powerpoint/2010/main" val="364963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82297-DE95-4FB5-AC23-37F171E6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HANK model with SSJ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BDDAAE-DF06-4F86-9F39-A3FD7CB9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057" y="1231900"/>
            <a:ext cx="6951885" cy="4894263"/>
          </a:xfrm>
        </p:spPr>
      </p:pic>
    </p:spTree>
    <p:extLst>
      <p:ext uri="{BB962C8B-B14F-4D97-AF65-F5344CB8AC3E}">
        <p14:creationId xmlns:p14="http://schemas.microsoft.com/office/powerpoint/2010/main" val="110129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05FF3-6987-4129-BA2D-4E726D7F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C2762C-6170-4A2D-A98B-D44568FE7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120" y="1231900"/>
            <a:ext cx="6197760" cy="4894263"/>
          </a:xfrm>
        </p:spPr>
      </p:pic>
    </p:spTree>
    <p:extLst>
      <p:ext uri="{BB962C8B-B14F-4D97-AF65-F5344CB8AC3E}">
        <p14:creationId xmlns:p14="http://schemas.microsoft.com/office/powerpoint/2010/main" val="31970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1038</Words>
  <Application>Microsoft Office PowerPoint</Application>
  <PresentationFormat>A4 용지(210x297mm)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Apple SD Gothic Neo</vt:lpstr>
      <vt:lpstr>Apple SD Gothic Neo SemiBold</vt:lpstr>
      <vt:lpstr>KoPubWorld돋움체 Medium</vt:lpstr>
      <vt:lpstr>NanumMyeongjo</vt:lpstr>
      <vt:lpstr>맑은 고딕</vt:lpstr>
      <vt:lpstr>한컴 고딕</vt:lpstr>
      <vt:lpstr>Arial</vt:lpstr>
      <vt:lpstr>Calibri</vt:lpstr>
      <vt:lpstr>Calibri Light</vt:lpstr>
      <vt:lpstr>Cambria Math</vt:lpstr>
      <vt:lpstr>Office 테마</vt:lpstr>
      <vt:lpstr>2_Office 테마</vt:lpstr>
      <vt:lpstr>한국노동연구원(Kli)  연구 진행현황 및 계획</vt:lpstr>
      <vt:lpstr>연구 목표</vt:lpstr>
      <vt:lpstr>연구 개발 진행 경과 1. HA – DSGE 모형</vt:lpstr>
      <vt:lpstr>전통적 HA-DSGE 모형 예시: 누진세 모형</vt:lpstr>
      <vt:lpstr>So What?</vt:lpstr>
      <vt:lpstr>기술적 논의: 최근의 복잡한 모형</vt:lpstr>
      <vt:lpstr>왜 DSGE는 경직적이고 계산이 느린가?</vt:lpstr>
      <vt:lpstr>HANK model with SSJ</vt:lpstr>
      <vt:lpstr>PowerPoint 프레젠테이션</vt:lpstr>
      <vt:lpstr>2. Representative Agent New Keynesian with many shocks &amp; frictions – Keep checking &amp; revising</vt:lpstr>
      <vt:lpstr>연구 개발 진행 경과 3. fVAR 분포 전망</vt:lpstr>
      <vt:lpstr>연구 개발 진행 경과 4-1. 기계학습 모형 개량</vt:lpstr>
      <vt:lpstr>연구 개발 진행 경과 4-2. 기계학습 모형 개량</vt:lpstr>
      <vt:lpstr>연구 개발 진행 경과 4-3. 기계학습 모형 개량</vt:lpstr>
      <vt:lpstr>Few Discussions:</vt:lpstr>
      <vt:lpstr>기대 효과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(기관명) 연구 진행현황 및 계획</dc:title>
  <dc:creator>Microsoft Office User</dc:creator>
  <cp:lastModifiedBy>KLI</cp:lastModifiedBy>
  <cp:revision>51</cp:revision>
  <dcterms:created xsi:type="dcterms:W3CDTF">2023-06-15T23:47:15Z</dcterms:created>
  <dcterms:modified xsi:type="dcterms:W3CDTF">2023-11-09T11:30:39Z</dcterms:modified>
  <cp:version/>
</cp:coreProperties>
</file>