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  <p:sldMasterId id="2147483707" r:id="rId2"/>
  </p:sldMasterIdLst>
  <p:sldIdLst>
    <p:sldId id="4299" r:id="rId3"/>
    <p:sldId id="4333" r:id="rId4"/>
    <p:sldId id="4367" r:id="rId5"/>
    <p:sldId id="4369" r:id="rId6"/>
    <p:sldId id="4370" r:id="rId7"/>
    <p:sldId id="4375" r:id="rId8"/>
    <p:sldId id="4371" r:id="rId9"/>
    <p:sldId id="4373" r:id="rId10"/>
    <p:sldId id="4372" r:id="rId11"/>
    <p:sldId id="4374" r:id="rId12"/>
    <p:sldId id="4376" r:id="rId13"/>
    <p:sldId id="4365" r:id="rId14"/>
    <p:sldId id="4353" r:id="rId15"/>
    <p:sldId id="4357" r:id="rId16"/>
    <p:sldId id="4359" r:id="rId17"/>
    <p:sldId id="4356" r:id="rId18"/>
    <p:sldId id="4360" r:id="rId19"/>
    <p:sldId id="4361" r:id="rId20"/>
    <p:sldId id="4362" r:id="rId21"/>
    <p:sldId id="4364" r:id="rId22"/>
    <p:sldId id="4366" r:id="rId23"/>
    <p:sldId id="4345" r:id="rId24"/>
    <p:sldId id="4368" r:id="rId25"/>
  </p:sldIdLst>
  <p:sldSz cx="9906000" cy="6858000" type="A4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2"/>
    <p:restoredTop sz="96405"/>
  </p:normalViewPr>
  <p:slideViewPr>
    <p:cSldViewPr snapToGrid="0">
      <p:cViewPr varScale="1">
        <p:scale>
          <a:sx n="114" d="100"/>
          <a:sy n="114" d="100"/>
        </p:scale>
        <p:origin x="1386" y="108"/>
      </p:cViewPr>
      <p:guideLst>
        <p:guide orient="horz" pos="2157"/>
        <p:guide pos="31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231128_&#44536;&#47000;&#5453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231128_&#44536;&#47000;&#5453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graph_labor!$B$1</c:f>
              <c:strCache>
                <c:ptCount val="1"/>
                <c:pt idx="0">
                  <c:v>경제활동 참가율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graph_labor!$A$2:$A$222</c:f>
              <c:numCache>
                <c:formatCode>mmm\-yy</c:formatCode>
                <c:ptCount val="221"/>
                <c:pt idx="0">
                  <c:v>38412</c:v>
                </c:pt>
                <c:pt idx="1">
                  <c:v>38443</c:v>
                </c:pt>
                <c:pt idx="2">
                  <c:v>38473</c:v>
                </c:pt>
                <c:pt idx="3">
                  <c:v>38504</c:v>
                </c:pt>
                <c:pt idx="4">
                  <c:v>38534</c:v>
                </c:pt>
                <c:pt idx="5">
                  <c:v>38565</c:v>
                </c:pt>
                <c:pt idx="6">
                  <c:v>38596</c:v>
                </c:pt>
                <c:pt idx="7">
                  <c:v>38626</c:v>
                </c:pt>
                <c:pt idx="8">
                  <c:v>38657</c:v>
                </c:pt>
                <c:pt idx="9">
                  <c:v>38687</c:v>
                </c:pt>
                <c:pt idx="10">
                  <c:v>38718</c:v>
                </c:pt>
                <c:pt idx="11">
                  <c:v>38749</c:v>
                </c:pt>
                <c:pt idx="12">
                  <c:v>38777</c:v>
                </c:pt>
                <c:pt idx="13">
                  <c:v>38808</c:v>
                </c:pt>
                <c:pt idx="14">
                  <c:v>38838</c:v>
                </c:pt>
                <c:pt idx="15">
                  <c:v>38869</c:v>
                </c:pt>
                <c:pt idx="16">
                  <c:v>38899</c:v>
                </c:pt>
                <c:pt idx="17">
                  <c:v>38930</c:v>
                </c:pt>
                <c:pt idx="18">
                  <c:v>38961</c:v>
                </c:pt>
                <c:pt idx="19">
                  <c:v>38991</c:v>
                </c:pt>
                <c:pt idx="20">
                  <c:v>39022</c:v>
                </c:pt>
                <c:pt idx="21">
                  <c:v>39052</c:v>
                </c:pt>
                <c:pt idx="22">
                  <c:v>39083</c:v>
                </c:pt>
                <c:pt idx="23">
                  <c:v>39114</c:v>
                </c:pt>
                <c:pt idx="24">
                  <c:v>39142</c:v>
                </c:pt>
                <c:pt idx="25">
                  <c:v>39173</c:v>
                </c:pt>
                <c:pt idx="26">
                  <c:v>39203</c:v>
                </c:pt>
                <c:pt idx="27">
                  <c:v>39234</c:v>
                </c:pt>
                <c:pt idx="28">
                  <c:v>39264</c:v>
                </c:pt>
                <c:pt idx="29">
                  <c:v>39295</c:v>
                </c:pt>
                <c:pt idx="30">
                  <c:v>39326</c:v>
                </c:pt>
                <c:pt idx="31">
                  <c:v>39356</c:v>
                </c:pt>
                <c:pt idx="32">
                  <c:v>39387</c:v>
                </c:pt>
                <c:pt idx="33">
                  <c:v>39417</c:v>
                </c:pt>
                <c:pt idx="34">
                  <c:v>39448</c:v>
                </c:pt>
                <c:pt idx="35">
                  <c:v>39479</c:v>
                </c:pt>
                <c:pt idx="36">
                  <c:v>39508</c:v>
                </c:pt>
                <c:pt idx="37">
                  <c:v>39539</c:v>
                </c:pt>
                <c:pt idx="38">
                  <c:v>39569</c:v>
                </c:pt>
                <c:pt idx="39">
                  <c:v>39600</c:v>
                </c:pt>
                <c:pt idx="40">
                  <c:v>39630</c:v>
                </c:pt>
                <c:pt idx="41">
                  <c:v>39661</c:v>
                </c:pt>
                <c:pt idx="42">
                  <c:v>39692</c:v>
                </c:pt>
                <c:pt idx="43">
                  <c:v>39722</c:v>
                </c:pt>
                <c:pt idx="44">
                  <c:v>39753</c:v>
                </c:pt>
                <c:pt idx="45">
                  <c:v>39783</c:v>
                </c:pt>
                <c:pt idx="46">
                  <c:v>39814</c:v>
                </c:pt>
                <c:pt idx="47">
                  <c:v>39845</c:v>
                </c:pt>
                <c:pt idx="48">
                  <c:v>39873</c:v>
                </c:pt>
                <c:pt idx="49">
                  <c:v>39904</c:v>
                </c:pt>
                <c:pt idx="50">
                  <c:v>39934</c:v>
                </c:pt>
                <c:pt idx="51">
                  <c:v>39965</c:v>
                </c:pt>
                <c:pt idx="52">
                  <c:v>39995</c:v>
                </c:pt>
                <c:pt idx="53">
                  <c:v>40026</c:v>
                </c:pt>
                <c:pt idx="54">
                  <c:v>40057</c:v>
                </c:pt>
                <c:pt idx="55">
                  <c:v>40087</c:v>
                </c:pt>
                <c:pt idx="56">
                  <c:v>40118</c:v>
                </c:pt>
                <c:pt idx="57">
                  <c:v>40148</c:v>
                </c:pt>
                <c:pt idx="58">
                  <c:v>40179</c:v>
                </c:pt>
                <c:pt idx="59">
                  <c:v>40210</c:v>
                </c:pt>
                <c:pt idx="60">
                  <c:v>40238</c:v>
                </c:pt>
                <c:pt idx="61">
                  <c:v>40269</c:v>
                </c:pt>
                <c:pt idx="62">
                  <c:v>40299</c:v>
                </c:pt>
                <c:pt idx="63">
                  <c:v>40330</c:v>
                </c:pt>
                <c:pt idx="64">
                  <c:v>40360</c:v>
                </c:pt>
                <c:pt idx="65">
                  <c:v>40391</c:v>
                </c:pt>
                <c:pt idx="66">
                  <c:v>40422</c:v>
                </c:pt>
                <c:pt idx="67">
                  <c:v>40452</c:v>
                </c:pt>
                <c:pt idx="68">
                  <c:v>40483</c:v>
                </c:pt>
                <c:pt idx="69">
                  <c:v>40513</c:v>
                </c:pt>
                <c:pt idx="70">
                  <c:v>40544</c:v>
                </c:pt>
                <c:pt idx="71">
                  <c:v>40575</c:v>
                </c:pt>
                <c:pt idx="72">
                  <c:v>40603</c:v>
                </c:pt>
                <c:pt idx="73">
                  <c:v>40634</c:v>
                </c:pt>
                <c:pt idx="74">
                  <c:v>40664</c:v>
                </c:pt>
                <c:pt idx="75">
                  <c:v>40695</c:v>
                </c:pt>
                <c:pt idx="76">
                  <c:v>40725</c:v>
                </c:pt>
                <c:pt idx="77">
                  <c:v>40756</c:v>
                </c:pt>
                <c:pt idx="78">
                  <c:v>40787</c:v>
                </c:pt>
                <c:pt idx="79">
                  <c:v>40817</c:v>
                </c:pt>
                <c:pt idx="80">
                  <c:v>40848</c:v>
                </c:pt>
                <c:pt idx="81">
                  <c:v>40878</c:v>
                </c:pt>
                <c:pt idx="82">
                  <c:v>40909</c:v>
                </c:pt>
                <c:pt idx="83">
                  <c:v>40940</c:v>
                </c:pt>
                <c:pt idx="84">
                  <c:v>40969</c:v>
                </c:pt>
                <c:pt idx="85">
                  <c:v>41000</c:v>
                </c:pt>
                <c:pt idx="86">
                  <c:v>41030</c:v>
                </c:pt>
                <c:pt idx="87">
                  <c:v>41061</c:v>
                </c:pt>
                <c:pt idx="88">
                  <c:v>41091</c:v>
                </c:pt>
                <c:pt idx="89">
                  <c:v>41122</c:v>
                </c:pt>
                <c:pt idx="90">
                  <c:v>41153</c:v>
                </c:pt>
                <c:pt idx="91">
                  <c:v>41183</c:v>
                </c:pt>
                <c:pt idx="92">
                  <c:v>41214</c:v>
                </c:pt>
                <c:pt idx="93">
                  <c:v>41244</c:v>
                </c:pt>
                <c:pt idx="94">
                  <c:v>41275</c:v>
                </c:pt>
                <c:pt idx="95">
                  <c:v>41306</c:v>
                </c:pt>
                <c:pt idx="96">
                  <c:v>41334</c:v>
                </c:pt>
                <c:pt idx="97">
                  <c:v>41365</c:v>
                </c:pt>
                <c:pt idx="98">
                  <c:v>41395</c:v>
                </c:pt>
                <c:pt idx="99">
                  <c:v>41426</c:v>
                </c:pt>
                <c:pt idx="100">
                  <c:v>41456</c:v>
                </c:pt>
                <c:pt idx="101">
                  <c:v>41487</c:v>
                </c:pt>
                <c:pt idx="102">
                  <c:v>41518</c:v>
                </c:pt>
                <c:pt idx="103">
                  <c:v>41548</c:v>
                </c:pt>
                <c:pt idx="104">
                  <c:v>41579</c:v>
                </c:pt>
                <c:pt idx="105">
                  <c:v>41609</c:v>
                </c:pt>
                <c:pt idx="106">
                  <c:v>41640</c:v>
                </c:pt>
                <c:pt idx="107">
                  <c:v>41671</c:v>
                </c:pt>
                <c:pt idx="108">
                  <c:v>41699</c:v>
                </c:pt>
                <c:pt idx="109">
                  <c:v>41730</c:v>
                </c:pt>
                <c:pt idx="110">
                  <c:v>41760</c:v>
                </c:pt>
                <c:pt idx="111">
                  <c:v>41791</c:v>
                </c:pt>
                <c:pt idx="112">
                  <c:v>41821</c:v>
                </c:pt>
                <c:pt idx="113">
                  <c:v>41852</c:v>
                </c:pt>
                <c:pt idx="114">
                  <c:v>41883</c:v>
                </c:pt>
                <c:pt idx="115">
                  <c:v>41913</c:v>
                </c:pt>
                <c:pt idx="116">
                  <c:v>41944</c:v>
                </c:pt>
                <c:pt idx="117">
                  <c:v>41974</c:v>
                </c:pt>
                <c:pt idx="118">
                  <c:v>42005</c:v>
                </c:pt>
                <c:pt idx="119">
                  <c:v>42036</c:v>
                </c:pt>
                <c:pt idx="120">
                  <c:v>42064</c:v>
                </c:pt>
                <c:pt idx="121">
                  <c:v>42095</c:v>
                </c:pt>
                <c:pt idx="122">
                  <c:v>42125</c:v>
                </c:pt>
                <c:pt idx="123">
                  <c:v>42156</c:v>
                </c:pt>
                <c:pt idx="124">
                  <c:v>42186</c:v>
                </c:pt>
                <c:pt idx="125">
                  <c:v>42217</c:v>
                </c:pt>
                <c:pt idx="126">
                  <c:v>42248</c:v>
                </c:pt>
                <c:pt idx="127">
                  <c:v>42278</c:v>
                </c:pt>
                <c:pt idx="128">
                  <c:v>42309</c:v>
                </c:pt>
                <c:pt idx="129">
                  <c:v>42339</c:v>
                </c:pt>
                <c:pt idx="130">
                  <c:v>42370</c:v>
                </c:pt>
                <c:pt idx="131">
                  <c:v>42401</c:v>
                </c:pt>
                <c:pt idx="132">
                  <c:v>42430</c:v>
                </c:pt>
                <c:pt idx="133">
                  <c:v>42461</c:v>
                </c:pt>
                <c:pt idx="134">
                  <c:v>42491</c:v>
                </c:pt>
                <c:pt idx="135">
                  <c:v>42522</c:v>
                </c:pt>
                <c:pt idx="136">
                  <c:v>42552</c:v>
                </c:pt>
                <c:pt idx="137">
                  <c:v>42583</c:v>
                </c:pt>
                <c:pt idx="138">
                  <c:v>42614</c:v>
                </c:pt>
                <c:pt idx="139">
                  <c:v>42644</c:v>
                </c:pt>
                <c:pt idx="140">
                  <c:v>42675</c:v>
                </c:pt>
                <c:pt idx="141">
                  <c:v>42705</c:v>
                </c:pt>
                <c:pt idx="142">
                  <c:v>42736</c:v>
                </c:pt>
                <c:pt idx="143">
                  <c:v>42767</c:v>
                </c:pt>
                <c:pt idx="144">
                  <c:v>42795</c:v>
                </c:pt>
                <c:pt idx="145">
                  <c:v>42826</c:v>
                </c:pt>
                <c:pt idx="146">
                  <c:v>42856</c:v>
                </c:pt>
                <c:pt idx="147">
                  <c:v>42887</c:v>
                </c:pt>
                <c:pt idx="148">
                  <c:v>42917</c:v>
                </c:pt>
                <c:pt idx="149">
                  <c:v>42948</c:v>
                </c:pt>
                <c:pt idx="150">
                  <c:v>42979</c:v>
                </c:pt>
                <c:pt idx="151">
                  <c:v>43009</c:v>
                </c:pt>
                <c:pt idx="152">
                  <c:v>43040</c:v>
                </c:pt>
                <c:pt idx="153">
                  <c:v>43070</c:v>
                </c:pt>
                <c:pt idx="154">
                  <c:v>43101</c:v>
                </c:pt>
                <c:pt idx="155">
                  <c:v>43132</c:v>
                </c:pt>
                <c:pt idx="156">
                  <c:v>43160</c:v>
                </c:pt>
                <c:pt idx="157">
                  <c:v>43191</c:v>
                </c:pt>
                <c:pt idx="158">
                  <c:v>43221</c:v>
                </c:pt>
                <c:pt idx="159">
                  <c:v>43252</c:v>
                </c:pt>
                <c:pt idx="160">
                  <c:v>43282</c:v>
                </c:pt>
                <c:pt idx="161">
                  <c:v>43313</c:v>
                </c:pt>
                <c:pt idx="162">
                  <c:v>43344</c:v>
                </c:pt>
                <c:pt idx="163">
                  <c:v>43374</c:v>
                </c:pt>
                <c:pt idx="164">
                  <c:v>43405</c:v>
                </c:pt>
                <c:pt idx="165">
                  <c:v>43435</c:v>
                </c:pt>
                <c:pt idx="166">
                  <c:v>43466</c:v>
                </c:pt>
                <c:pt idx="167">
                  <c:v>43497</c:v>
                </c:pt>
                <c:pt idx="168">
                  <c:v>43525</c:v>
                </c:pt>
                <c:pt idx="169">
                  <c:v>43556</c:v>
                </c:pt>
                <c:pt idx="170">
                  <c:v>43586</c:v>
                </c:pt>
                <c:pt idx="171">
                  <c:v>43617</c:v>
                </c:pt>
                <c:pt idx="172">
                  <c:v>43647</c:v>
                </c:pt>
                <c:pt idx="173">
                  <c:v>43678</c:v>
                </c:pt>
                <c:pt idx="174">
                  <c:v>43709</c:v>
                </c:pt>
                <c:pt idx="175">
                  <c:v>43739</c:v>
                </c:pt>
                <c:pt idx="176">
                  <c:v>43770</c:v>
                </c:pt>
                <c:pt idx="177">
                  <c:v>43800</c:v>
                </c:pt>
                <c:pt idx="178">
                  <c:v>43831</c:v>
                </c:pt>
                <c:pt idx="179">
                  <c:v>43862</c:v>
                </c:pt>
                <c:pt idx="180">
                  <c:v>43891</c:v>
                </c:pt>
                <c:pt idx="181">
                  <c:v>43922</c:v>
                </c:pt>
                <c:pt idx="182">
                  <c:v>43952</c:v>
                </c:pt>
                <c:pt idx="183">
                  <c:v>43983</c:v>
                </c:pt>
                <c:pt idx="184">
                  <c:v>44013</c:v>
                </c:pt>
                <c:pt idx="185">
                  <c:v>44044</c:v>
                </c:pt>
                <c:pt idx="186">
                  <c:v>44075</c:v>
                </c:pt>
                <c:pt idx="187">
                  <c:v>44105</c:v>
                </c:pt>
                <c:pt idx="188">
                  <c:v>44136</c:v>
                </c:pt>
                <c:pt idx="189">
                  <c:v>44166</c:v>
                </c:pt>
                <c:pt idx="190">
                  <c:v>44197</c:v>
                </c:pt>
                <c:pt idx="191">
                  <c:v>44228</c:v>
                </c:pt>
                <c:pt idx="192">
                  <c:v>44256</c:v>
                </c:pt>
                <c:pt idx="193">
                  <c:v>44287</c:v>
                </c:pt>
                <c:pt idx="194">
                  <c:v>44317</c:v>
                </c:pt>
                <c:pt idx="195">
                  <c:v>44348</c:v>
                </c:pt>
                <c:pt idx="196">
                  <c:v>44378</c:v>
                </c:pt>
                <c:pt idx="197">
                  <c:v>44409</c:v>
                </c:pt>
                <c:pt idx="198">
                  <c:v>44440</c:v>
                </c:pt>
                <c:pt idx="199">
                  <c:v>44470</c:v>
                </c:pt>
                <c:pt idx="200">
                  <c:v>44501</c:v>
                </c:pt>
                <c:pt idx="201">
                  <c:v>44531</c:v>
                </c:pt>
                <c:pt idx="202">
                  <c:v>44562</c:v>
                </c:pt>
                <c:pt idx="203">
                  <c:v>44593</c:v>
                </c:pt>
                <c:pt idx="204">
                  <c:v>44621</c:v>
                </c:pt>
                <c:pt idx="205">
                  <c:v>44652</c:v>
                </c:pt>
                <c:pt idx="206">
                  <c:v>44682</c:v>
                </c:pt>
                <c:pt idx="207">
                  <c:v>44713</c:v>
                </c:pt>
                <c:pt idx="208">
                  <c:v>44743</c:v>
                </c:pt>
                <c:pt idx="209">
                  <c:v>44774</c:v>
                </c:pt>
                <c:pt idx="210">
                  <c:v>44805</c:v>
                </c:pt>
                <c:pt idx="211">
                  <c:v>44835</c:v>
                </c:pt>
                <c:pt idx="212">
                  <c:v>44866</c:v>
                </c:pt>
                <c:pt idx="213">
                  <c:v>44896</c:v>
                </c:pt>
                <c:pt idx="214">
                  <c:v>44927</c:v>
                </c:pt>
                <c:pt idx="215">
                  <c:v>44958</c:v>
                </c:pt>
                <c:pt idx="216">
                  <c:v>44986</c:v>
                </c:pt>
                <c:pt idx="217">
                  <c:v>45017</c:v>
                </c:pt>
                <c:pt idx="218">
                  <c:v>45047</c:v>
                </c:pt>
                <c:pt idx="219">
                  <c:v>45078</c:v>
                </c:pt>
                <c:pt idx="220">
                  <c:v>45108</c:v>
                </c:pt>
              </c:numCache>
            </c:numRef>
          </c:cat>
          <c:val>
            <c:numRef>
              <c:f>graph_labor!$B$2:$B$222</c:f>
              <c:numCache>
                <c:formatCode>_-* #,##0.0000_-;\-* #,##0.0000_-;_-* "-"_-;_-@_-</c:formatCode>
                <c:ptCount val="221"/>
                <c:pt idx="0">
                  <c:v>6.1177531375047098E-2</c:v>
                </c:pt>
                <c:pt idx="1">
                  <c:v>0.45603646791630698</c:v>
                </c:pt>
                <c:pt idx="2">
                  <c:v>1.9782961054465802E-2</c:v>
                </c:pt>
                <c:pt idx="3">
                  <c:v>2.3919250325876301E-2</c:v>
                </c:pt>
                <c:pt idx="4">
                  <c:v>0.64279342062841505</c:v>
                </c:pt>
                <c:pt idx="5">
                  <c:v>0.29026667326432298</c:v>
                </c:pt>
                <c:pt idx="6">
                  <c:v>7.3721113114242495E-2</c:v>
                </c:pt>
                <c:pt idx="7">
                  <c:v>0.32266702970813899</c:v>
                </c:pt>
                <c:pt idx="8">
                  <c:v>0.66964030569903399</c:v>
                </c:pt>
                <c:pt idx="9">
                  <c:v>0.102096877744366</c:v>
                </c:pt>
                <c:pt idx="10">
                  <c:v>0.51514585776444699</c:v>
                </c:pt>
                <c:pt idx="11">
                  <c:v>0.437530720807975</c:v>
                </c:pt>
                <c:pt idx="12">
                  <c:v>0.65020738318917204</c:v>
                </c:pt>
                <c:pt idx="13">
                  <c:v>0.203849829770823</c:v>
                </c:pt>
                <c:pt idx="14">
                  <c:v>2.6890074914081599E-2</c:v>
                </c:pt>
                <c:pt idx="15">
                  <c:v>0.236856028773925</c:v>
                </c:pt>
                <c:pt idx="16">
                  <c:v>0.48996986487903699</c:v>
                </c:pt>
                <c:pt idx="17">
                  <c:v>2.4347845549154701E-2</c:v>
                </c:pt>
                <c:pt idx="18">
                  <c:v>8.3098073302689396E-2</c:v>
                </c:pt>
                <c:pt idx="19">
                  <c:v>0.168567407810783</c:v>
                </c:pt>
                <c:pt idx="20">
                  <c:v>0.57350963582048897</c:v>
                </c:pt>
                <c:pt idx="21">
                  <c:v>4.1434211502860301E-2</c:v>
                </c:pt>
                <c:pt idx="22">
                  <c:v>0.30244539294623801</c:v>
                </c:pt>
                <c:pt idx="23">
                  <c:v>0.216352032341455</c:v>
                </c:pt>
                <c:pt idx="24">
                  <c:v>0.616234455287206</c:v>
                </c:pt>
                <c:pt idx="25">
                  <c:v>8.1585352407547496E-2</c:v>
                </c:pt>
                <c:pt idx="26">
                  <c:v>0.26078805005591099</c:v>
                </c:pt>
                <c:pt idx="27">
                  <c:v>6.33768724540546E-2</c:v>
                </c:pt>
                <c:pt idx="28">
                  <c:v>0.67305395305904403</c:v>
                </c:pt>
                <c:pt idx="29">
                  <c:v>7.0783355436969203E-2</c:v>
                </c:pt>
                <c:pt idx="30">
                  <c:v>0.117532144788442</c:v>
                </c:pt>
                <c:pt idx="31">
                  <c:v>0.15935635641300699</c:v>
                </c:pt>
                <c:pt idx="32">
                  <c:v>0.78792010677642099</c:v>
                </c:pt>
                <c:pt idx="33">
                  <c:v>0.23758133557236999</c:v>
                </c:pt>
                <c:pt idx="34">
                  <c:v>0.232275835396835</c:v>
                </c:pt>
                <c:pt idx="35">
                  <c:v>0.38647530314697598</c:v>
                </c:pt>
                <c:pt idx="36">
                  <c:v>0.54595605435240302</c:v>
                </c:pt>
                <c:pt idx="37">
                  <c:v>7.47087911388465E-2</c:v>
                </c:pt>
                <c:pt idx="38">
                  <c:v>0.100791012783068</c:v>
                </c:pt>
                <c:pt idx="39">
                  <c:v>9.3750637896387407E-2</c:v>
                </c:pt>
                <c:pt idx="40">
                  <c:v>0.31584094482472902</c:v>
                </c:pt>
                <c:pt idx="41">
                  <c:v>7.2521131564318997E-2</c:v>
                </c:pt>
                <c:pt idx="42">
                  <c:v>4.5083680719118897E-2</c:v>
                </c:pt>
                <c:pt idx="43">
                  <c:v>1.08954344356376E-2</c:v>
                </c:pt>
                <c:pt idx="44">
                  <c:v>1.0094962374416301</c:v>
                </c:pt>
                <c:pt idx="45">
                  <c:v>0.31039629518815698</c:v>
                </c:pt>
                <c:pt idx="46">
                  <c:v>0.38177554960749099</c:v>
                </c:pt>
                <c:pt idx="47">
                  <c:v>0.26426648018274401</c:v>
                </c:pt>
                <c:pt idx="48">
                  <c:v>0.31579622162612497</c:v>
                </c:pt>
                <c:pt idx="49">
                  <c:v>0.35309511091812501</c:v>
                </c:pt>
                <c:pt idx="50">
                  <c:v>0.60461335800750804</c:v>
                </c:pt>
                <c:pt idx="51">
                  <c:v>0.177344771312825</c:v>
                </c:pt>
                <c:pt idx="52">
                  <c:v>2.5497433587984598E-2</c:v>
                </c:pt>
                <c:pt idx="53">
                  <c:v>0.13964287521629001</c:v>
                </c:pt>
                <c:pt idx="54">
                  <c:v>0.236457684912106</c:v>
                </c:pt>
                <c:pt idx="55">
                  <c:v>0.15469838679694001</c:v>
                </c:pt>
                <c:pt idx="56">
                  <c:v>0.95165053122005705</c:v>
                </c:pt>
                <c:pt idx="57">
                  <c:v>0.71228814105262295</c:v>
                </c:pt>
                <c:pt idx="58">
                  <c:v>0.448941813466045</c:v>
                </c:pt>
                <c:pt idx="59">
                  <c:v>5.2580080679171998E-2</c:v>
                </c:pt>
                <c:pt idx="60">
                  <c:v>0.57063781477346098</c:v>
                </c:pt>
                <c:pt idx="61">
                  <c:v>0.26993372106366897</c:v>
                </c:pt>
                <c:pt idx="62">
                  <c:v>6.3839830620710497E-2</c:v>
                </c:pt>
                <c:pt idx="63">
                  <c:v>0.19026483897961699</c:v>
                </c:pt>
                <c:pt idx="64">
                  <c:v>0.63248251646824405</c:v>
                </c:pt>
                <c:pt idx="65">
                  <c:v>6.4863036973986501E-2</c:v>
                </c:pt>
                <c:pt idx="66">
                  <c:v>1.31994947769209E-3</c:v>
                </c:pt>
                <c:pt idx="67">
                  <c:v>6.2966194243172999E-2</c:v>
                </c:pt>
                <c:pt idx="68">
                  <c:v>0.351131643839731</c:v>
                </c:pt>
                <c:pt idx="69">
                  <c:v>0.53952835270509203</c:v>
                </c:pt>
                <c:pt idx="70">
                  <c:v>0.72861066229149596</c:v>
                </c:pt>
                <c:pt idx="71">
                  <c:v>0.33865617495266598</c:v>
                </c:pt>
                <c:pt idx="72">
                  <c:v>0.16150478210157099</c:v>
                </c:pt>
                <c:pt idx="73">
                  <c:v>0.13133097409654201</c:v>
                </c:pt>
                <c:pt idx="74">
                  <c:v>0.16904514487008401</c:v>
                </c:pt>
                <c:pt idx="75">
                  <c:v>0.41167388848693498</c:v>
                </c:pt>
                <c:pt idx="76">
                  <c:v>4.1095457290800302E-2</c:v>
                </c:pt>
                <c:pt idx="77">
                  <c:v>0.54505878931674301</c:v>
                </c:pt>
                <c:pt idx="78">
                  <c:v>0.45857178584778902</c:v>
                </c:pt>
                <c:pt idx="79">
                  <c:v>0.51526977589843503</c:v>
                </c:pt>
                <c:pt idx="80">
                  <c:v>1.2618459160711599</c:v>
                </c:pt>
                <c:pt idx="81">
                  <c:v>1.5713103890839301E-2</c:v>
                </c:pt>
                <c:pt idx="82">
                  <c:v>0.57098823269378896</c:v>
                </c:pt>
                <c:pt idx="83">
                  <c:v>8.1253988966885501E-2</c:v>
                </c:pt>
                <c:pt idx="84">
                  <c:v>0.47731577981755602</c:v>
                </c:pt>
                <c:pt idx="85">
                  <c:v>0.18364656725011799</c:v>
                </c:pt>
                <c:pt idx="86">
                  <c:v>0.20163286461720401</c:v>
                </c:pt>
                <c:pt idx="87">
                  <c:v>2.5774574581356301E-2</c:v>
                </c:pt>
                <c:pt idx="88">
                  <c:v>9.5847731532221994E-2</c:v>
                </c:pt>
                <c:pt idx="89">
                  <c:v>0.33860832866355201</c:v>
                </c:pt>
                <c:pt idx="90">
                  <c:v>0.15945612417705901</c:v>
                </c:pt>
                <c:pt idx="91">
                  <c:v>0.12861289259256201</c:v>
                </c:pt>
                <c:pt idx="92">
                  <c:v>0.66805454577591405</c:v>
                </c:pt>
                <c:pt idx="93">
                  <c:v>0.100260061633513</c:v>
                </c:pt>
                <c:pt idx="94">
                  <c:v>0.168328072246198</c:v>
                </c:pt>
                <c:pt idx="95">
                  <c:v>0.291386089412421</c:v>
                </c:pt>
                <c:pt idx="96">
                  <c:v>0.324175877519574</c:v>
                </c:pt>
                <c:pt idx="97">
                  <c:v>0.23774971890430599</c:v>
                </c:pt>
                <c:pt idx="98">
                  <c:v>2.40023048789289E-2</c:v>
                </c:pt>
                <c:pt idx="99">
                  <c:v>1.2480709258474399E-2</c:v>
                </c:pt>
                <c:pt idx="100">
                  <c:v>0.102016971380244</c:v>
                </c:pt>
                <c:pt idx="101">
                  <c:v>0.25856397925032498</c:v>
                </c:pt>
                <c:pt idx="102">
                  <c:v>7.0713794288276996E-2</c:v>
                </c:pt>
                <c:pt idx="103">
                  <c:v>0.41606842556000601</c:v>
                </c:pt>
                <c:pt idx="104">
                  <c:v>0.57046388251910596</c:v>
                </c:pt>
                <c:pt idx="105">
                  <c:v>0.248455376353064</c:v>
                </c:pt>
                <c:pt idx="106">
                  <c:v>0.57244958369034404</c:v>
                </c:pt>
                <c:pt idx="107">
                  <c:v>3.7544978136866601E-2</c:v>
                </c:pt>
                <c:pt idx="108">
                  <c:v>0.39065230539208201</c:v>
                </c:pt>
                <c:pt idx="109">
                  <c:v>0.38564187832421098</c:v>
                </c:pt>
                <c:pt idx="110">
                  <c:v>0.17753800494770899</c:v>
                </c:pt>
                <c:pt idx="111">
                  <c:v>0.28886577052289703</c:v>
                </c:pt>
                <c:pt idx="112">
                  <c:v>0.109956914403418</c:v>
                </c:pt>
                <c:pt idx="113">
                  <c:v>5.0347042753044198E-2</c:v>
                </c:pt>
                <c:pt idx="114">
                  <c:v>0.117593528678475</c:v>
                </c:pt>
                <c:pt idx="115">
                  <c:v>0.27950926327606201</c:v>
                </c:pt>
                <c:pt idx="116">
                  <c:v>0.65083918400508201</c:v>
                </c:pt>
                <c:pt idx="117">
                  <c:v>6.9305744957834899E-3</c:v>
                </c:pt>
                <c:pt idx="118">
                  <c:v>0.22755105793056299</c:v>
                </c:pt>
                <c:pt idx="119">
                  <c:v>0.15715000396354201</c:v>
                </c:pt>
                <c:pt idx="120">
                  <c:v>0.129680519641139</c:v>
                </c:pt>
                <c:pt idx="121">
                  <c:v>0.46535730276378301</c:v>
                </c:pt>
                <c:pt idx="122">
                  <c:v>0.100500352054985</c:v>
                </c:pt>
                <c:pt idx="123">
                  <c:v>0.28832075536646401</c:v>
                </c:pt>
                <c:pt idx="124">
                  <c:v>4.5609351722797703E-2</c:v>
                </c:pt>
                <c:pt idx="125">
                  <c:v>0.403866236297032</c:v>
                </c:pt>
                <c:pt idx="126">
                  <c:v>1.21119335651396E-2</c:v>
                </c:pt>
                <c:pt idx="127">
                  <c:v>3.04372317402847E-2</c:v>
                </c:pt>
                <c:pt idx="128">
                  <c:v>0.14694069279166</c:v>
                </c:pt>
                <c:pt idx="129">
                  <c:v>0.49974461483723898</c:v>
                </c:pt>
                <c:pt idx="130">
                  <c:v>0.43386825598120399</c:v>
                </c:pt>
                <c:pt idx="131">
                  <c:v>1.54334235598438E-2</c:v>
                </c:pt>
                <c:pt idx="132">
                  <c:v>0.33231487670251297</c:v>
                </c:pt>
                <c:pt idx="133">
                  <c:v>0.152284686515229</c:v>
                </c:pt>
                <c:pt idx="134">
                  <c:v>0.117049520385137</c:v>
                </c:pt>
                <c:pt idx="135">
                  <c:v>0.17975557490758501</c:v>
                </c:pt>
                <c:pt idx="136">
                  <c:v>0.138002150545533</c:v>
                </c:pt>
                <c:pt idx="137">
                  <c:v>1.8726771677494699E-2</c:v>
                </c:pt>
                <c:pt idx="138">
                  <c:v>0.10778432855405699</c:v>
                </c:pt>
                <c:pt idx="139">
                  <c:v>0.102633421539886</c:v>
                </c:pt>
                <c:pt idx="140">
                  <c:v>0.34275549154694901</c:v>
                </c:pt>
                <c:pt idx="141">
                  <c:v>0.20580619527327901</c:v>
                </c:pt>
                <c:pt idx="142">
                  <c:v>0.64199632727563405</c:v>
                </c:pt>
                <c:pt idx="143">
                  <c:v>7.2759853254208806E-2</c:v>
                </c:pt>
                <c:pt idx="144">
                  <c:v>8.8972035589426901E-2</c:v>
                </c:pt>
                <c:pt idx="145">
                  <c:v>0.229957452533018</c:v>
                </c:pt>
                <c:pt idx="146">
                  <c:v>0.24015434541526701</c:v>
                </c:pt>
                <c:pt idx="147">
                  <c:v>6.7805562152744206E-2</c:v>
                </c:pt>
                <c:pt idx="148">
                  <c:v>0.19360006719939801</c:v>
                </c:pt>
                <c:pt idx="149">
                  <c:v>0.218399120328366</c:v>
                </c:pt>
                <c:pt idx="150">
                  <c:v>0.29158518336322298</c:v>
                </c:pt>
                <c:pt idx="151">
                  <c:v>0.144441711585516</c:v>
                </c:pt>
                <c:pt idx="152">
                  <c:v>0.37720403075710501</c:v>
                </c:pt>
                <c:pt idx="153">
                  <c:v>3.5386945836336801E-2</c:v>
                </c:pt>
                <c:pt idx="154">
                  <c:v>0.18275353457304899</c:v>
                </c:pt>
                <c:pt idx="155">
                  <c:v>0.51772327721691203</c:v>
                </c:pt>
                <c:pt idx="156">
                  <c:v>0.24635514087767299</c:v>
                </c:pt>
                <c:pt idx="157">
                  <c:v>4.5014110446334299E-2</c:v>
                </c:pt>
                <c:pt idx="158">
                  <c:v>0.157379354526302</c:v>
                </c:pt>
                <c:pt idx="159">
                  <c:v>9.7285524747725508E-3</c:v>
                </c:pt>
                <c:pt idx="160">
                  <c:v>8.9443703079389397E-2</c:v>
                </c:pt>
                <c:pt idx="161">
                  <c:v>3.2327893889772502E-2</c:v>
                </c:pt>
                <c:pt idx="162">
                  <c:v>0.220798783410945</c:v>
                </c:pt>
                <c:pt idx="163">
                  <c:v>0.165800116403575</c:v>
                </c:pt>
                <c:pt idx="164">
                  <c:v>0.63783728055260203</c:v>
                </c:pt>
                <c:pt idx="165">
                  <c:v>0.21602127893714901</c:v>
                </c:pt>
                <c:pt idx="166">
                  <c:v>6.8907703032014198E-2</c:v>
                </c:pt>
                <c:pt idx="167">
                  <c:v>6.5642944700009906E-2</c:v>
                </c:pt>
                <c:pt idx="168">
                  <c:v>0.31777860599032198</c:v>
                </c:pt>
                <c:pt idx="169">
                  <c:v>0.15051071447918399</c:v>
                </c:pt>
                <c:pt idx="170">
                  <c:v>0.45743205453928598</c:v>
                </c:pt>
                <c:pt idx="171">
                  <c:v>2.2635845156441001E-2</c:v>
                </c:pt>
                <c:pt idx="172">
                  <c:v>0.15608727317993901</c:v>
                </c:pt>
                <c:pt idx="173">
                  <c:v>0.297434706525323</c:v>
                </c:pt>
                <c:pt idx="174">
                  <c:v>1.31431906879766E-2</c:v>
                </c:pt>
                <c:pt idx="175">
                  <c:v>0.168641155965638</c:v>
                </c:pt>
                <c:pt idx="176">
                  <c:v>0.33084705179373802</c:v>
                </c:pt>
                <c:pt idx="177">
                  <c:v>0.106145162599999</c:v>
                </c:pt>
                <c:pt idx="178">
                  <c:v>0.18916156029630701</c:v>
                </c:pt>
                <c:pt idx="179">
                  <c:v>0.85617679361524901</c:v>
                </c:pt>
                <c:pt idx="180">
                  <c:v>0.65385212295505701</c:v>
                </c:pt>
                <c:pt idx="181">
                  <c:v>0.51791105034368901</c:v>
                </c:pt>
                <c:pt idx="182">
                  <c:v>0.20071584479354401</c:v>
                </c:pt>
                <c:pt idx="183">
                  <c:v>0.44818771402387497</c:v>
                </c:pt>
                <c:pt idx="184">
                  <c:v>0.363351787254446</c:v>
                </c:pt>
                <c:pt idx="185">
                  <c:v>0.65194646606160001</c:v>
                </c:pt>
                <c:pt idx="186">
                  <c:v>3.9746143560074797E-2</c:v>
                </c:pt>
                <c:pt idx="187">
                  <c:v>0.186801411991702</c:v>
                </c:pt>
                <c:pt idx="188">
                  <c:v>0.90373777220547102</c:v>
                </c:pt>
                <c:pt idx="189">
                  <c:v>0.20698161105613</c:v>
                </c:pt>
                <c:pt idx="190">
                  <c:v>0.177121414991953</c:v>
                </c:pt>
                <c:pt idx="191">
                  <c:v>0.14293961386373999</c:v>
                </c:pt>
                <c:pt idx="192">
                  <c:v>7.6616424410133097E-2</c:v>
                </c:pt>
                <c:pt idx="193">
                  <c:v>0.42355806257034301</c:v>
                </c:pt>
                <c:pt idx="194">
                  <c:v>0.16665008573824</c:v>
                </c:pt>
                <c:pt idx="195">
                  <c:v>0.40746383832052901</c:v>
                </c:pt>
                <c:pt idx="196">
                  <c:v>0.36612942019924799</c:v>
                </c:pt>
                <c:pt idx="197">
                  <c:v>0.373888484180114</c:v>
                </c:pt>
                <c:pt idx="198">
                  <c:v>0.26549427327089298</c:v>
                </c:pt>
                <c:pt idx="199">
                  <c:v>0.241593154666222</c:v>
                </c:pt>
                <c:pt idx="200">
                  <c:v>9.9703521492199604E-2</c:v>
                </c:pt>
                <c:pt idx="201">
                  <c:v>9.6641091662441198E-2</c:v>
                </c:pt>
                <c:pt idx="202">
                  <c:v>9.3191213983629395E-2</c:v>
                </c:pt>
                <c:pt idx="203">
                  <c:v>0.14540907850858201</c:v>
                </c:pt>
                <c:pt idx="204">
                  <c:v>0.42106427388912798</c:v>
                </c:pt>
                <c:pt idx="205">
                  <c:v>0.76271525177057498</c:v>
                </c:pt>
                <c:pt idx="206">
                  <c:v>2.7080692033901201E-2</c:v>
                </c:pt>
                <c:pt idx="207">
                  <c:v>0.28205775154132101</c:v>
                </c:pt>
                <c:pt idx="208">
                  <c:v>0.37032411419297701</c:v>
                </c:pt>
                <c:pt idx="209">
                  <c:v>0.311953580782318</c:v>
                </c:pt>
                <c:pt idx="210">
                  <c:v>2.6592716956147601E-2</c:v>
                </c:pt>
                <c:pt idx="211">
                  <c:v>0.356181050806743</c:v>
                </c:pt>
                <c:pt idx="212">
                  <c:v>0.31827081206292901</c:v>
                </c:pt>
                <c:pt idx="213">
                  <c:v>0.45167174973202101</c:v>
                </c:pt>
                <c:pt idx="214">
                  <c:v>2.9557376782159899E-2</c:v>
                </c:pt>
                <c:pt idx="215">
                  <c:v>0.13532956832058199</c:v>
                </c:pt>
                <c:pt idx="216">
                  <c:v>2.8262735796416999E-2</c:v>
                </c:pt>
                <c:pt idx="217">
                  <c:v>0.43529871363337902</c:v>
                </c:pt>
                <c:pt idx="218">
                  <c:v>0.13208683997814699</c:v>
                </c:pt>
                <c:pt idx="219">
                  <c:v>0.33155160632907998</c:v>
                </c:pt>
                <c:pt idx="220">
                  <c:v>7.2793869151543903E-3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3F-405C-A18E-F0D1B3E99FD4}"/>
            </c:ext>
          </c:extLst>
        </c:ser>
        <c:ser>
          <c:idx val="1"/>
          <c:order val="1"/>
          <c:tx>
            <c:strRef>
              <c:f>graph_labor!$C$1</c:f>
              <c:strCache>
                <c:ptCount val="1"/>
                <c:pt idx="0">
                  <c:v>고용률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graph_labor!$A$2:$A$222</c:f>
              <c:numCache>
                <c:formatCode>mmm\-yy</c:formatCode>
                <c:ptCount val="221"/>
                <c:pt idx="0">
                  <c:v>38412</c:v>
                </c:pt>
                <c:pt idx="1">
                  <c:v>38443</c:v>
                </c:pt>
                <c:pt idx="2">
                  <c:v>38473</c:v>
                </c:pt>
                <c:pt idx="3">
                  <c:v>38504</c:v>
                </c:pt>
                <c:pt idx="4">
                  <c:v>38534</c:v>
                </c:pt>
                <c:pt idx="5">
                  <c:v>38565</c:v>
                </c:pt>
                <c:pt idx="6">
                  <c:v>38596</c:v>
                </c:pt>
                <c:pt idx="7">
                  <c:v>38626</c:v>
                </c:pt>
                <c:pt idx="8">
                  <c:v>38657</c:v>
                </c:pt>
                <c:pt idx="9">
                  <c:v>38687</c:v>
                </c:pt>
                <c:pt idx="10">
                  <c:v>38718</c:v>
                </c:pt>
                <c:pt idx="11">
                  <c:v>38749</c:v>
                </c:pt>
                <c:pt idx="12">
                  <c:v>38777</c:v>
                </c:pt>
                <c:pt idx="13">
                  <c:v>38808</c:v>
                </c:pt>
                <c:pt idx="14">
                  <c:v>38838</c:v>
                </c:pt>
                <c:pt idx="15">
                  <c:v>38869</c:v>
                </c:pt>
                <c:pt idx="16">
                  <c:v>38899</c:v>
                </c:pt>
                <c:pt idx="17">
                  <c:v>38930</c:v>
                </c:pt>
                <c:pt idx="18">
                  <c:v>38961</c:v>
                </c:pt>
                <c:pt idx="19">
                  <c:v>38991</c:v>
                </c:pt>
                <c:pt idx="20">
                  <c:v>39022</c:v>
                </c:pt>
                <c:pt idx="21">
                  <c:v>39052</c:v>
                </c:pt>
                <c:pt idx="22">
                  <c:v>39083</c:v>
                </c:pt>
                <c:pt idx="23">
                  <c:v>39114</c:v>
                </c:pt>
                <c:pt idx="24">
                  <c:v>39142</c:v>
                </c:pt>
                <c:pt idx="25">
                  <c:v>39173</c:v>
                </c:pt>
                <c:pt idx="26">
                  <c:v>39203</c:v>
                </c:pt>
                <c:pt idx="27">
                  <c:v>39234</c:v>
                </c:pt>
                <c:pt idx="28">
                  <c:v>39264</c:v>
                </c:pt>
                <c:pt idx="29">
                  <c:v>39295</c:v>
                </c:pt>
                <c:pt idx="30">
                  <c:v>39326</c:v>
                </c:pt>
                <c:pt idx="31">
                  <c:v>39356</c:v>
                </c:pt>
                <c:pt idx="32">
                  <c:v>39387</c:v>
                </c:pt>
                <c:pt idx="33">
                  <c:v>39417</c:v>
                </c:pt>
                <c:pt idx="34">
                  <c:v>39448</c:v>
                </c:pt>
                <c:pt idx="35">
                  <c:v>39479</c:v>
                </c:pt>
                <c:pt idx="36">
                  <c:v>39508</c:v>
                </c:pt>
                <c:pt idx="37">
                  <c:v>39539</c:v>
                </c:pt>
                <c:pt idx="38">
                  <c:v>39569</c:v>
                </c:pt>
                <c:pt idx="39">
                  <c:v>39600</c:v>
                </c:pt>
                <c:pt idx="40">
                  <c:v>39630</c:v>
                </c:pt>
                <c:pt idx="41">
                  <c:v>39661</c:v>
                </c:pt>
                <c:pt idx="42">
                  <c:v>39692</c:v>
                </c:pt>
                <c:pt idx="43">
                  <c:v>39722</c:v>
                </c:pt>
                <c:pt idx="44">
                  <c:v>39753</c:v>
                </c:pt>
                <c:pt idx="45">
                  <c:v>39783</c:v>
                </c:pt>
                <c:pt idx="46">
                  <c:v>39814</c:v>
                </c:pt>
                <c:pt idx="47">
                  <c:v>39845</c:v>
                </c:pt>
                <c:pt idx="48">
                  <c:v>39873</c:v>
                </c:pt>
                <c:pt idx="49">
                  <c:v>39904</c:v>
                </c:pt>
                <c:pt idx="50">
                  <c:v>39934</c:v>
                </c:pt>
                <c:pt idx="51">
                  <c:v>39965</c:v>
                </c:pt>
                <c:pt idx="52">
                  <c:v>39995</c:v>
                </c:pt>
                <c:pt idx="53">
                  <c:v>40026</c:v>
                </c:pt>
                <c:pt idx="54">
                  <c:v>40057</c:v>
                </c:pt>
                <c:pt idx="55">
                  <c:v>40087</c:v>
                </c:pt>
                <c:pt idx="56">
                  <c:v>40118</c:v>
                </c:pt>
                <c:pt idx="57">
                  <c:v>40148</c:v>
                </c:pt>
                <c:pt idx="58">
                  <c:v>40179</c:v>
                </c:pt>
                <c:pt idx="59">
                  <c:v>40210</c:v>
                </c:pt>
                <c:pt idx="60">
                  <c:v>40238</c:v>
                </c:pt>
                <c:pt idx="61">
                  <c:v>40269</c:v>
                </c:pt>
                <c:pt idx="62">
                  <c:v>40299</c:v>
                </c:pt>
                <c:pt idx="63">
                  <c:v>40330</c:v>
                </c:pt>
                <c:pt idx="64">
                  <c:v>40360</c:v>
                </c:pt>
                <c:pt idx="65">
                  <c:v>40391</c:v>
                </c:pt>
                <c:pt idx="66">
                  <c:v>40422</c:v>
                </c:pt>
                <c:pt idx="67">
                  <c:v>40452</c:v>
                </c:pt>
                <c:pt idx="68">
                  <c:v>40483</c:v>
                </c:pt>
                <c:pt idx="69">
                  <c:v>40513</c:v>
                </c:pt>
                <c:pt idx="70">
                  <c:v>40544</c:v>
                </c:pt>
                <c:pt idx="71">
                  <c:v>40575</c:v>
                </c:pt>
                <c:pt idx="72">
                  <c:v>40603</c:v>
                </c:pt>
                <c:pt idx="73">
                  <c:v>40634</c:v>
                </c:pt>
                <c:pt idx="74">
                  <c:v>40664</c:v>
                </c:pt>
                <c:pt idx="75">
                  <c:v>40695</c:v>
                </c:pt>
                <c:pt idx="76">
                  <c:v>40725</c:v>
                </c:pt>
                <c:pt idx="77">
                  <c:v>40756</c:v>
                </c:pt>
                <c:pt idx="78">
                  <c:v>40787</c:v>
                </c:pt>
                <c:pt idx="79">
                  <c:v>40817</c:v>
                </c:pt>
                <c:pt idx="80">
                  <c:v>40848</c:v>
                </c:pt>
                <c:pt idx="81">
                  <c:v>40878</c:v>
                </c:pt>
                <c:pt idx="82">
                  <c:v>40909</c:v>
                </c:pt>
                <c:pt idx="83">
                  <c:v>40940</c:v>
                </c:pt>
                <c:pt idx="84">
                  <c:v>40969</c:v>
                </c:pt>
                <c:pt idx="85">
                  <c:v>41000</c:v>
                </c:pt>
                <c:pt idx="86">
                  <c:v>41030</c:v>
                </c:pt>
                <c:pt idx="87">
                  <c:v>41061</c:v>
                </c:pt>
                <c:pt idx="88">
                  <c:v>41091</c:v>
                </c:pt>
                <c:pt idx="89">
                  <c:v>41122</c:v>
                </c:pt>
                <c:pt idx="90">
                  <c:v>41153</c:v>
                </c:pt>
                <c:pt idx="91">
                  <c:v>41183</c:v>
                </c:pt>
                <c:pt idx="92">
                  <c:v>41214</c:v>
                </c:pt>
                <c:pt idx="93">
                  <c:v>41244</c:v>
                </c:pt>
                <c:pt idx="94">
                  <c:v>41275</c:v>
                </c:pt>
                <c:pt idx="95">
                  <c:v>41306</c:v>
                </c:pt>
                <c:pt idx="96">
                  <c:v>41334</c:v>
                </c:pt>
                <c:pt idx="97">
                  <c:v>41365</c:v>
                </c:pt>
                <c:pt idx="98">
                  <c:v>41395</c:v>
                </c:pt>
                <c:pt idx="99">
                  <c:v>41426</c:v>
                </c:pt>
                <c:pt idx="100">
                  <c:v>41456</c:v>
                </c:pt>
                <c:pt idx="101">
                  <c:v>41487</c:v>
                </c:pt>
                <c:pt idx="102">
                  <c:v>41518</c:v>
                </c:pt>
                <c:pt idx="103">
                  <c:v>41548</c:v>
                </c:pt>
                <c:pt idx="104">
                  <c:v>41579</c:v>
                </c:pt>
                <c:pt idx="105">
                  <c:v>41609</c:v>
                </c:pt>
                <c:pt idx="106">
                  <c:v>41640</c:v>
                </c:pt>
                <c:pt idx="107">
                  <c:v>41671</c:v>
                </c:pt>
                <c:pt idx="108">
                  <c:v>41699</c:v>
                </c:pt>
                <c:pt idx="109">
                  <c:v>41730</c:v>
                </c:pt>
                <c:pt idx="110">
                  <c:v>41760</c:v>
                </c:pt>
                <c:pt idx="111">
                  <c:v>41791</c:v>
                </c:pt>
                <c:pt idx="112">
                  <c:v>41821</c:v>
                </c:pt>
                <c:pt idx="113">
                  <c:v>41852</c:v>
                </c:pt>
                <c:pt idx="114">
                  <c:v>41883</c:v>
                </c:pt>
                <c:pt idx="115">
                  <c:v>41913</c:v>
                </c:pt>
                <c:pt idx="116">
                  <c:v>41944</c:v>
                </c:pt>
                <c:pt idx="117">
                  <c:v>41974</c:v>
                </c:pt>
                <c:pt idx="118">
                  <c:v>42005</c:v>
                </c:pt>
                <c:pt idx="119">
                  <c:v>42036</c:v>
                </c:pt>
                <c:pt idx="120">
                  <c:v>42064</c:v>
                </c:pt>
                <c:pt idx="121">
                  <c:v>42095</c:v>
                </c:pt>
                <c:pt idx="122">
                  <c:v>42125</c:v>
                </c:pt>
                <c:pt idx="123">
                  <c:v>42156</c:v>
                </c:pt>
                <c:pt idx="124">
                  <c:v>42186</c:v>
                </c:pt>
                <c:pt idx="125">
                  <c:v>42217</c:v>
                </c:pt>
                <c:pt idx="126">
                  <c:v>42248</c:v>
                </c:pt>
                <c:pt idx="127">
                  <c:v>42278</c:v>
                </c:pt>
                <c:pt idx="128">
                  <c:v>42309</c:v>
                </c:pt>
                <c:pt idx="129">
                  <c:v>42339</c:v>
                </c:pt>
                <c:pt idx="130">
                  <c:v>42370</c:v>
                </c:pt>
                <c:pt idx="131">
                  <c:v>42401</c:v>
                </c:pt>
                <c:pt idx="132">
                  <c:v>42430</c:v>
                </c:pt>
                <c:pt idx="133">
                  <c:v>42461</c:v>
                </c:pt>
                <c:pt idx="134">
                  <c:v>42491</c:v>
                </c:pt>
                <c:pt idx="135">
                  <c:v>42522</c:v>
                </c:pt>
                <c:pt idx="136">
                  <c:v>42552</c:v>
                </c:pt>
                <c:pt idx="137">
                  <c:v>42583</c:v>
                </c:pt>
                <c:pt idx="138">
                  <c:v>42614</c:v>
                </c:pt>
                <c:pt idx="139">
                  <c:v>42644</c:v>
                </c:pt>
                <c:pt idx="140">
                  <c:v>42675</c:v>
                </c:pt>
                <c:pt idx="141">
                  <c:v>42705</c:v>
                </c:pt>
                <c:pt idx="142">
                  <c:v>42736</c:v>
                </c:pt>
                <c:pt idx="143">
                  <c:v>42767</c:v>
                </c:pt>
                <c:pt idx="144">
                  <c:v>42795</c:v>
                </c:pt>
                <c:pt idx="145">
                  <c:v>42826</c:v>
                </c:pt>
                <c:pt idx="146">
                  <c:v>42856</c:v>
                </c:pt>
                <c:pt idx="147">
                  <c:v>42887</c:v>
                </c:pt>
                <c:pt idx="148">
                  <c:v>42917</c:v>
                </c:pt>
                <c:pt idx="149">
                  <c:v>42948</c:v>
                </c:pt>
                <c:pt idx="150">
                  <c:v>42979</c:v>
                </c:pt>
                <c:pt idx="151">
                  <c:v>43009</c:v>
                </c:pt>
                <c:pt idx="152">
                  <c:v>43040</c:v>
                </c:pt>
                <c:pt idx="153">
                  <c:v>43070</c:v>
                </c:pt>
                <c:pt idx="154">
                  <c:v>43101</c:v>
                </c:pt>
                <c:pt idx="155">
                  <c:v>43132</c:v>
                </c:pt>
                <c:pt idx="156">
                  <c:v>43160</c:v>
                </c:pt>
                <c:pt idx="157">
                  <c:v>43191</c:v>
                </c:pt>
                <c:pt idx="158">
                  <c:v>43221</c:v>
                </c:pt>
                <c:pt idx="159">
                  <c:v>43252</c:v>
                </c:pt>
                <c:pt idx="160">
                  <c:v>43282</c:v>
                </c:pt>
                <c:pt idx="161">
                  <c:v>43313</c:v>
                </c:pt>
                <c:pt idx="162">
                  <c:v>43344</c:v>
                </c:pt>
                <c:pt idx="163">
                  <c:v>43374</c:v>
                </c:pt>
                <c:pt idx="164">
                  <c:v>43405</c:v>
                </c:pt>
                <c:pt idx="165">
                  <c:v>43435</c:v>
                </c:pt>
                <c:pt idx="166">
                  <c:v>43466</c:v>
                </c:pt>
                <c:pt idx="167">
                  <c:v>43497</c:v>
                </c:pt>
                <c:pt idx="168">
                  <c:v>43525</c:v>
                </c:pt>
                <c:pt idx="169">
                  <c:v>43556</c:v>
                </c:pt>
                <c:pt idx="170">
                  <c:v>43586</c:v>
                </c:pt>
                <c:pt idx="171">
                  <c:v>43617</c:v>
                </c:pt>
                <c:pt idx="172">
                  <c:v>43647</c:v>
                </c:pt>
                <c:pt idx="173">
                  <c:v>43678</c:v>
                </c:pt>
                <c:pt idx="174">
                  <c:v>43709</c:v>
                </c:pt>
                <c:pt idx="175">
                  <c:v>43739</c:v>
                </c:pt>
                <c:pt idx="176">
                  <c:v>43770</c:v>
                </c:pt>
                <c:pt idx="177">
                  <c:v>43800</c:v>
                </c:pt>
                <c:pt idx="178">
                  <c:v>43831</c:v>
                </c:pt>
                <c:pt idx="179">
                  <c:v>43862</c:v>
                </c:pt>
                <c:pt idx="180">
                  <c:v>43891</c:v>
                </c:pt>
                <c:pt idx="181">
                  <c:v>43922</c:v>
                </c:pt>
                <c:pt idx="182">
                  <c:v>43952</c:v>
                </c:pt>
                <c:pt idx="183">
                  <c:v>43983</c:v>
                </c:pt>
                <c:pt idx="184">
                  <c:v>44013</c:v>
                </c:pt>
                <c:pt idx="185">
                  <c:v>44044</c:v>
                </c:pt>
                <c:pt idx="186">
                  <c:v>44075</c:v>
                </c:pt>
                <c:pt idx="187">
                  <c:v>44105</c:v>
                </c:pt>
                <c:pt idx="188">
                  <c:v>44136</c:v>
                </c:pt>
                <c:pt idx="189">
                  <c:v>44166</c:v>
                </c:pt>
                <c:pt idx="190">
                  <c:v>44197</c:v>
                </c:pt>
                <c:pt idx="191">
                  <c:v>44228</c:v>
                </c:pt>
                <c:pt idx="192">
                  <c:v>44256</c:v>
                </c:pt>
                <c:pt idx="193">
                  <c:v>44287</c:v>
                </c:pt>
                <c:pt idx="194">
                  <c:v>44317</c:v>
                </c:pt>
                <c:pt idx="195">
                  <c:v>44348</c:v>
                </c:pt>
                <c:pt idx="196">
                  <c:v>44378</c:v>
                </c:pt>
                <c:pt idx="197">
                  <c:v>44409</c:v>
                </c:pt>
                <c:pt idx="198">
                  <c:v>44440</c:v>
                </c:pt>
                <c:pt idx="199">
                  <c:v>44470</c:v>
                </c:pt>
                <c:pt idx="200">
                  <c:v>44501</c:v>
                </c:pt>
                <c:pt idx="201">
                  <c:v>44531</c:v>
                </c:pt>
                <c:pt idx="202">
                  <c:v>44562</c:v>
                </c:pt>
                <c:pt idx="203">
                  <c:v>44593</c:v>
                </c:pt>
                <c:pt idx="204">
                  <c:v>44621</c:v>
                </c:pt>
                <c:pt idx="205">
                  <c:v>44652</c:v>
                </c:pt>
                <c:pt idx="206">
                  <c:v>44682</c:v>
                </c:pt>
                <c:pt idx="207">
                  <c:v>44713</c:v>
                </c:pt>
                <c:pt idx="208">
                  <c:v>44743</c:v>
                </c:pt>
                <c:pt idx="209">
                  <c:v>44774</c:v>
                </c:pt>
                <c:pt idx="210">
                  <c:v>44805</c:v>
                </c:pt>
                <c:pt idx="211">
                  <c:v>44835</c:v>
                </c:pt>
                <c:pt idx="212">
                  <c:v>44866</c:v>
                </c:pt>
                <c:pt idx="213">
                  <c:v>44896</c:v>
                </c:pt>
                <c:pt idx="214">
                  <c:v>44927</c:v>
                </c:pt>
                <c:pt idx="215">
                  <c:v>44958</c:v>
                </c:pt>
                <c:pt idx="216">
                  <c:v>44986</c:v>
                </c:pt>
                <c:pt idx="217">
                  <c:v>45017</c:v>
                </c:pt>
                <c:pt idx="218">
                  <c:v>45047</c:v>
                </c:pt>
                <c:pt idx="219">
                  <c:v>45078</c:v>
                </c:pt>
                <c:pt idx="220">
                  <c:v>45108</c:v>
                </c:pt>
              </c:numCache>
            </c:numRef>
          </c:cat>
          <c:val>
            <c:numRef>
              <c:f>graph_labor!$C$2:$C$222</c:f>
              <c:numCache>
                <c:formatCode>_-* #,##0.0000_-;\-* #,##0.0000_-;_-* "-"_-;_-@_-</c:formatCode>
                <c:ptCount val="221"/>
                <c:pt idx="0">
                  <c:v>0.322096761043421</c:v>
                </c:pt>
                <c:pt idx="1">
                  <c:v>0.383175944107913</c:v>
                </c:pt>
                <c:pt idx="2">
                  <c:v>1.6620509237409799E-2</c:v>
                </c:pt>
                <c:pt idx="3">
                  <c:v>1.97437784919951E-3</c:v>
                </c:pt>
                <c:pt idx="4">
                  <c:v>0.45210359894117502</c:v>
                </c:pt>
                <c:pt idx="5">
                  <c:v>0.106983804003608</c:v>
                </c:pt>
                <c:pt idx="6">
                  <c:v>8.8222645419604395E-2</c:v>
                </c:pt>
                <c:pt idx="7">
                  <c:v>3.3110271738630202E-2</c:v>
                </c:pt>
                <c:pt idx="8">
                  <c:v>0.77916917725160795</c:v>
                </c:pt>
                <c:pt idx="9">
                  <c:v>8.7888338599282106E-2</c:v>
                </c:pt>
                <c:pt idx="10">
                  <c:v>0.69530551349440695</c:v>
                </c:pt>
                <c:pt idx="11">
                  <c:v>0.51117492497049499</c:v>
                </c:pt>
                <c:pt idx="12">
                  <c:v>0.76614326107188901</c:v>
                </c:pt>
                <c:pt idx="13">
                  <c:v>0.245918494241611</c:v>
                </c:pt>
                <c:pt idx="14">
                  <c:v>2.4301759650928099E-2</c:v>
                </c:pt>
                <c:pt idx="15">
                  <c:v>0.13993748465896999</c:v>
                </c:pt>
                <c:pt idx="16">
                  <c:v>0.31087319394170898</c:v>
                </c:pt>
                <c:pt idx="17">
                  <c:v>3.1846181640077603E-2</c:v>
                </c:pt>
                <c:pt idx="18">
                  <c:v>8.6483080698939702E-2</c:v>
                </c:pt>
                <c:pt idx="19">
                  <c:v>0.163893579125995</c:v>
                </c:pt>
                <c:pt idx="20">
                  <c:v>0.64666408805944997</c:v>
                </c:pt>
                <c:pt idx="21">
                  <c:v>9.9418744174366493E-3</c:v>
                </c:pt>
                <c:pt idx="22">
                  <c:v>0.20725485510939501</c:v>
                </c:pt>
                <c:pt idx="23">
                  <c:v>0.26391858488511699</c:v>
                </c:pt>
                <c:pt idx="24">
                  <c:v>0.56718278453883997</c:v>
                </c:pt>
                <c:pt idx="25">
                  <c:v>9.6690237835663301E-2</c:v>
                </c:pt>
                <c:pt idx="26">
                  <c:v>0.236488480787759</c:v>
                </c:pt>
                <c:pt idx="27">
                  <c:v>6.9679398293374106E-2</c:v>
                </c:pt>
                <c:pt idx="28">
                  <c:v>0.60162042366175705</c:v>
                </c:pt>
                <c:pt idx="29">
                  <c:v>0.108759494761637</c:v>
                </c:pt>
                <c:pt idx="30">
                  <c:v>1.6377889501210802E-2</c:v>
                </c:pt>
                <c:pt idx="31">
                  <c:v>0.24531332171584899</c:v>
                </c:pt>
                <c:pt idx="32">
                  <c:v>0.88450369577570498</c:v>
                </c:pt>
                <c:pt idx="33">
                  <c:v>0.201120017986714</c:v>
                </c:pt>
                <c:pt idx="34">
                  <c:v>0.42209233657627798</c:v>
                </c:pt>
                <c:pt idx="35">
                  <c:v>0.34633327063114899</c:v>
                </c:pt>
                <c:pt idx="36">
                  <c:v>0.59776773918655801</c:v>
                </c:pt>
                <c:pt idx="37">
                  <c:v>0.120456555620686</c:v>
                </c:pt>
                <c:pt idx="38">
                  <c:v>6.4337484165320799E-2</c:v>
                </c:pt>
                <c:pt idx="39">
                  <c:v>3.78383886515717E-2</c:v>
                </c:pt>
                <c:pt idx="40">
                  <c:v>0.26539677898977199</c:v>
                </c:pt>
                <c:pt idx="41">
                  <c:v>9.2920909706104698E-2</c:v>
                </c:pt>
                <c:pt idx="42">
                  <c:v>9.8972452862851806E-2</c:v>
                </c:pt>
                <c:pt idx="43">
                  <c:v>9.3318720412588693E-2</c:v>
                </c:pt>
                <c:pt idx="44">
                  <c:v>1.1166262860656899</c:v>
                </c:pt>
                <c:pt idx="45">
                  <c:v>0.40829068833648902</c:v>
                </c:pt>
                <c:pt idx="46">
                  <c:v>0.6002023728443</c:v>
                </c:pt>
                <c:pt idx="47">
                  <c:v>0.29174012915379299</c:v>
                </c:pt>
                <c:pt idx="48">
                  <c:v>0.33063985622684</c:v>
                </c:pt>
                <c:pt idx="49">
                  <c:v>0.19816881140177001</c:v>
                </c:pt>
                <c:pt idx="50">
                  <c:v>0.69304101199786405</c:v>
                </c:pt>
                <c:pt idx="51">
                  <c:v>0.14856575026548399</c:v>
                </c:pt>
                <c:pt idx="52">
                  <c:v>0.13472548251396399</c:v>
                </c:pt>
                <c:pt idx="53">
                  <c:v>4.2575277910310197E-2</c:v>
                </c:pt>
                <c:pt idx="54">
                  <c:v>0.20545495470253999</c:v>
                </c:pt>
                <c:pt idx="55">
                  <c:v>5.0288253617069303E-2</c:v>
                </c:pt>
                <c:pt idx="56">
                  <c:v>0.80032381192997604</c:v>
                </c:pt>
                <c:pt idx="57">
                  <c:v>0.239382278672329</c:v>
                </c:pt>
                <c:pt idx="58">
                  <c:v>0.16776413703968401</c:v>
                </c:pt>
                <c:pt idx="59">
                  <c:v>0.41618319383847002</c:v>
                </c:pt>
                <c:pt idx="60">
                  <c:v>0.71590041711205699</c:v>
                </c:pt>
                <c:pt idx="61">
                  <c:v>0.50812307748709395</c:v>
                </c:pt>
                <c:pt idx="62">
                  <c:v>0.27434142182572702</c:v>
                </c:pt>
                <c:pt idx="63">
                  <c:v>5.0263060880311898E-2</c:v>
                </c:pt>
                <c:pt idx="64">
                  <c:v>0.37395331580605301</c:v>
                </c:pt>
                <c:pt idx="65">
                  <c:v>7.1767190933336403E-2</c:v>
                </c:pt>
                <c:pt idx="66">
                  <c:v>2.39713254921122E-2</c:v>
                </c:pt>
                <c:pt idx="67">
                  <c:v>0.27234186928867998</c:v>
                </c:pt>
                <c:pt idx="68">
                  <c:v>0.41631531795544302</c:v>
                </c:pt>
                <c:pt idx="69">
                  <c:v>0.475103850717082</c:v>
                </c:pt>
                <c:pt idx="70">
                  <c:v>0.278971271132475</c:v>
                </c:pt>
                <c:pt idx="71">
                  <c:v>0.41338389235656298</c:v>
                </c:pt>
                <c:pt idx="72">
                  <c:v>0.35300424174025002</c:v>
                </c:pt>
                <c:pt idx="73">
                  <c:v>0.33885968282444501</c:v>
                </c:pt>
                <c:pt idx="74">
                  <c:v>1.87976703024661E-2</c:v>
                </c:pt>
                <c:pt idx="75">
                  <c:v>0.28763332899644301</c:v>
                </c:pt>
                <c:pt idx="76">
                  <c:v>0.30570671466210397</c:v>
                </c:pt>
                <c:pt idx="77">
                  <c:v>0.64131639614194802</c:v>
                </c:pt>
                <c:pt idx="78">
                  <c:v>0.566338344619989</c:v>
                </c:pt>
                <c:pt idx="79">
                  <c:v>0.45970800175828402</c:v>
                </c:pt>
                <c:pt idx="80">
                  <c:v>1.45489662526884</c:v>
                </c:pt>
                <c:pt idx="81">
                  <c:v>5.5909428988298801E-2</c:v>
                </c:pt>
                <c:pt idx="82">
                  <c:v>0.10448991356397901</c:v>
                </c:pt>
                <c:pt idx="83">
                  <c:v>0.41215634890131098</c:v>
                </c:pt>
                <c:pt idx="84">
                  <c:v>0.241625598350766</c:v>
                </c:pt>
                <c:pt idx="85">
                  <c:v>0.23866235294427399</c:v>
                </c:pt>
                <c:pt idx="86">
                  <c:v>0.277818966288155</c:v>
                </c:pt>
                <c:pt idx="87">
                  <c:v>0.16152855989277601</c:v>
                </c:pt>
                <c:pt idx="88">
                  <c:v>0.136968306512191</c:v>
                </c:pt>
                <c:pt idx="89">
                  <c:v>0.40205089882594602</c:v>
                </c:pt>
                <c:pt idx="90">
                  <c:v>5.1052177840064501E-2</c:v>
                </c:pt>
                <c:pt idx="91">
                  <c:v>7.52813942354678E-2</c:v>
                </c:pt>
                <c:pt idx="92">
                  <c:v>0.54558862773610695</c:v>
                </c:pt>
                <c:pt idx="93">
                  <c:v>0.294334218804847</c:v>
                </c:pt>
                <c:pt idx="94">
                  <c:v>0.19256569406302801</c:v>
                </c:pt>
                <c:pt idx="95">
                  <c:v>0.43959150782064699</c:v>
                </c:pt>
                <c:pt idx="96">
                  <c:v>0.26541715901357898</c:v>
                </c:pt>
                <c:pt idx="97">
                  <c:v>0.18857033100680601</c:v>
                </c:pt>
                <c:pt idx="98">
                  <c:v>5.5965128208903897E-2</c:v>
                </c:pt>
                <c:pt idx="99">
                  <c:v>4.0487807931293099E-2</c:v>
                </c:pt>
                <c:pt idx="100">
                  <c:v>0.14048871928055101</c:v>
                </c:pt>
                <c:pt idx="101">
                  <c:v>0.432305778115253</c:v>
                </c:pt>
                <c:pt idx="102">
                  <c:v>6.4699612298881798E-2</c:v>
                </c:pt>
                <c:pt idx="103">
                  <c:v>0.47881454765101</c:v>
                </c:pt>
                <c:pt idx="104">
                  <c:v>0.68006813657434895</c:v>
                </c:pt>
                <c:pt idx="105">
                  <c:v>3.8260240732695801E-2</c:v>
                </c:pt>
                <c:pt idx="106">
                  <c:v>0.107922371983212</c:v>
                </c:pt>
                <c:pt idx="107">
                  <c:v>0.38389471408492598</c:v>
                </c:pt>
                <c:pt idx="108">
                  <c:v>0.28857707051998299</c:v>
                </c:pt>
                <c:pt idx="109">
                  <c:v>0.31692228867495098</c:v>
                </c:pt>
                <c:pt idx="110">
                  <c:v>0.24112041764388101</c:v>
                </c:pt>
                <c:pt idx="111">
                  <c:v>0.30310958903011698</c:v>
                </c:pt>
                <c:pt idx="112">
                  <c:v>0.104144993322833</c:v>
                </c:pt>
                <c:pt idx="113">
                  <c:v>0.18348305372171</c:v>
                </c:pt>
                <c:pt idx="114">
                  <c:v>0.14723234928986001</c:v>
                </c:pt>
                <c:pt idx="115">
                  <c:v>0.40241225581433598</c:v>
                </c:pt>
                <c:pt idx="116">
                  <c:v>0.86147526878154701</c:v>
                </c:pt>
                <c:pt idx="117">
                  <c:v>0.19137265876739501</c:v>
                </c:pt>
                <c:pt idx="118">
                  <c:v>6.2840787655967595E-2</c:v>
                </c:pt>
                <c:pt idx="119">
                  <c:v>0.179366080452597</c:v>
                </c:pt>
                <c:pt idx="120">
                  <c:v>1.2877783289501499E-2</c:v>
                </c:pt>
                <c:pt idx="121">
                  <c:v>0.352657869080927</c:v>
                </c:pt>
                <c:pt idx="122">
                  <c:v>5.2074101000747101E-2</c:v>
                </c:pt>
                <c:pt idx="123">
                  <c:v>0.366047875999573</c:v>
                </c:pt>
                <c:pt idx="124">
                  <c:v>0.17063845328563401</c:v>
                </c:pt>
                <c:pt idx="125">
                  <c:v>0.50133576568062399</c:v>
                </c:pt>
                <c:pt idx="126">
                  <c:v>5.2763199420323897E-2</c:v>
                </c:pt>
                <c:pt idx="127">
                  <c:v>2.5907092039515599E-2</c:v>
                </c:pt>
                <c:pt idx="128">
                  <c:v>0.310973430434348</c:v>
                </c:pt>
                <c:pt idx="129">
                  <c:v>0.67852909976332798</c:v>
                </c:pt>
                <c:pt idx="130">
                  <c:v>7.1743919670947606E-2</c:v>
                </c:pt>
                <c:pt idx="131">
                  <c:v>0.290576465844058</c:v>
                </c:pt>
                <c:pt idx="132">
                  <c:v>0.12998953675193201</c:v>
                </c:pt>
                <c:pt idx="133">
                  <c:v>0.173746672004647</c:v>
                </c:pt>
                <c:pt idx="134">
                  <c:v>0.14183599662345101</c:v>
                </c:pt>
                <c:pt idx="135">
                  <c:v>0.152795075182275</c:v>
                </c:pt>
                <c:pt idx="136">
                  <c:v>0.27270017708864702</c:v>
                </c:pt>
                <c:pt idx="137">
                  <c:v>8.3862832129248999E-2</c:v>
                </c:pt>
                <c:pt idx="138">
                  <c:v>0.26632004953520599</c:v>
                </c:pt>
                <c:pt idx="139">
                  <c:v>0.34632593777676601</c:v>
                </c:pt>
                <c:pt idx="140">
                  <c:v>0.38930719460679702</c:v>
                </c:pt>
                <c:pt idx="141">
                  <c:v>0.42209897900820298</c:v>
                </c:pt>
                <c:pt idx="142">
                  <c:v>8.4673624797293207E-2</c:v>
                </c:pt>
                <c:pt idx="143">
                  <c:v>0.48073908398649201</c:v>
                </c:pt>
                <c:pt idx="144">
                  <c:v>5.5488551712841998E-2</c:v>
                </c:pt>
                <c:pt idx="145">
                  <c:v>7.9333597682480703E-2</c:v>
                </c:pt>
                <c:pt idx="146">
                  <c:v>4.2587442428621398E-2</c:v>
                </c:pt>
                <c:pt idx="147">
                  <c:v>0.12406559045675</c:v>
                </c:pt>
                <c:pt idx="148">
                  <c:v>7.0723268348806198E-2</c:v>
                </c:pt>
                <c:pt idx="149">
                  <c:v>0.44361596578802798</c:v>
                </c:pt>
                <c:pt idx="150">
                  <c:v>0.25120341377558902</c:v>
                </c:pt>
                <c:pt idx="151">
                  <c:v>0.237944166202952</c:v>
                </c:pt>
                <c:pt idx="152">
                  <c:v>0.531869594999128</c:v>
                </c:pt>
                <c:pt idx="153">
                  <c:v>0.14042887840387899</c:v>
                </c:pt>
                <c:pt idx="154">
                  <c:v>0.37304177953805701</c:v>
                </c:pt>
                <c:pt idx="155">
                  <c:v>0.42772400043521203</c:v>
                </c:pt>
                <c:pt idx="156">
                  <c:v>0.17506043222439599</c:v>
                </c:pt>
                <c:pt idx="157">
                  <c:v>0.16500572282940401</c:v>
                </c:pt>
                <c:pt idx="158">
                  <c:v>4.6938573360140101E-3</c:v>
                </c:pt>
                <c:pt idx="159">
                  <c:v>0.14613763522998599</c:v>
                </c:pt>
                <c:pt idx="160">
                  <c:v>0.297135524669699</c:v>
                </c:pt>
                <c:pt idx="161">
                  <c:v>0.102816826915096</c:v>
                </c:pt>
                <c:pt idx="162">
                  <c:v>0.24552521928423099</c:v>
                </c:pt>
                <c:pt idx="163">
                  <c:v>0.26132854761222402</c:v>
                </c:pt>
                <c:pt idx="164">
                  <c:v>0.65228809984454605</c:v>
                </c:pt>
                <c:pt idx="165">
                  <c:v>0.294861770538206</c:v>
                </c:pt>
                <c:pt idx="166">
                  <c:v>0.304502360128863</c:v>
                </c:pt>
                <c:pt idx="167">
                  <c:v>2.18908236423172E-2</c:v>
                </c:pt>
                <c:pt idx="168">
                  <c:v>8.7586094518862498E-2</c:v>
                </c:pt>
                <c:pt idx="169">
                  <c:v>0.39656052716197798</c:v>
                </c:pt>
                <c:pt idx="170">
                  <c:v>0.37297615304153697</c:v>
                </c:pt>
                <c:pt idx="171">
                  <c:v>0.13051922840600899</c:v>
                </c:pt>
                <c:pt idx="172">
                  <c:v>0.55058941904601599</c:v>
                </c:pt>
                <c:pt idx="173">
                  <c:v>0.14762019951864899</c:v>
                </c:pt>
                <c:pt idx="174">
                  <c:v>7.9958469005931898E-2</c:v>
                </c:pt>
                <c:pt idx="175">
                  <c:v>4.62767444104061E-2</c:v>
                </c:pt>
                <c:pt idx="176">
                  <c:v>0.46130092354401198</c:v>
                </c:pt>
                <c:pt idx="177">
                  <c:v>0.34682675919052502</c:v>
                </c:pt>
                <c:pt idx="178">
                  <c:v>6.9300528302359193E-2</c:v>
                </c:pt>
                <c:pt idx="179">
                  <c:v>1.0679368258264701</c:v>
                </c:pt>
                <c:pt idx="180">
                  <c:v>0.60235392460966097</c:v>
                </c:pt>
                <c:pt idx="181">
                  <c:v>0.19865347137762501</c:v>
                </c:pt>
                <c:pt idx="182">
                  <c:v>0.18215548934776901</c:v>
                </c:pt>
                <c:pt idx="183">
                  <c:v>0.232946775589915</c:v>
                </c:pt>
                <c:pt idx="184">
                  <c:v>0.26439913907424201</c:v>
                </c:pt>
                <c:pt idx="185">
                  <c:v>0.57671288869133697</c:v>
                </c:pt>
                <c:pt idx="186">
                  <c:v>0.143584674131258</c:v>
                </c:pt>
                <c:pt idx="187">
                  <c:v>0.32923674415528398</c:v>
                </c:pt>
                <c:pt idx="188">
                  <c:v>1.2138558795065799</c:v>
                </c:pt>
                <c:pt idx="189">
                  <c:v>1.12622762171365</c:v>
                </c:pt>
                <c:pt idx="190">
                  <c:v>0.73087906884809795</c:v>
                </c:pt>
                <c:pt idx="191">
                  <c:v>0.22458016918638599</c:v>
                </c:pt>
                <c:pt idx="192">
                  <c:v>7.1840093306158398E-2</c:v>
                </c:pt>
                <c:pt idx="193">
                  <c:v>0.45705744863283998</c:v>
                </c:pt>
                <c:pt idx="194">
                  <c:v>0.288061682890143</c:v>
                </c:pt>
                <c:pt idx="195">
                  <c:v>0.107705644549745</c:v>
                </c:pt>
                <c:pt idx="196">
                  <c:v>0.19345761968122099</c:v>
                </c:pt>
                <c:pt idx="197">
                  <c:v>0.30157585936595299</c:v>
                </c:pt>
                <c:pt idx="198">
                  <c:v>0.22693998667680301</c:v>
                </c:pt>
                <c:pt idx="199">
                  <c:v>0.39364730138425302</c:v>
                </c:pt>
                <c:pt idx="200">
                  <c:v>0.59766692026104495</c:v>
                </c:pt>
                <c:pt idx="201">
                  <c:v>0.124248065014659</c:v>
                </c:pt>
                <c:pt idx="202">
                  <c:v>0.50529190144057401</c:v>
                </c:pt>
                <c:pt idx="203">
                  <c:v>0.20274129086197601</c:v>
                </c:pt>
                <c:pt idx="204">
                  <c:v>0.32438376802397501</c:v>
                </c:pt>
                <c:pt idx="205">
                  <c:v>0.74466176056100097</c:v>
                </c:pt>
                <c:pt idx="206">
                  <c:v>0.13656698024115599</c:v>
                </c:pt>
                <c:pt idx="207">
                  <c:v>0.119668812372853</c:v>
                </c:pt>
                <c:pt idx="208">
                  <c:v>0.28817659645953497</c:v>
                </c:pt>
                <c:pt idx="209">
                  <c:v>7.5848583628400398E-2</c:v>
                </c:pt>
                <c:pt idx="210">
                  <c:v>7.1781010383976496E-2</c:v>
                </c:pt>
                <c:pt idx="211">
                  <c:v>0.49428622146159101</c:v>
                </c:pt>
                <c:pt idx="212">
                  <c:v>0.79853287977339205</c:v>
                </c:pt>
                <c:pt idx="213">
                  <c:v>0.85959610544726595</c:v>
                </c:pt>
                <c:pt idx="214">
                  <c:v>0.14813458457675299</c:v>
                </c:pt>
                <c:pt idx="215">
                  <c:v>4.4170427746959E-2</c:v>
                </c:pt>
                <c:pt idx="216">
                  <c:v>0.138960083832737</c:v>
                </c:pt>
                <c:pt idx="217">
                  <c:v>0.26999229941522901</c:v>
                </c:pt>
                <c:pt idx="218">
                  <c:v>6.7602398079188705E-2</c:v>
                </c:pt>
                <c:pt idx="219">
                  <c:v>0.39922504829801703</c:v>
                </c:pt>
                <c:pt idx="220">
                  <c:v>0.537572065792146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3F-405C-A18E-F0D1B3E99FD4}"/>
            </c:ext>
          </c:extLst>
        </c:ser>
        <c:ser>
          <c:idx val="2"/>
          <c:order val="2"/>
          <c:tx>
            <c:strRef>
              <c:f>graph_labor!$D$1</c:f>
              <c:strCache>
                <c:ptCount val="1"/>
                <c:pt idx="0">
                  <c:v>실업률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graph_labor!$A$2:$A$222</c:f>
              <c:numCache>
                <c:formatCode>mmm\-yy</c:formatCode>
                <c:ptCount val="221"/>
                <c:pt idx="0">
                  <c:v>38412</c:v>
                </c:pt>
                <c:pt idx="1">
                  <c:v>38443</c:v>
                </c:pt>
                <c:pt idx="2">
                  <c:v>38473</c:v>
                </c:pt>
                <c:pt idx="3">
                  <c:v>38504</c:v>
                </c:pt>
                <c:pt idx="4">
                  <c:v>38534</c:v>
                </c:pt>
                <c:pt idx="5">
                  <c:v>38565</c:v>
                </c:pt>
                <c:pt idx="6">
                  <c:v>38596</c:v>
                </c:pt>
                <c:pt idx="7">
                  <c:v>38626</c:v>
                </c:pt>
                <c:pt idx="8">
                  <c:v>38657</c:v>
                </c:pt>
                <c:pt idx="9">
                  <c:v>38687</c:v>
                </c:pt>
                <c:pt idx="10">
                  <c:v>38718</c:v>
                </c:pt>
                <c:pt idx="11">
                  <c:v>38749</c:v>
                </c:pt>
                <c:pt idx="12">
                  <c:v>38777</c:v>
                </c:pt>
                <c:pt idx="13">
                  <c:v>38808</c:v>
                </c:pt>
                <c:pt idx="14">
                  <c:v>38838</c:v>
                </c:pt>
                <c:pt idx="15">
                  <c:v>38869</c:v>
                </c:pt>
                <c:pt idx="16">
                  <c:v>38899</c:v>
                </c:pt>
                <c:pt idx="17">
                  <c:v>38930</c:v>
                </c:pt>
                <c:pt idx="18">
                  <c:v>38961</c:v>
                </c:pt>
                <c:pt idx="19">
                  <c:v>38991</c:v>
                </c:pt>
                <c:pt idx="20">
                  <c:v>39022</c:v>
                </c:pt>
                <c:pt idx="21">
                  <c:v>39052</c:v>
                </c:pt>
                <c:pt idx="22">
                  <c:v>39083</c:v>
                </c:pt>
                <c:pt idx="23">
                  <c:v>39114</c:v>
                </c:pt>
                <c:pt idx="24">
                  <c:v>39142</c:v>
                </c:pt>
                <c:pt idx="25">
                  <c:v>39173</c:v>
                </c:pt>
                <c:pt idx="26">
                  <c:v>39203</c:v>
                </c:pt>
                <c:pt idx="27">
                  <c:v>39234</c:v>
                </c:pt>
                <c:pt idx="28">
                  <c:v>39264</c:v>
                </c:pt>
                <c:pt idx="29">
                  <c:v>39295</c:v>
                </c:pt>
                <c:pt idx="30">
                  <c:v>39326</c:v>
                </c:pt>
                <c:pt idx="31">
                  <c:v>39356</c:v>
                </c:pt>
                <c:pt idx="32">
                  <c:v>39387</c:v>
                </c:pt>
                <c:pt idx="33">
                  <c:v>39417</c:v>
                </c:pt>
                <c:pt idx="34">
                  <c:v>39448</c:v>
                </c:pt>
                <c:pt idx="35">
                  <c:v>39479</c:v>
                </c:pt>
                <c:pt idx="36">
                  <c:v>39508</c:v>
                </c:pt>
                <c:pt idx="37">
                  <c:v>39539</c:v>
                </c:pt>
                <c:pt idx="38">
                  <c:v>39569</c:v>
                </c:pt>
                <c:pt idx="39">
                  <c:v>39600</c:v>
                </c:pt>
                <c:pt idx="40">
                  <c:v>39630</c:v>
                </c:pt>
                <c:pt idx="41">
                  <c:v>39661</c:v>
                </c:pt>
                <c:pt idx="42">
                  <c:v>39692</c:v>
                </c:pt>
                <c:pt idx="43">
                  <c:v>39722</c:v>
                </c:pt>
                <c:pt idx="44">
                  <c:v>39753</c:v>
                </c:pt>
                <c:pt idx="45">
                  <c:v>39783</c:v>
                </c:pt>
                <c:pt idx="46">
                  <c:v>39814</c:v>
                </c:pt>
                <c:pt idx="47">
                  <c:v>39845</c:v>
                </c:pt>
                <c:pt idx="48">
                  <c:v>39873</c:v>
                </c:pt>
                <c:pt idx="49">
                  <c:v>39904</c:v>
                </c:pt>
                <c:pt idx="50">
                  <c:v>39934</c:v>
                </c:pt>
                <c:pt idx="51">
                  <c:v>39965</c:v>
                </c:pt>
                <c:pt idx="52">
                  <c:v>39995</c:v>
                </c:pt>
                <c:pt idx="53">
                  <c:v>40026</c:v>
                </c:pt>
                <c:pt idx="54">
                  <c:v>40057</c:v>
                </c:pt>
                <c:pt idx="55">
                  <c:v>40087</c:v>
                </c:pt>
                <c:pt idx="56">
                  <c:v>40118</c:v>
                </c:pt>
                <c:pt idx="57">
                  <c:v>40148</c:v>
                </c:pt>
                <c:pt idx="58">
                  <c:v>40179</c:v>
                </c:pt>
                <c:pt idx="59">
                  <c:v>40210</c:v>
                </c:pt>
                <c:pt idx="60">
                  <c:v>40238</c:v>
                </c:pt>
                <c:pt idx="61">
                  <c:v>40269</c:v>
                </c:pt>
                <c:pt idx="62">
                  <c:v>40299</c:v>
                </c:pt>
                <c:pt idx="63">
                  <c:v>40330</c:v>
                </c:pt>
                <c:pt idx="64">
                  <c:v>40360</c:v>
                </c:pt>
                <c:pt idx="65">
                  <c:v>40391</c:v>
                </c:pt>
                <c:pt idx="66">
                  <c:v>40422</c:v>
                </c:pt>
                <c:pt idx="67">
                  <c:v>40452</c:v>
                </c:pt>
                <c:pt idx="68">
                  <c:v>40483</c:v>
                </c:pt>
                <c:pt idx="69">
                  <c:v>40513</c:v>
                </c:pt>
                <c:pt idx="70">
                  <c:v>40544</c:v>
                </c:pt>
                <c:pt idx="71">
                  <c:v>40575</c:v>
                </c:pt>
                <c:pt idx="72">
                  <c:v>40603</c:v>
                </c:pt>
                <c:pt idx="73">
                  <c:v>40634</c:v>
                </c:pt>
                <c:pt idx="74">
                  <c:v>40664</c:v>
                </c:pt>
                <c:pt idx="75">
                  <c:v>40695</c:v>
                </c:pt>
                <c:pt idx="76">
                  <c:v>40725</c:v>
                </c:pt>
                <c:pt idx="77">
                  <c:v>40756</c:v>
                </c:pt>
                <c:pt idx="78">
                  <c:v>40787</c:v>
                </c:pt>
                <c:pt idx="79">
                  <c:v>40817</c:v>
                </c:pt>
                <c:pt idx="80">
                  <c:v>40848</c:v>
                </c:pt>
                <c:pt idx="81">
                  <c:v>40878</c:v>
                </c:pt>
                <c:pt idx="82">
                  <c:v>40909</c:v>
                </c:pt>
                <c:pt idx="83">
                  <c:v>40940</c:v>
                </c:pt>
                <c:pt idx="84">
                  <c:v>40969</c:v>
                </c:pt>
                <c:pt idx="85">
                  <c:v>41000</c:v>
                </c:pt>
                <c:pt idx="86">
                  <c:v>41030</c:v>
                </c:pt>
                <c:pt idx="87">
                  <c:v>41061</c:v>
                </c:pt>
                <c:pt idx="88">
                  <c:v>41091</c:v>
                </c:pt>
                <c:pt idx="89">
                  <c:v>41122</c:v>
                </c:pt>
                <c:pt idx="90">
                  <c:v>41153</c:v>
                </c:pt>
                <c:pt idx="91">
                  <c:v>41183</c:v>
                </c:pt>
                <c:pt idx="92">
                  <c:v>41214</c:v>
                </c:pt>
                <c:pt idx="93">
                  <c:v>41244</c:v>
                </c:pt>
                <c:pt idx="94">
                  <c:v>41275</c:v>
                </c:pt>
                <c:pt idx="95">
                  <c:v>41306</c:v>
                </c:pt>
                <c:pt idx="96">
                  <c:v>41334</c:v>
                </c:pt>
                <c:pt idx="97">
                  <c:v>41365</c:v>
                </c:pt>
                <c:pt idx="98">
                  <c:v>41395</c:v>
                </c:pt>
                <c:pt idx="99">
                  <c:v>41426</c:v>
                </c:pt>
                <c:pt idx="100">
                  <c:v>41456</c:v>
                </c:pt>
                <c:pt idx="101">
                  <c:v>41487</c:v>
                </c:pt>
                <c:pt idx="102">
                  <c:v>41518</c:v>
                </c:pt>
                <c:pt idx="103">
                  <c:v>41548</c:v>
                </c:pt>
                <c:pt idx="104">
                  <c:v>41579</c:v>
                </c:pt>
                <c:pt idx="105">
                  <c:v>41609</c:v>
                </c:pt>
                <c:pt idx="106">
                  <c:v>41640</c:v>
                </c:pt>
                <c:pt idx="107">
                  <c:v>41671</c:v>
                </c:pt>
                <c:pt idx="108">
                  <c:v>41699</c:v>
                </c:pt>
                <c:pt idx="109">
                  <c:v>41730</c:v>
                </c:pt>
                <c:pt idx="110">
                  <c:v>41760</c:v>
                </c:pt>
                <c:pt idx="111">
                  <c:v>41791</c:v>
                </c:pt>
                <c:pt idx="112">
                  <c:v>41821</c:v>
                </c:pt>
                <c:pt idx="113">
                  <c:v>41852</c:v>
                </c:pt>
                <c:pt idx="114">
                  <c:v>41883</c:v>
                </c:pt>
                <c:pt idx="115">
                  <c:v>41913</c:v>
                </c:pt>
                <c:pt idx="116">
                  <c:v>41944</c:v>
                </c:pt>
                <c:pt idx="117">
                  <c:v>41974</c:v>
                </c:pt>
                <c:pt idx="118">
                  <c:v>42005</c:v>
                </c:pt>
                <c:pt idx="119">
                  <c:v>42036</c:v>
                </c:pt>
                <c:pt idx="120">
                  <c:v>42064</c:v>
                </c:pt>
                <c:pt idx="121">
                  <c:v>42095</c:v>
                </c:pt>
                <c:pt idx="122">
                  <c:v>42125</c:v>
                </c:pt>
                <c:pt idx="123">
                  <c:v>42156</c:v>
                </c:pt>
                <c:pt idx="124">
                  <c:v>42186</c:v>
                </c:pt>
                <c:pt idx="125">
                  <c:v>42217</c:v>
                </c:pt>
                <c:pt idx="126">
                  <c:v>42248</c:v>
                </c:pt>
                <c:pt idx="127">
                  <c:v>42278</c:v>
                </c:pt>
                <c:pt idx="128">
                  <c:v>42309</c:v>
                </c:pt>
                <c:pt idx="129">
                  <c:v>42339</c:v>
                </c:pt>
                <c:pt idx="130">
                  <c:v>42370</c:v>
                </c:pt>
                <c:pt idx="131">
                  <c:v>42401</c:v>
                </c:pt>
                <c:pt idx="132">
                  <c:v>42430</c:v>
                </c:pt>
                <c:pt idx="133">
                  <c:v>42461</c:v>
                </c:pt>
                <c:pt idx="134">
                  <c:v>42491</c:v>
                </c:pt>
                <c:pt idx="135">
                  <c:v>42522</c:v>
                </c:pt>
                <c:pt idx="136">
                  <c:v>42552</c:v>
                </c:pt>
                <c:pt idx="137">
                  <c:v>42583</c:v>
                </c:pt>
                <c:pt idx="138">
                  <c:v>42614</c:v>
                </c:pt>
                <c:pt idx="139">
                  <c:v>42644</c:v>
                </c:pt>
                <c:pt idx="140">
                  <c:v>42675</c:v>
                </c:pt>
                <c:pt idx="141">
                  <c:v>42705</c:v>
                </c:pt>
                <c:pt idx="142">
                  <c:v>42736</c:v>
                </c:pt>
                <c:pt idx="143">
                  <c:v>42767</c:v>
                </c:pt>
                <c:pt idx="144">
                  <c:v>42795</c:v>
                </c:pt>
                <c:pt idx="145">
                  <c:v>42826</c:v>
                </c:pt>
                <c:pt idx="146">
                  <c:v>42856</c:v>
                </c:pt>
                <c:pt idx="147">
                  <c:v>42887</c:v>
                </c:pt>
                <c:pt idx="148">
                  <c:v>42917</c:v>
                </c:pt>
                <c:pt idx="149">
                  <c:v>42948</c:v>
                </c:pt>
                <c:pt idx="150">
                  <c:v>42979</c:v>
                </c:pt>
                <c:pt idx="151">
                  <c:v>43009</c:v>
                </c:pt>
                <c:pt idx="152">
                  <c:v>43040</c:v>
                </c:pt>
                <c:pt idx="153">
                  <c:v>43070</c:v>
                </c:pt>
                <c:pt idx="154">
                  <c:v>43101</c:v>
                </c:pt>
                <c:pt idx="155">
                  <c:v>43132</c:v>
                </c:pt>
                <c:pt idx="156">
                  <c:v>43160</c:v>
                </c:pt>
                <c:pt idx="157">
                  <c:v>43191</c:v>
                </c:pt>
                <c:pt idx="158">
                  <c:v>43221</c:v>
                </c:pt>
                <c:pt idx="159">
                  <c:v>43252</c:v>
                </c:pt>
                <c:pt idx="160">
                  <c:v>43282</c:v>
                </c:pt>
                <c:pt idx="161">
                  <c:v>43313</c:v>
                </c:pt>
                <c:pt idx="162">
                  <c:v>43344</c:v>
                </c:pt>
                <c:pt idx="163">
                  <c:v>43374</c:v>
                </c:pt>
                <c:pt idx="164">
                  <c:v>43405</c:v>
                </c:pt>
                <c:pt idx="165">
                  <c:v>43435</c:v>
                </c:pt>
                <c:pt idx="166">
                  <c:v>43466</c:v>
                </c:pt>
                <c:pt idx="167">
                  <c:v>43497</c:v>
                </c:pt>
                <c:pt idx="168">
                  <c:v>43525</c:v>
                </c:pt>
                <c:pt idx="169">
                  <c:v>43556</c:v>
                </c:pt>
                <c:pt idx="170">
                  <c:v>43586</c:v>
                </c:pt>
                <c:pt idx="171">
                  <c:v>43617</c:v>
                </c:pt>
                <c:pt idx="172">
                  <c:v>43647</c:v>
                </c:pt>
                <c:pt idx="173">
                  <c:v>43678</c:v>
                </c:pt>
                <c:pt idx="174">
                  <c:v>43709</c:v>
                </c:pt>
                <c:pt idx="175">
                  <c:v>43739</c:v>
                </c:pt>
                <c:pt idx="176">
                  <c:v>43770</c:v>
                </c:pt>
                <c:pt idx="177">
                  <c:v>43800</c:v>
                </c:pt>
                <c:pt idx="178">
                  <c:v>43831</c:v>
                </c:pt>
                <c:pt idx="179">
                  <c:v>43862</c:v>
                </c:pt>
                <c:pt idx="180">
                  <c:v>43891</c:v>
                </c:pt>
                <c:pt idx="181">
                  <c:v>43922</c:v>
                </c:pt>
                <c:pt idx="182">
                  <c:v>43952</c:v>
                </c:pt>
                <c:pt idx="183">
                  <c:v>43983</c:v>
                </c:pt>
                <c:pt idx="184">
                  <c:v>44013</c:v>
                </c:pt>
                <c:pt idx="185">
                  <c:v>44044</c:v>
                </c:pt>
                <c:pt idx="186">
                  <c:v>44075</c:v>
                </c:pt>
                <c:pt idx="187">
                  <c:v>44105</c:v>
                </c:pt>
                <c:pt idx="188">
                  <c:v>44136</c:v>
                </c:pt>
                <c:pt idx="189">
                  <c:v>44166</c:v>
                </c:pt>
                <c:pt idx="190">
                  <c:v>44197</c:v>
                </c:pt>
                <c:pt idx="191">
                  <c:v>44228</c:v>
                </c:pt>
                <c:pt idx="192">
                  <c:v>44256</c:v>
                </c:pt>
                <c:pt idx="193">
                  <c:v>44287</c:v>
                </c:pt>
                <c:pt idx="194">
                  <c:v>44317</c:v>
                </c:pt>
                <c:pt idx="195">
                  <c:v>44348</c:v>
                </c:pt>
                <c:pt idx="196">
                  <c:v>44378</c:v>
                </c:pt>
                <c:pt idx="197">
                  <c:v>44409</c:v>
                </c:pt>
                <c:pt idx="198">
                  <c:v>44440</c:v>
                </c:pt>
                <c:pt idx="199">
                  <c:v>44470</c:v>
                </c:pt>
                <c:pt idx="200">
                  <c:v>44501</c:v>
                </c:pt>
                <c:pt idx="201">
                  <c:v>44531</c:v>
                </c:pt>
                <c:pt idx="202">
                  <c:v>44562</c:v>
                </c:pt>
                <c:pt idx="203">
                  <c:v>44593</c:v>
                </c:pt>
                <c:pt idx="204">
                  <c:v>44621</c:v>
                </c:pt>
                <c:pt idx="205">
                  <c:v>44652</c:v>
                </c:pt>
                <c:pt idx="206">
                  <c:v>44682</c:v>
                </c:pt>
                <c:pt idx="207">
                  <c:v>44713</c:v>
                </c:pt>
                <c:pt idx="208">
                  <c:v>44743</c:v>
                </c:pt>
                <c:pt idx="209">
                  <c:v>44774</c:v>
                </c:pt>
                <c:pt idx="210">
                  <c:v>44805</c:v>
                </c:pt>
                <c:pt idx="211">
                  <c:v>44835</c:v>
                </c:pt>
                <c:pt idx="212">
                  <c:v>44866</c:v>
                </c:pt>
                <c:pt idx="213">
                  <c:v>44896</c:v>
                </c:pt>
                <c:pt idx="214">
                  <c:v>44927</c:v>
                </c:pt>
                <c:pt idx="215">
                  <c:v>44958</c:v>
                </c:pt>
                <c:pt idx="216">
                  <c:v>44986</c:v>
                </c:pt>
                <c:pt idx="217">
                  <c:v>45017</c:v>
                </c:pt>
                <c:pt idx="218">
                  <c:v>45047</c:v>
                </c:pt>
                <c:pt idx="219">
                  <c:v>45078</c:v>
                </c:pt>
                <c:pt idx="220">
                  <c:v>45108</c:v>
                </c:pt>
              </c:numCache>
            </c:numRef>
          </c:cat>
          <c:val>
            <c:numRef>
              <c:f>graph_labor!$D$2:$D$222</c:f>
              <c:numCache>
                <c:formatCode>_-* #,##0.0000_-;\-* #,##0.0000_-;_-* "-"_-;_-@_-</c:formatCode>
                <c:ptCount val="221"/>
                <c:pt idx="0">
                  <c:v>0.124749972618552</c:v>
                </c:pt>
                <c:pt idx="1">
                  <c:v>0.119196836381103</c:v>
                </c:pt>
                <c:pt idx="2">
                  <c:v>8.7330389067078098E-3</c:v>
                </c:pt>
                <c:pt idx="3">
                  <c:v>5.6886157433301603E-2</c:v>
                </c:pt>
                <c:pt idx="4">
                  <c:v>0.19079951239780399</c:v>
                </c:pt>
                <c:pt idx="5">
                  <c:v>0.10310289369107301</c:v>
                </c:pt>
                <c:pt idx="6">
                  <c:v>3.4784808938146401E-2</c:v>
                </c:pt>
                <c:pt idx="7">
                  <c:v>0.26746758751099697</c:v>
                </c:pt>
                <c:pt idx="8">
                  <c:v>5.0916602863224802E-2</c:v>
                </c:pt>
                <c:pt idx="9">
                  <c:v>6.3114323279540196E-2</c:v>
                </c:pt>
                <c:pt idx="10">
                  <c:v>0.30461922373634198</c:v>
                </c:pt>
                <c:pt idx="11">
                  <c:v>0.13271367482391599</c:v>
                </c:pt>
                <c:pt idx="12">
                  <c:v>0.19045756610425299</c:v>
                </c:pt>
                <c:pt idx="13">
                  <c:v>0.162969047708133</c:v>
                </c:pt>
                <c:pt idx="14">
                  <c:v>0.24047133597082301</c:v>
                </c:pt>
                <c:pt idx="15">
                  <c:v>2.8104286938480001E-2</c:v>
                </c:pt>
                <c:pt idx="16">
                  <c:v>5.4302903566286302E-2</c:v>
                </c:pt>
                <c:pt idx="17">
                  <c:v>0.111755201699726</c:v>
                </c:pt>
                <c:pt idx="18">
                  <c:v>0.135633679589023</c:v>
                </c:pt>
                <c:pt idx="19">
                  <c:v>7.7718794701354094E-2</c:v>
                </c:pt>
                <c:pt idx="20">
                  <c:v>2.9942062888042999E-2</c:v>
                </c:pt>
                <c:pt idx="21">
                  <c:v>6.1206180972364597E-3</c:v>
                </c:pt>
                <c:pt idx="22">
                  <c:v>0.104610461341136</c:v>
                </c:pt>
                <c:pt idx="23">
                  <c:v>5.8727575038063598E-2</c:v>
                </c:pt>
                <c:pt idx="24">
                  <c:v>6.9386713222803806E-2</c:v>
                </c:pt>
                <c:pt idx="25">
                  <c:v>2.74842191916369E-4</c:v>
                </c:pt>
                <c:pt idx="26">
                  <c:v>4.15819504237048E-2</c:v>
                </c:pt>
                <c:pt idx="27">
                  <c:v>6.8831442312746904E-2</c:v>
                </c:pt>
                <c:pt idx="28">
                  <c:v>0.206220738469099</c:v>
                </c:pt>
                <c:pt idx="29">
                  <c:v>9.7348845316265007E-3</c:v>
                </c:pt>
                <c:pt idx="30">
                  <c:v>1.20211430723965E-2</c:v>
                </c:pt>
                <c:pt idx="31">
                  <c:v>1.3239187163247901E-2</c:v>
                </c:pt>
                <c:pt idx="32">
                  <c:v>2.2603351111091099E-2</c:v>
                </c:pt>
                <c:pt idx="33">
                  <c:v>8.0365433298576205E-2</c:v>
                </c:pt>
                <c:pt idx="34">
                  <c:v>9.3242593999714601E-2</c:v>
                </c:pt>
                <c:pt idx="35">
                  <c:v>3.1404746605699203E-2</c:v>
                </c:pt>
                <c:pt idx="36">
                  <c:v>8.3402472516166393E-3</c:v>
                </c:pt>
                <c:pt idx="37">
                  <c:v>8.3732208917318501E-2</c:v>
                </c:pt>
                <c:pt idx="38">
                  <c:v>5.51676111499163E-2</c:v>
                </c:pt>
                <c:pt idx="39">
                  <c:v>4.2797919048510498E-2</c:v>
                </c:pt>
                <c:pt idx="40">
                  <c:v>2.6099798440741801E-2</c:v>
                </c:pt>
                <c:pt idx="41">
                  <c:v>4.6292026129073703E-2</c:v>
                </c:pt>
                <c:pt idx="42">
                  <c:v>2.35924518353808E-3</c:v>
                </c:pt>
                <c:pt idx="43">
                  <c:v>3.8079569923845001E-2</c:v>
                </c:pt>
                <c:pt idx="44">
                  <c:v>0.33054820072936097</c:v>
                </c:pt>
                <c:pt idx="45">
                  <c:v>0.18315187769576599</c:v>
                </c:pt>
                <c:pt idx="46">
                  <c:v>0.25856639493831102</c:v>
                </c:pt>
                <c:pt idx="47">
                  <c:v>0.100805896034158</c:v>
                </c:pt>
                <c:pt idx="48">
                  <c:v>3.6688448350537299E-2</c:v>
                </c:pt>
                <c:pt idx="49">
                  <c:v>0.14380316304420099</c:v>
                </c:pt>
                <c:pt idx="50">
                  <c:v>6.53968334481769E-2</c:v>
                </c:pt>
                <c:pt idx="51">
                  <c:v>0.100987750405795</c:v>
                </c:pt>
                <c:pt idx="52">
                  <c:v>3.74345132789555E-2</c:v>
                </c:pt>
                <c:pt idx="53">
                  <c:v>0.42586003309509501</c:v>
                </c:pt>
                <c:pt idx="54">
                  <c:v>7.4835843987395304E-2</c:v>
                </c:pt>
                <c:pt idx="55">
                  <c:v>2.2938115448551701E-2</c:v>
                </c:pt>
                <c:pt idx="56">
                  <c:v>8.2827509386294101E-2</c:v>
                </c:pt>
                <c:pt idx="57">
                  <c:v>1.3082312459943</c:v>
                </c:pt>
                <c:pt idx="58">
                  <c:v>0.340216662250244</c:v>
                </c:pt>
                <c:pt idx="59">
                  <c:v>0.51093130348700799</c:v>
                </c:pt>
                <c:pt idx="60">
                  <c:v>0.200016113099068</c:v>
                </c:pt>
                <c:pt idx="61">
                  <c:v>0.378143763841777</c:v>
                </c:pt>
                <c:pt idx="62">
                  <c:v>0.36118534373309802</c:v>
                </c:pt>
                <c:pt idx="63">
                  <c:v>0.178976946764941</c:v>
                </c:pt>
                <c:pt idx="64">
                  <c:v>0.36257339230409402</c:v>
                </c:pt>
                <c:pt idx="65">
                  <c:v>0.19137129828945301</c:v>
                </c:pt>
                <c:pt idx="66">
                  <c:v>7.2342381242105805E-2</c:v>
                </c:pt>
                <c:pt idx="67">
                  <c:v>0.308658392422759</c:v>
                </c:pt>
                <c:pt idx="68">
                  <c:v>0.32932657132735199</c:v>
                </c:pt>
                <c:pt idx="69">
                  <c:v>5.4036807871644596E-3</c:v>
                </c:pt>
                <c:pt idx="70">
                  <c:v>0.68411213505999202</c:v>
                </c:pt>
                <c:pt idx="71">
                  <c:v>4.4793098976122103E-2</c:v>
                </c:pt>
                <c:pt idx="72">
                  <c:v>0.30674085255392802</c:v>
                </c:pt>
                <c:pt idx="73">
                  <c:v>0.30634684434830001</c:v>
                </c:pt>
                <c:pt idx="74">
                  <c:v>0.104256119687203</c:v>
                </c:pt>
                <c:pt idx="75">
                  <c:v>5.3073928085153599E-2</c:v>
                </c:pt>
                <c:pt idx="76">
                  <c:v>0.31701954273062</c:v>
                </c:pt>
                <c:pt idx="77">
                  <c:v>4.6328646826890002E-2</c:v>
                </c:pt>
                <c:pt idx="78">
                  <c:v>0.101832369769305</c:v>
                </c:pt>
                <c:pt idx="79">
                  <c:v>0.100978805863119</c:v>
                </c:pt>
                <c:pt idx="80">
                  <c:v>0.22450506661904501</c:v>
                </c:pt>
                <c:pt idx="81">
                  <c:v>0.14873393291950601</c:v>
                </c:pt>
                <c:pt idx="82">
                  <c:v>0.512458845584148</c:v>
                </c:pt>
                <c:pt idx="83">
                  <c:v>0.29533763892280801</c:v>
                </c:pt>
                <c:pt idx="84">
                  <c:v>0.23856189555827001</c:v>
                </c:pt>
                <c:pt idx="85">
                  <c:v>0.16008681722795101</c:v>
                </c:pt>
                <c:pt idx="86">
                  <c:v>0.18309239243097</c:v>
                </c:pt>
                <c:pt idx="87">
                  <c:v>0.20447449063033801</c:v>
                </c:pt>
                <c:pt idx="88">
                  <c:v>9.2886954227889104E-2</c:v>
                </c:pt>
                <c:pt idx="89">
                  <c:v>6.4144168981829897E-2</c:v>
                </c:pt>
                <c:pt idx="90">
                  <c:v>0.103226776427016</c:v>
                </c:pt>
                <c:pt idx="91">
                  <c:v>6.9535676496320295E-2</c:v>
                </c:pt>
                <c:pt idx="92">
                  <c:v>0.13558935494209101</c:v>
                </c:pt>
                <c:pt idx="93">
                  <c:v>0.22544007780761199</c:v>
                </c:pt>
                <c:pt idx="94">
                  <c:v>0.25589948084952602</c:v>
                </c:pt>
                <c:pt idx="95">
                  <c:v>0.32834425600385397</c:v>
                </c:pt>
                <c:pt idx="96">
                  <c:v>7.0358883946153597E-2</c:v>
                </c:pt>
                <c:pt idx="97">
                  <c:v>5.5116019736202101E-2</c:v>
                </c:pt>
                <c:pt idx="98">
                  <c:v>0.21724938421801901</c:v>
                </c:pt>
                <c:pt idx="99">
                  <c:v>2.8139884145549601E-2</c:v>
                </c:pt>
                <c:pt idx="100">
                  <c:v>0.16211451238477601</c:v>
                </c:pt>
                <c:pt idx="101">
                  <c:v>0.27591932853161399</c:v>
                </c:pt>
                <c:pt idx="102">
                  <c:v>3.5856432843269302E-2</c:v>
                </c:pt>
                <c:pt idx="103">
                  <c:v>0.29469977437343797</c:v>
                </c:pt>
                <c:pt idx="104">
                  <c:v>0.400551908297338</c:v>
                </c:pt>
                <c:pt idx="105">
                  <c:v>0.19318712384772699</c:v>
                </c:pt>
                <c:pt idx="106">
                  <c:v>0.81811012807426797</c:v>
                </c:pt>
                <c:pt idx="107">
                  <c:v>0.43187621124429698</c:v>
                </c:pt>
                <c:pt idx="108">
                  <c:v>0.248783241862997</c:v>
                </c:pt>
                <c:pt idx="109">
                  <c:v>7.3241347469890805E-2</c:v>
                </c:pt>
                <c:pt idx="110">
                  <c:v>7.3425986895216594E-2</c:v>
                </c:pt>
                <c:pt idx="111">
                  <c:v>8.6814083968356895E-2</c:v>
                </c:pt>
                <c:pt idx="112">
                  <c:v>8.5172072293457801E-2</c:v>
                </c:pt>
                <c:pt idx="113">
                  <c:v>0.28147015905748402</c:v>
                </c:pt>
                <c:pt idx="114">
                  <c:v>8.7065415907455104E-2</c:v>
                </c:pt>
                <c:pt idx="115">
                  <c:v>0.256883132335675</c:v>
                </c:pt>
                <c:pt idx="116">
                  <c:v>0.18903861491069199</c:v>
                </c:pt>
                <c:pt idx="117">
                  <c:v>0.25538564236942402</c:v>
                </c:pt>
                <c:pt idx="118">
                  <c:v>0.45124925720544701</c:v>
                </c:pt>
                <c:pt idx="119">
                  <c:v>0.43214075694642201</c:v>
                </c:pt>
                <c:pt idx="120">
                  <c:v>0.30120230370508899</c:v>
                </c:pt>
                <c:pt idx="121">
                  <c:v>2.1412002431806399E-2</c:v>
                </c:pt>
                <c:pt idx="122">
                  <c:v>4.1845935188979298E-2</c:v>
                </c:pt>
                <c:pt idx="123">
                  <c:v>0.249914599180066</c:v>
                </c:pt>
                <c:pt idx="124">
                  <c:v>0.25036123986541903</c:v>
                </c:pt>
                <c:pt idx="125">
                  <c:v>0.27421681698522699</c:v>
                </c:pt>
                <c:pt idx="126">
                  <c:v>0.147340518160089</c:v>
                </c:pt>
                <c:pt idx="127">
                  <c:v>0.1135145792397</c:v>
                </c:pt>
                <c:pt idx="128">
                  <c:v>0.18713768278739701</c:v>
                </c:pt>
                <c:pt idx="129">
                  <c:v>0.285303290897027</c:v>
                </c:pt>
                <c:pt idx="130">
                  <c:v>0.92718249733764102</c:v>
                </c:pt>
                <c:pt idx="131">
                  <c:v>0.66642828208788096</c:v>
                </c:pt>
                <c:pt idx="132">
                  <c:v>4.06611854593944E-2</c:v>
                </c:pt>
                <c:pt idx="133">
                  <c:v>6.9219454454992696E-2</c:v>
                </c:pt>
                <c:pt idx="134">
                  <c:v>1.57707920449004E-3</c:v>
                </c:pt>
                <c:pt idx="135">
                  <c:v>6.1216680948083503E-2</c:v>
                </c:pt>
                <c:pt idx="136">
                  <c:v>3.0807867181930501E-2</c:v>
                </c:pt>
                <c:pt idx="137">
                  <c:v>5.1109636495246802E-2</c:v>
                </c:pt>
                <c:pt idx="138">
                  <c:v>0.204374922457389</c:v>
                </c:pt>
                <c:pt idx="139">
                  <c:v>0.24959749670595999</c:v>
                </c:pt>
                <c:pt idx="140">
                  <c:v>4.4876012961656303E-2</c:v>
                </c:pt>
                <c:pt idx="141">
                  <c:v>0.31510767216430002</c:v>
                </c:pt>
                <c:pt idx="142">
                  <c:v>0.84815489038830205</c:v>
                </c:pt>
                <c:pt idx="143">
                  <c:v>0.74810784803805996</c:v>
                </c:pt>
                <c:pt idx="144">
                  <c:v>0.32259279636924298</c:v>
                </c:pt>
                <c:pt idx="145">
                  <c:v>0.38729333593190002</c:v>
                </c:pt>
                <c:pt idx="146">
                  <c:v>0.273326919554291</c:v>
                </c:pt>
                <c:pt idx="147">
                  <c:v>0.31911426323275899</c:v>
                </c:pt>
                <c:pt idx="148">
                  <c:v>9.3572217029604707E-2</c:v>
                </c:pt>
                <c:pt idx="149">
                  <c:v>0.34741821250896099</c:v>
                </c:pt>
                <c:pt idx="150">
                  <c:v>3.1243849236678001E-2</c:v>
                </c:pt>
                <c:pt idx="151">
                  <c:v>3.1582740786360003E-2</c:v>
                </c:pt>
                <c:pt idx="152">
                  <c:v>0.17345698328523401</c:v>
                </c:pt>
                <c:pt idx="153">
                  <c:v>0.16782193499016301</c:v>
                </c:pt>
                <c:pt idx="154">
                  <c:v>0.47172902524205301</c:v>
                </c:pt>
                <c:pt idx="155">
                  <c:v>4.45752024162804E-2</c:v>
                </c:pt>
                <c:pt idx="156">
                  <c:v>1.4109197902829201E-2</c:v>
                </c:pt>
                <c:pt idx="157">
                  <c:v>7.8300945368847602E-2</c:v>
                </c:pt>
                <c:pt idx="158">
                  <c:v>0.178011068401664</c:v>
                </c:pt>
                <c:pt idx="159">
                  <c:v>1.40509133153085E-2</c:v>
                </c:pt>
                <c:pt idx="160">
                  <c:v>0.40619091321015</c:v>
                </c:pt>
                <c:pt idx="161">
                  <c:v>0.28593387235666901</c:v>
                </c:pt>
                <c:pt idx="162">
                  <c:v>9.2869759202312496E-2</c:v>
                </c:pt>
                <c:pt idx="163">
                  <c:v>0.20268121942175099</c:v>
                </c:pt>
                <c:pt idx="164">
                  <c:v>0.138501062913614</c:v>
                </c:pt>
                <c:pt idx="165">
                  <c:v>0.903238123130368</c:v>
                </c:pt>
                <c:pt idx="166">
                  <c:v>0.36540263769065301</c:v>
                </c:pt>
                <c:pt idx="167">
                  <c:v>0.10215059759528999</c:v>
                </c:pt>
                <c:pt idx="168">
                  <c:v>0.34654066811696799</c:v>
                </c:pt>
                <c:pt idx="169">
                  <c:v>0.258328938919968</c:v>
                </c:pt>
                <c:pt idx="170">
                  <c:v>8.48950052085512E-3</c:v>
                </c:pt>
                <c:pt idx="171">
                  <c:v>0.133538057980814</c:v>
                </c:pt>
                <c:pt idx="172">
                  <c:v>1.0472158928185</c:v>
                </c:pt>
                <c:pt idx="173">
                  <c:v>0.16831599706523101</c:v>
                </c:pt>
                <c:pt idx="174">
                  <c:v>6.9058509729423997E-2</c:v>
                </c:pt>
                <c:pt idx="175">
                  <c:v>0.26857772883232101</c:v>
                </c:pt>
                <c:pt idx="176">
                  <c:v>0.182619197582638</c:v>
                </c:pt>
                <c:pt idx="177">
                  <c:v>0.61064713841084495</c:v>
                </c:pt>
                <c:pt idx="178">
                  <c:v>0.31186489367411102</c:v>
                </c:pt>
                <c:pt idx="179">
                  <c:v>0.37370180753083698</c:v>
                </c:pt>
                <c:pt idx="180">
                  <c:v>0.19079363500608101</c:v>
                </c:pt>
                <c:pt idx="181">
                  <c:v>0.544454677685413</c:v>
                </c:pt>
                <c:pt idx="182">
                  <c:v>0.19542345696112401</c:v>
                </c:pt>
                <c:pt idx="183">
                  <c:v>0.29011303137053601</c:v>
                </c:pt>
                <c:pt idx="184">
                  <c:v>0.99653982661717899</c:v>
                </c:pt>
                <c:pt idx="185">
                  <c:v>0.37118209044942602</c:v>
                </c:pt>
                <c:pt idx="186">
                  <c:v>0.22926043413137101</c:v>
                </c:pt>
                <c:pt idx="187">
                  <c:v>0.17260911803763301</c:v>
                </c:pt>
                <c:pt idx="188">
                  <c:v>0.55413559342233398</c:v>
                </c:pt>
                <c:pt idx="189">
                  <c:v>1.3493518349806</c:v>
                </c:pt>
                <c:pt idx="190">
                  <c:v>0.75779005061526095</c:v>
                </c:pt>
                <c:pt idx="191">
                  <c:v>0.175020991827602</c:v>
                </c:pt>
                <c:pt idx="192">
                  <c:v>0.17278367870650199</c:v>
                </c:pt>
                <c:pt idx="193">
                  <c:v>0.10419500303274699</c:v>
                </c:pt>
                <c:pt idx="194">
                  <c:v>0.277171044195961</c:v>
                </c:pt>
                <c:pt idx="195">
                  <c:v>0.65099750396022305</c:v>
                </c:pt>
                <c:pt idx="196">
                  <c:v>0.68853330486720399</c:v>
                </c:pt>
                <c:pt idx="197">
                  <c:v>4.1659775157717999E-4</c:v>
                </c:pt>
                <c:pt idx="198">
                  <c:v>3.7785159891084399E-2</c:v>
                </c:pt>
                <c:pt idx="199">
                  <c:v>0.202331866319304</c:v>
                </c:pt>
                <c:pt idx="200">
                  <c:v>0.70202559592816405</c:v>
                </c:pt>
                <c:pt idx="201">
                  <c:v>0.20578198199494999</c:v>
                </c:pt>
                <c:pt idx="202">
                  <c:v>0.57851611611651199</c:v>
                </c:pt>
                <c:pt idx="203">
                  <c:v>0.18353389961159999</c:v>
                </c:pt>
                <c:pt idx="204">
                  <c:v>0.14008718210861501</c:v>
                </c:pt>
                <c:pt idx="205">
                  <c:v>3.9607870202256902E-2</c:v>
                </c:pt>
                <c:pt idx="206">
                  <c:v>7.0805716296133303E-2</c:v>
                </c:pt>
                <c:pt idx="207">
                  <c:v>0.109720215234817</c:v>
                </c:pt>
                <c:pt idx="208">
                  <c:v>0.96191243072353405</c:v>
                </c:pt>
                <c:pt idx="209">
                  <c:v>0.30097068389022302</c:v>
                </c:pt>
                <c:pt idx="210">
                  <c:v>0.10160534278017599</c:v>
                </c:pt>
                <c:pt idx="211">
                  <c:v>0.22446165444028399</c:v>
                </c:pt>
                <c:pt idx="212">
                  <c:v>0.54180982005267297</c:v>
                </c:pt>
                <c:pt idx="213">
                  <c:v>0.64175638231739396</c:v>
                </c:pt>
                <c:pt idx="214">
                  <c:v>0.22098965129272799</c:v>
                </c:pt>
                <c:pt idx="215">
                  <c:v>0.16785634543061101</c:v>
                </c:pt>
                <c:pt idx="216">
                  <c:v>1.3935382527417399E-2</c:v>
                </c:pt>
                <c:pt idx="217">
                  <c:v>3.97541395616984E-4</c:v>
                </c:pt>
                <c:pt idx="218">
                  <c:v>1.8908160483186699E-2</c:v>
                </c:pt>
                <c:pt idx="219">
                  <c:v>3.2603699407741903E-2</c:v>
                </c:pt>
                <c:pt idx="220">
                  <c:v>0.88765217170010402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3F-405C-A18E-F0D1B3E99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2714447"/>
        <c:axId val="831961151"/>
      </c:lineChart>
      <c:dateAx>
        <c:axId val="902714447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1961151"/>
        <c:crosses val="autoZero"/>
        <c:auto val="1"/>
        <c:lblOffset val="100"/>
        <c:baseTimeUnit val="months"/>
      </c:dateAx>
      <c:valAx>
        <c:axId val="83196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/>
                  <a:t>MSE</a:t>
                </a:r>
                <a:endParaRPr lang="ko-KR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_-* #,##0.0000_-;\-* #,##0.00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2714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+mn-lt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graph_all!$B$1</c:f>
              <c:strCache>
                <c:ptCount val="1"/>
                <c:pt idx="0">
                  <c:v>경제활동 참가율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graph_all!$A$2:$A$222</c:f>
              <c:numCache>
                <c:formatCode>mmm\-yy</c:formatCode>
                <c:ptCount val="221"/>
                <c:pt idx="0">
                  <c:v>38412</c:v>
                </c:pt>
                <c:pt idx="1">
                  <c:v>38443</c:v>
                </c:pt>
                <c:pt idx="2">
                  <c:v>38473</c:v>
                </c:pt>
                <c:pt idx="3">
                  <c:v>38504</c:v>
                </c:pt>
                <c:pt idx="4">
                  <c:v>38534</c:v>
                </c:pt>
                <c:pt idx="5">
                  <c:v>38565</c:v>
                </c:pt>
                <c:pt idx="6">
                  <c:v>38596</c:v>
                </c:pt>
                <c:pt idx="7">
                  <c:v>38626</c:v>
                </c:pt>
                <c:pt idx="8">
                  <c:v>38657</c:v>
                </c:pt>
                <c:pt idx="9">
                  <c:v>38687</c:v>
                </c:pt>
                <c:pt idx="10">
                  <c:v>38718</c:v>
                </c:pt>
                <c:pt idx="11">
                  <c:v>38749</c:v>
                </c:pt>
                <c:pt idx="12">
                  <c:v>38777</c:v>
                </c:pt>
                <c:pt idx="13">
                  <c:v>38808</c:v>
                </c:pt>
                <c:pt idx="14">
                  <c:v>38838</c:v>
                </c:pt>
                <c:pt idx="15">
                  <c:v>38869</c:v>
                </c:pt>
                <c:pt idx="16">
                  <c:v>38899</c:v>
                </c:pt>
                <c:pt idx="17">
                  <c:v>38930</c:v>
                </c:pt>
                <c:pt idx="18">
                  <c:v>38961</c:v>
                </c:pt>
                <c:pt idx="19">
                  <c:v>38991</c:v>
                </c:pt>
                <c:pt idx="20">
                  <c:v>39022</c:v>
                </c:pt>
                <c:pt idx="21">
                  <c:v>39052</c:v>
                </c:pt>
                <c:pt idx="22">
                  <c:v>39083</c:v>
                </c:pt>
                <c:pt idx="23">
                  <c:v>39114</c:v>
                </c:pt>
                <c:pt idx="24">
                  <c:v>39142</c:v>
                </c:pt>
                <c:pt idx="25">
                  <c:v>39173</c:v>
                </c:pt>
                <c:pt idx="26">
                  <c:v>39203</c:v>
                </c:pt>
                <c:pt idx="27">
                  <c:v>39234</c:v>
                </c:pt>
                <c:pt idx="28">
                  <c:v>39264</c:v>
                </c:pt>
                <c:pt idx="29">
                  <c:v>39295</c:v>
                </c:pt>
                <c:pt idx="30">
                  <c:v>39326</c:v>
                </c:pt>
                <c:pt idx="31">
                  <c:v>39356</c:v>
                </c:pt>
                <c:pt idx="32">
                  <c:v>39387</c:v>
                </c:pt>
                <c:pt idx="33">
                  <c:v>39417</c:v>
                </c:pt>
                <c:pt idx="34">
                  <c:v>39448</c:v>
                </c:pt>
                <c:pt idx="35">
                  <c:v>39479</c:v>
                </c:pt>
                <c:pt idx="36">
                  <c:v>39508</c:v>
                </c:pt>
                <c:pt idx="37">
                  <c:v>39539</c:v>
                </c:pt>
                <c:pt idx="38">
                  <c:v>39569</c:v>
                </c:pt>
                <c:pt idx="39">
                  <c:v>39600</c:v>
                </c:pt>
                <c:pt idx="40">
                  <c:v>39630</c:v>
                </c:pt>
                <c:pt idx="41">
                  <c:v>39661</c:v>
                </c:pt>
                <c:pt idx="42">
                  <c:v>39692</c:v>
                </c:pt>
                <c:pt idx="43">
                  <c:v>39722</c:v>
                </c:pt>
                <c:pt idx="44">
                  <c:v>39753</c:v>
                </c:pt>
                <c:pt idx="45">
                  <c:v>39783</c:v>
                </c:pt>
                <c:pt idx="46">
                  <c:v>39814</c:v>
                </c:pt>
                <c:pt idx="47">
                  <c:v>39845</c:v>
                </c:pt>
                <c:pt idx="48">
                  <c:v>39873</c:v>
                </c:pt>
                <c:pt idx="49">
                  <c:v>39904</c:v>
                </c:pt>
                <c:pt idx="50">
                  <c:v>39934</c:v>
                </c:pt>
                <c:pt idx="51">
                  <c:v>39965</c:v>
                </c:pt>
                <c:pt idx="52">
                  <c:v>39995</c:v>
                </c:pt>
                <c:pt idx="53">
                  <c:v>40026</c:v>
                </c:pt>
                <c:pt idx="54">
                  <c:v>40057</c:v>
                </c:pt>
                <c:pt idx="55">
                  <c:v>40087</c:v>
                </c:pt>
                <c:pt idx="56">
                  <c:v>40118</c:v>
                </c:pt>
                <c:pt idx="57">
                  <c:v>40148</c:v>
                </c:pt>
                <c:pt idx="58">
                  <c:v>40179</c:v>
                </c:pt>
                <c:pt idx="59">
                  <c:v>40210</c:v>
                </c:pt>
                <c:pt idx="60">
                  <c:v>40238</c:v>
                </c:pt>
                <c:pt idx="61">
                  <c:v>40269</c:v>
                </c:pt>
                <c:pt idx="62">
                  <c:v>40299</c:v>
                </c:pt>
                <c:pt idx="63">
                  <c:v>40330</c:v>
                </c:pt>
                <c:pt idx="64">
                  <c:v>40360</c:v>
                </c:pt>
                <c:pt idx="65">
                  <c:v>40391</c:v>
                </c:pt>
                <c:pt idx="66">
                  <c:v>40422</c:v>
                </c:pt>
                <c:pt idx="67">
                  <c:v>40452</c:v>
                </c:pt>
                <c:pt idx="68">
                  <c:v>40483</c:v>
                </c:pt>
                <c:pt idx="69">
                  <c:v>40513</c:v>
                </c:pt>
                <c:pt idx="70">
                  <c:v>40544</c:v>
                </c:pt>
                <c:pt idx="71">
                  <c:v>40575</c:v>
                </c:pt>
                <c:pt idx="72">
                  <c:v>40603</c:v>
                </c:pt>
                <c:pt idx="73">
                  <c:v>40634</c:v>
                </c:pt>
                <c:pt idx="74">
                  <c:v>40664</c:v>
                </c:pt>
                <c:pt idx="75">
                  <c:v>40695</c:v>
                </c:pt>
                <c:pt idx="76">
                  <c:v>40725</c:v>
                </c:pt>
                <c:pt idx="77">
                  <c:v>40756</c:v>
                </c:pt>
                <c:pt idx="78">
                  <c:v>40787</c:v>
                </c:pt>
                <c:pt idx="79">
                  <c:v>40817</c:v>
                </c:pt>
                <c:pt idx="80">
                  <c:v>40848</c:v>
                </c:pt>
                <c:pt idx="81">
                  <c:v>40878</c:v>
                </c:pt>
                <c:pt idx="82">
                  <c:v>40909</c:v>
                </c:pt>
                <c:pt idx="83">
                  <c:v>40940</c:v>
                </c:pt>
                <c:pt idx="84">
                  <c:v>40969</c:v>
                </c:pt>
                <c:pt idx="85">
                  <c:v>41000</c:v>
                </c:pt>
                <c:pt idx="86">
                  <c:v>41030</c:v>
                </c:pt>
                <c:pt idx="87">
                  <c:v>41061</c:v>
                </c:pt>
                <c:pt idx="88">
                  <c:v>41091</c:v>
                </c:pt>
                <c:pt idx="89">
                  <c:v>41122</c:v>
                </c:pt>
                <c:pt idx="90">
                  <c:v>41153</c:v>
                </c:pt>
                <c:pt idx="91">
                  <c:v>41183</c:v>
                </c:pt>
                <c:pt idx="92">
                  <c:v>41214</c:v>
                </c:pt>
                <c:pt idx="93">
                  <c:v>41244</c:v>
                </c:pt>
                <c:pt idx="94">
                  <c:v>41275</c:v>
                </c:pt>
                <c:pt idx="95">
                  <c:v>41306</c:v>
                </c:pt>
                <c:pt idx="96">
                  <c:v>41334</c:v>
                </c:pt>
                <c:pt idx="97">
                  <c:v>41365</c:v>
                </c:pt>
                <c:pt idx="98">
                  <c:v>41395</c:v>
                </c:pt>
                <c:pt idx="99">
                  <c:v>41426</c:v>
                </c:pt>
                <c:pt idx="100">
                  <c:v>41456</c:v>
                </c:pt>
                <c:pt idx="101">
                  <c:v>41487</c:v>
                </c:pt>
                <c:pt idx="102">
                  <c:v>41518</c:v>
                </c:pt>
                <c:pt idx="103">
                  <c:v>41548</c:v>
                </c:pt>
                <c:pt idx="104">
                  <c:v>41579</c:v>
                </c:pt>
                <c:pt idx="105">
                  <c:v>41609</c:v>
                </c:pt>
                <c:pt idx="106">
                  <c:v>41640</c:v>
                </c:pt>
                <c:pt idx="107">
                  <c:v>41671</c:v>
                </c:pt>
                <c:pt idx="108">
                  <c:v>41699</c:v>
                </c:pt>
                <c:pt idx="109">
                  <c:v>41730</c:v>
                </c:pt>
                <c:pt idx="110">
                  <c:v>41760</c:v>
                </c:pt>
                <c:pt idx="111">
                  <c:v>41791</c:v>
                </c:pt>
                <c:pt idx="112">
                  <c:v>41821</c:v>
                </c:pt>
                <c:pt idx="113">
                  <c:v>41852</c:v>
                </c:pt>
                <c:pt idx="114">
                  <c:v>41883</c:v>
                </c:pt>
                <c:pt idx="115">
                  <c:v>41913</c:v>
                </c:pt>
                <c:pt idx="116">
                  <c:v>41944</c:v>
                </c:pt>
                <c:pt idx="117">
                  <c:v>41974</c:v>
                </c:pt>
                <c:pt idx="118">
                  <c:v>42005</c:v>
                </c:pt>
                <c:pt idx="119">
                  <c:v>42036</c:v>
                </c:pt>
                <c:pt idx="120">
                  <c:v>42064</c:v>
                </c:pt>
                <c:pt idx="121">
                  <c:v>42095</c:v>
                </c:pt>
                <c:pt idx="122">
                  <c:v>42125</c:v>
                </c:pt>
                <c:pt idx="123">
                  <c:v>42156</c:v>
                </c:pt>
                <c:pt idx="124">
                  <c:v>42186</c:v>
                </c:pt>
                <c:pt idx="125">
                  <c:v>42217</c:v>
                </c:pt>
                <c:pt idx="126">
                  <c:v>42248</c:v>
                </c:pt>
                <c:pt idx="127">
                  <c:v>42278</c:v>
                </c:pt>
                <c:pt idx="128">
                  <c:v>42309</c:v>
                </c:pt>
                <c:pt idx="129">
                  <c:v>42339</c:v>
                </c:pt>
                <c:pt idx="130">
                  <c:v>42370</c:v>
                </c:pt>
                <c:pt idx="131">
                  <c:v>42401</c:v>
                </c:pt>
                <c:pt idx="132">
                  <c:v>42430</c:v>
                </c:pt>
                <c:pt idx="133">
                  <c:v>42461</c:v>
                </c:pt>
                <c:pt idx="134">
                  <c:v>42491</c:v>
                </c:pt>
                <c:pt idx="135">
                  <c:v>42522</c:v>
                </c:pt>
                <c:pt idx="136">
                  <c:v>42552</c:v>
                </c:pt>
                <c:pt idx="137">
                  <c:v>42583</c:v>
                </c:pt>
                <c:pt idx="138">
                  <c:v>42614</c:v>
                </c:pt>
                <c:pt idx="139">
                  <c:v>42644</c:v>
                </c:pt>
                <c:pt idx="140">
                  <c:v>42675</c:v>
                </c:pt>
                <c:pt idx="141">
                  <c:v>42705</c:v>
                </c:pt>
                <c:pt idx="142">
                  <c:v>42736</c:v>
                </c:pt>
                <c:pt idx="143">
                  <c:v>42767</c:v>
                </c:pt>
                <c:pt idx="144">
                  <c:v>42795</c:v>
                </c:pt>
                <c:pt idx="145">
                  <c:v>42826</c:v>
                </c:pt>
                <c:pt idx="146">
                  <c:v>42856</c:v>
                </c:pt>
                <c:pt idx="147">
                  <c:v>42887</c:v>
                </c:pt>
                <c:pt idx="148">
                  <c:v>42917</c:v>
                </c:pt>
                <c:pt idx="149">
                  <c:v>42948</c:v>
                </c:pt>
                <c:pt idx="150">
                  <c:v>42979</c:v>
                </c:pt>
                <c:pt idx="151">
                  <c:v>43009</c:v>
                </c:pt>
                <c:pt idx="152">
                  <c:v>43040</c:v>
                </c:pt>
                <c:pt idx="153">
                  <c:v>43070</c:v>
                </c:pt>
                <c:pt idx="154">
                  <c:v>43101</c:v>
                </c:pt>
                <c:pt idx="155">
                  <c:v>43132</c:v>
                </c:pt>
                <c:pt idx="156">
                  <c:v>43160</c:v>
                </c:pt>
                <c:pt idx="157">
                  <c:v>43191</c:v>
                </c:pt>
                <c:pt idx="158">
                  <c:v>43221</c:v>
                </c:pt>
                <c:pt idx="159">
                  <c:v>43252</c:v>
                </c:pt>
                <c:pt idx="160">
                  <c:v>43282</c:v>
                </c:pt>
                <c:pt idx="161">
                  <c:v>43313</c:v>
                </c:pt>
                <c:pt idx="162">
                  <c:v>43344</c:v>
                </c:pt>
                <c:pt idx="163">
                  <c:v>43374</c:v>
                </c:pt>
                <c:pt idx="164">
                  <c:v>43405</c:v>
                </c:pt>
                <c:pt idx="165">
                  <c:v>43435</c:v>
                </c:pt>
                <c:pt idx="166">
                  <c:v>43466</c:v>
                </c:pt>
                <c:pt idx="167">
                  <c:v>43497</c:v>
                </c:pt>
                <c:pt idx="168">
                  <c:v>43525</c:v>
                </c:pt>
                <c:pt idx="169">
                  <c:v>43556</c:v>
                </c:pt>
                <c:pt idx="170">
                  <c:v>43586</c:v>
                </c:pt>
                <c:pt idx="171">
                  <c:v>43617</c:v>
                </c:pt>
                <c:pt idx="172">
                  <c:v>43647</c:v>
                </c:pt>
                <c:pt idx="173">
                  <c:v>43678</c:v>
                </c:pt>
                <c:pt idx="174">
                  <c:v>43709</c:v>
                </c:pt>
                <c:pt idx="175">
                  <c:v>43739</c:v>
                </c:pt>
                <c:pt idx="176">
                  <c:v>43770</c:v>
                </c:pt>
                <c:pt idx="177">
                  <c:v>43800</c:v>
                </c:pt>
                <c:pt idx="178">
                  <c:v>43831</c:v>
                </c:pt>
                <c:pt idx="179">
                  <c:v>43862</c:v>
                </c:pt>
                <c:pt idx="180">
                  <c:v>43891</c:v>
                </c:pt>
                <c:pt idx="181">
                  <c:v>43922</c:v>
                </c:pt>
                <c:pt idx="182">
                  <c:v>43952</c:v>
                </c:pt>
                <c:pt idx="183">
                  <c:v>43983</c:v>
                </c:pt>
                <c:pt idx="184">
                  <c:v>44013</c:v>
                </c:pt>
                <c:pt idx="185">
                  <c:v>44044</c:v>
                </c:pt>
                <c:pt idx="186">
                  <c:v>44075</c:v>
                </c:pt>
                <c:pt idx="187">
                  <c:v>44105</c:v>
                </c:pt>
                <c:pt idx="188">
                  <c:v>44136</c:v>
                </c:pt>
                <c:pt idx="189">
                  <c:v>44166</c:v>
                </c:pt>
                <c:pt idx="190">
                  <c:v>44197</c:v>
                </c:pt>
                <c:pt idx="191">
                  <c:v>44228</c:v>
                </c:pt>
                <c:pt idx="192">
                  <c:v>44256</c:v>
                </c:pt>
                <c:pt idx="193">
                  <c:v>44287</c:v>
                </c:pt>
                <c:pt idx="194">
                  <c:v>44317</c:v>
                </c:pt>
                <c:pt idx="195">
                  <c:v>44348</c:v>
                </c:pt>
                <c:pt idx="196">
                  <c:v>44378</c:v>
                </c:pt>
                <c:pt idx="197">
                  <c:v>44409</c:v>
                </c:pt>
                <c:pt idx="198">
                  <c:v>44440</c:v>
                </c:pt>
                <c:pt idx="199">
                  <c:v>44470</c:v>
                </c:pt>
                <c:pt idx="200">
                  <c:v>44501</c:v>
                </c:pt>
                <c:pt idx="201">
                  <c:v>44531</c:v>
                </c:pt>
                <c:pt idx="202">
                  <c:v>44562</c:v>
                </c:pt>
                <c:pt idx="203">
                  <c:v>44593</c:v>
                </c:pt>
                <c:pt idx="204">
                  <c:v>44621</c:v>
                </c:pt>
                <c:pt idx="205">
                  <c:v>44652</c:v>
                </c:pt>
                <c:pt idx="206">
                  <c:v>44682</c:v>
                </c:pt>
                <c:pt idx="207">
                  <c:v>44713</c:v>
                </c:pt>
                <c:pt idx="208">
                  <c:v>44743</c:v>
                </c:pt>
                <c:pt idx="209">
                  <c:v>44774</c:v>
                </c:pt>
                <c:pt idx="210">
                  <c:v>44805</c:v>
                </c:pt>
                <c:pt idx="211">
                  <c:v>44835</c:v>
                </c:pt>
                <c:pt idx="212">
                  <c:v>44866</c:v>
                </c:pt>
                <c:pt idx="213">
                  <c:v>44896</c:v>
                </c:pt>
                <c:pt idx="214">
                  <c:v>44927</c:v>
                </c:pt>
                <c:pt idx="215">
                  <c:v>44958</c:v>
                </c:pt>
                <c:pt idx="216">
                  <c:v>44986</c:v>
                </c:pt>
                <c:pt idx="217">
                  <c:v>45017</c:v>
                </c:pt>
                <c:pt idx="218">
                  <c:v>45047</c:v>
                </c:pt>
                <c:pt idx="219">
                  <c:v>45078</c:v>
                </c:pt>
                <c:pt idx="220">
                  <c:v>45108</c:v>
                </c:pt>
              </c:numCache>
            </c:numRef>
          </c:cat>
          <c:val>
            <c:numRef>
              <c:f>graph_all!$B$2:$B$222</c:f>
              <c:numCache>
                <c:formatCode>_-* #,##0.0000_-;\-* #,##0.0000_-;_-* "-"_-;_-@_-</c:formatCode>
                <c:ptCount val="221"/>
                <c:pt idx="0">
                  <c:v>9.6425354000000005E-2</c:v>
                </c:pt>
                <c:pt idx="1">
                  <c:v>0.6552019</c:v>
                </c:pt>
                <c:pt idx="2">
                  <c:v>7.8332840000000001E-2</c:v>
                </c:pt>
                <c:pt idx="3">
                  <c:v>7.2803244000000003E-2</c:v>
                </c:pt>
                <c:pt idx="4">
                  <c:v>0.75859916000000005</c:v>
                </c:pt>
                <c:pt idx="5">
                  <c:v>0.16869903</c:v>
                </c:pt>
                <c:pt idx="6">
                  <c:v>1.7929018000000001E-2</c:v>
                </c:pt>
                <c:pt idx="7">
                  <c:v>0.20441156999999999</c:v>
                </c:pt>
                <c:pt idx="8">
                  <c:v>0.50408149999999996</c:v>
                </c:pt>
                <c:pt idx="9">
                  <c:v>0.15856408999999999</c:v>
                </c:pt>
                <c:pt idx="10">
                  <c:v>0.17211044</c:v>
                </c:pt>
                <c:pt idx="11">
                  <c:v>0.31672263</c:v>
                </c:pt>
                <c:pt idx="12">
                  <c:v>0.26810216999999997</c:v>
                </c:pt>
                <c:pt idx="13">
                  <c:v>0.22387352999999999</c:v>
                </c:pt>
                <c:pt idx="14">
                  <c:v>0.29408294000000001</c:v>
                </c:pt>
                <c:pt idx="15">
                  <c:v>0.14793857999999999</c:v>
                </c:pt>
                <c:pt idx="16">
                  <c:v>0.48048192000000001</c:v>
                </c:pt>
                <c:pt idx="17">
                  <c:v>0.16917478999999999</c:v>
                </c:pt>
                <c:pt idx="18">
                  <c:v>0.12682932999999999</c:v>
                </c:pt>
                <c:pt idx="19">
                  <c:v>0.28730112000000002</c:v>
                </c:pt>
                <c:pt idx="20">
                  <c:v>0.73257220000000001</c:v>
                </c:pt>
                <c:pt idx="21">
                  <c:v>0.22795426999999999</c:v>
                </c:pt>
                <c:pt idx="22">
                  <c:v>8.9854669999999998E-2</c:v>
                </c:pt>
                <c:pt idx="23">
                  <c:v>0.24521923000000001</c:v>
                </c:pt>
                <c:pt idx="24">
                  <c:v>8.796263E-2</c:v>
                </c:pt>
                <c:pt idx="25">
                  <c:v>0.36891975999999999</c:v>
                </c:pt>
                <c:pt idx="26">
                  <c:v>0.2493833</c:v>
                </c:pt>
                <c:pt idx="27">
                  <c:v>3.6014959999999999E-2</c:v>
                </c:pt>
                <c:pt idx="28">
                  <c:v>0.59044940000000001</c:v>
                </c:pt>
                <c:pt idx="29">
                  <c:v>0.21047299999999999</c:v>
                </c:pt>
                <c:pt idx="30">
                  <c:v>0.13043815</c:v>
                </c:pt>
                <c:pt idx="31">
                  <c:v>9.4168210000000002E-2</c:v>
                </c:pt>
                <c:pt idx="32">
                  <c:v>0.81161779999999994</c:v>
                </c:pt>
                <c:pt idx="33">
                  <c:v>0.54028653999999998</c:v>
                </c:pt>
                <c:pt idx="34">
                  <c:v>3.0846156E-2</c:v>
                </c:pt>
                <c:pt idx="35">
                  <c:v>0.19820963999999999</c:v>
                </c:pt>
                <c:pt idx="36">
                  <c:v>0.25802058</c:v>
                </c:pt>
                <c:pt idx="37">
                  <c:v>1.1319667E-2</c:v>
                </c:pt>
                <c:pt idx="38">
                  <c:v>8.6897609999999996E-4</c:v>
                </c:pt>
                <c:pt idx="39">
                  <c:v>0.30186902999999998</c:v>
                </c:pt>
                <c:pt idx="40">
                  <c:v>0.63310999999999995</c:v>
                </c:pt>
                <c:pt idx="41">
                  <c:v>0.32814363000000002</c:v>
                </c:pt>
                <c:pt idx="42">
                  <c:v>1.7595590000000001E-2</c:v>
                </c:pt>
                <c:pt idx="43">
                  <c:v>0.33646900000000002</c:v>
                </c:pt>
                <c:pt idx="44">
                  <c:v>0.81478642999999995</c:v>
                </c:pt>
                <c:pt idx="45">
                  <c:v>0.37627554000000002</c:v>
                </c:pt>
                <c:pt idx="46">
                  <c:v>0.34140654999999998</c:v>
                </c:pt>
                <c:pt idx="47">
                  <c:v>3.2964050000000002E-2</c:v>
                </c:pt>
                <c:pt idx="48">
                  <c:v>0.16368109</c:v>
                </c:pt>
                <c:pt idx="49">
                  <c:v>0.16298652</c:v>
                </c:pt>
                <c:pt idx="50">
                  <c:v>0.54943529999999996</c:v>
                </c:pt>
                <c:pt idx="51">
                  <c:v>0.18679904999999999</c:v>
                </c:pt>
                <c:pt idx="52">
                  <c:v>0.38157013000000001</c:v>
                </c:pt>
                <c:pt idx="53">
                  <c:v>0.23700534000000001</c:v>
                </c:pt>
                <c:pt idx="54">
                  <c:v>0.33985028</c:v>
                </c:pt>
                <c:pt idx="55">
                  <c:v>0.20616683</c:v>
                </c:pt>
                <c:pt idx="56">
                  <c:v>0.82532499999999998</c:v>
                </c:pt>
                <c:pt idx="57">
                  <c:v>0.36073255999999998</c:v>
                </c:pt>
                <c:pt idx="58">
                  <c:v>2.9505119E-2</c:v>
                </c:pt>
                <c:pt idx="59">
                  <c:v>7.8507363999999996E-2</c:v>
                </c:pt>
                <c:pt idx="60">
                  <c:v>0.40924937</c:v>
                </c:pt>
                <c:pt idx="61">
                  <c:v>0.49591069999999998</c:v>
                </c:pt>
                <c:pt idx="62">
                  <c:v>0.46971407999999998</c:v>
                </c:pt>
                <c:pt idx="63">
                  <c:v>0.46003129999999998</c:v>
                </c:pt>
                <c:pt idx="64">
                  <c:v>0.50045099999999998</c:v>
                </c:pt>
                <c:pt idx="65">
                  <c:v>0.15805635000000001</c:v>
                </c:pt>
                <c:pt idx="66">
                  <c:v>0.14613013</c:v>
                </c:pt>
                <c:pt idx="67">
                  <c:v>0.40448686</c:v>
                </c:pt>
                <c:pt idx="68">
                  <c:v>0.37306345000000002</c:v>
                </c:pt>
                <c:pt idx="69">
                  <c:v>0.6610975</c:v>
                </c:pt>
                <c:pt idx="70">
                  <c:v>0.79976199999999997</c:v>
                </c:pt>
                <c:pt idx="71">
                  <c:v>0.24612719</c:v>
                </c:pt>
                <c:pt idx="72">
                  <c:v>0.39967096000000002</c:v>
                </c:pt>
                <c:pt idx="73">
                  <c:v>0.27484565999999999</c:v>
                </c:pt>
                <c:pt idx="74">
                  <c:v>0.70307945999999999</c:v>
                </c:pt>
                <c:pt idx="75">
                  <c:v>3.1304657E-2</c:v>
                </c:pt>
                <c:pt idx="76">
                  <c:v>0.29829863000000001</c:v>
                </c:pt>
                <c:pt idx="77">
                  <c:v>0.52754570000000001</c:v>
                </c:pt>
                <c:pt idx="78">
                  <c:v>0.2021336</c:v>
                </c:pt>
                <c:pt idx="79">
                  <c:v>2.8161705E-3</c:v>
                </c:pt>
                <c:pt idx="80">
                  <c:v>0.1461916</c:v>
                </c:pt>
                <c:pt idx="81">
                  <c:v>0.32320310000000002</c:v>
                </c:pt>
                <c:pt idx="82">
                  <c:v>0.85498030000000003</c:v>
                </c:pt>
                <c:pt idx="83">
                  <c:v>0.42291635</c:v>
                </c:pt>
                <c:pt idx="84">
                  <c:v>0.12756466999999999</c:v>
                </c:pt>
                <c:pt idx="85">
                  <c:v>0.56876459999999995</c:v>
                </c:pt>
                <c:pt idx="86">
                  <c:v>0.36965137999999997</c:v>
                </c:pt>
                <c:pt idx="87">
                  <c:v>3.9463535000000001E-2</c:v>
                </c:pt>
                <c:pt idx="88">
                  <c:v>0.14882845</c:v>
                </c:pt>
                <c:pt idx="89">
                  <c:v>0.40888732999999999</c:v>
                </c:pt>
                <c:pt idx="90">
                  <c:v>0.21591895999999999</c:v>
                </c:pt>
                <c:pt idx="91">
                  <c:v>0.26630342000000001</c:v>
                </c:pt>
                <c:pt idx="92">
                  <c:v>0.53787660000000004</c:v>
                </c:pt>
                <c:pt idx="93">
                  <c:v>0.40417439999999999</c:v>
                </c:pt>
                <c:pt idx="94">
                  <c:v>0.12056544</c:v>
                </c:pt>
                <c:pt idx="95">
                  <c:v>2.0291567E-2</c:v>
                </c:pt>
                <c:pt idx="96">
                  <c:v>0.28988004000000001</c:v>
                </c:pt>
                <c:pt idx="97">
                  <c:v>0.62220465999999996</c:v>
                </c:pt>
                <c:pt idx="98">
                  <c:v>0.47634625000000003</c:v>
                </c:pt>
                <c:pt idx="99">
                  <c:v>0.13911736</c:v>
                </c:pt>
                <c:pt idx="100">
                  <c:v>0.15144593000000001</c:v>
                </c:pt>
                <c:pt idx="101">
                  <c:v>0.15257270000000001</c:v>
                </c:pt>
                <c:pt idx="102">
                  <c:v>6.8310454000000007E-2</c:v>
                </c:pt>
                <c:pt idx="103">
                  <c:v>0.46338668</c:v>
                </c:pt>
                <c:pt idx="104">
                  <c:v>0.51533649999999998</c:v>
                </c:pt>
                <c:pt idx="105">
                  <c:v>0.16196123000000001</c:v>
                </c:pt>
                <c:pt idx="106">
                  <c:v>0.91905426999999995</c:v>
                </c:pt>
                <c:pt idx="107">
                  <c:v>1.6402244999999999E-2</c:v>
                </c:pt>
                <c:pt idx="108">
                  <c:v>0.30568479999999998</c:v>
                </c:pt>
                <c:pt idx="109">
                  <c:v>0.28394251999999998</c:v>
                </c:pt>
                <c:pt idx="110">
                  <c:v>0.19044688000000001</c:v>
                </c:pt>
                <c:pt idx="111">
                  <c:v>0.32400659999999998</c:v>
                </c:pt>
                <c:pt idx="112">
                  <c:v>0.1428923</c:v>
                </c:pt>
                <c:pt idx="113">
                  <c:v>0.122015215</c:v>
                </c:pt>
                <c:pt idx="114">
                  <c:v>0.15410814</c:v>
                </c:pt>
                <c:pt idx="115">
                  <c:v>4.5422352999999999E-2</c:v>
                </c:pt>
                <c:pt idx="116">
                  <c:v>0.44797593000000002</c:v>
                </c:pt>
                <c:pt idx="117">
                  <c:v>1.05086565E-2</c:v>
                </c:pt>
                <c:pt idx="118">
                  <c:v>0.22835696</c:v>
                </c:pt>
                <c:pt idx="119">
                  <c:v>7.6491505000000001E-2</c:v>
                </c:pt>
                <c:pt idx="120">
                  <c:v>0.14635092</c:v>
                </c:pt>
                <c:pt idx="121">
                  <c:v>0.37838136999999999</c:v>
                </c:pt>
                <c:pt idx="122">
                  <c:v>6.0692490000000002E-2</c:v>
                </c:pt>
                <c:pt idx="123">
                  <c:v>0.31626189999999998</c:v>
                </c:pt>
                <c:pt idx="124">
                  <c:v>0.22895589999999999</c:v>
                </c:pt>
                <c:pt idx="125">
                  <c:v>0.12397187</c:v>
                </c:pt>
                <c:pt idx="126">
                  <c:v>9.9778439999999996E-2</c:v>
                </c:pt>
                <c:pt idx="127">
                  <c:v>9.0421185000000001E-2</c:v>
                </c:pt>
                <c:pt idx="128">
                  <c:v>8.2392629999999994E-2</c:v>
                </c:pt>
                <c:pt idx="129">
                  <c:v>0.43482222999999998</c:v>
                </c:pt>
                <c:pt idx="130">
                  <c:v>0.13525224</c:v>
                </c:pt>
                <c:pt idx="131">
                  <c:v>0.15009019000000001</c:v>
                </c:pt>
                <c:pt idx="132">
                  <c:v>0.44727867999999998</c:v>
                </c:pt>
                <c:pt idx="133">
                  <c:v>0.14187485</c:v>
                </c:pt>
                <c:pt idx="134">
                  <c:v>0.28901589999999999</c:v>
                </c:pt>
                <c:pt idx="135">
                  <c:v>0.19146352</c:v>
                </c:pt>
                <c:pt idx="136">
                  <c:v>4.7815725000000003E-2</c:v>
                </c:pt>
                <c:pt idx="137">
                  <c:v>9.7831963999999993E-2</c:v>
                </c:pt>
                <c:pt idx="138">
                  <c:v>0.19172558000000001</c:v>
                </c:pt>
                <c:pt idx="139">
                  <c:v>0.34829700000000002</c:v>
                </c:pt>
                <c:pt idx="140">
                  <c:v>0.57760909999999999</c:v>
                </c:pt>
                <c:pt idx="141">
                  <c:v>0.32614880000000002</c:v>
                </c:pt>
                <c:pt idx="142">
                  <c:v>0.73334849999999996</c:v>
                </c:pt>
                <c:pt idx="143">
                  <c:v>2.5164842999999999E-2</c:v>
                </c:pt>
                <c:pt idx="144">
                  <c:v>1.1475681999999999E-2</c:v>
                </c:pt>
                <c:pt idx="145">
                  <c:v>0.27500026999999999</c:v>
                </c:pt>
                <c:pt idx="146">
                  <c:v>0.3508482</c:v>
                </c:pt>
                <c:pt idx="147">
                  <c:v>0.19525667999999999</c:v>
                </c:pt>
                <c:pt idx="148">
                  <c:v>4.6717912E-2</c:v>
                </c:pt>
                <c:pt idx="149">
                  <c:v>0.33232435999999999</c:v>
                </c:pt>
                <c:pt idx="150">
                  <c:v>0.31003910000000001</c:v>
                </c:pt>
                <c:pt idx="151">
                  <c:v>3.2688759999999997E-2</c:v>
                </c:pt>
                <c:pt idx="152">
                  <c:v>0.22286539999999999</c:v>
                </c:pt>
                <c:pt idx="153">
                  <c:v>9.6946119999999997E-2</c:v>
                </c:pt>
                <c:pt idx="154">
                  <c:v>0.42723376000000002</c:v>
                </c:pt>
                <c:pt idx="155">
                  <c:v>0.63139420000000002</c:v>
                </c:pt>
                <c:pt idx="156">
                  <c:v>0.28077765999999998</c:v>
                </c:pt>
                <c:pt idx="157">
                  <c:v>8.1570889999999993E-2</c:v>
                </c:pt>
                <c:pt idx="158">
                  <c:v>9.8028279999999995E-2</c:v>
                </c:pt>
                <c:pt idx="159">
                  <c:v>1.35124475E-2</c:v>
                </c:pt>
                <c:pt idx="160">
                  <c:v>0.19266755999999999</c:v>
                </c:pt>
                <c:pt idx="161">
                  <c:v>8.5543014000000001E-2</c:v>
                </c:pt>
                <c:pt idx="162">
                  <c:v>0.22760636000000001</c:v>
                </c:pt>
                <c:pt idx="163">
                  <c:v>0.31710094</c:v>
                </c:pt>
                <c:pt idx="164">
                  <c:v>0.32786726999999999</c:v>
                </c:pt>
                <c:pt idx="165">
                  <c:v>0.38456220000000002</c:v>
                </c:pt>
                <c:pt idx="166">
                  <c:v>0.31584790000000001</c:v>
                </c:pt>
                <c:pt idx="167">
                  <c:v>0.34118912000000001</c:v>
                </c:pt>
                <c:pt idx="168">
                  <c:v>0.11387949999999999</c:v>
                </c:pt>
                <c:pt idx="169">
                  <c:v>0.16519635999999999</c:v>
                </c:pt>
                <c:pt idx="170">
                  <c:v>0.35210123999999998</c:v>
                </c:pt>
                <c:pt idx="171">
                  <c:v>4.8923759999999997E-2</c:v>
                </c:pt>
                <c:pt idx="172">
                  <c:v>0.17579675</c:v>
                </c:pt>
                <c:pt idx="173">
                  <c:v>0.29319220000000001</c:v>
                </c:pt>
                <c:pt idx="174">
                  <c:v>0.26021060000000001</c:v>
                </c:pt>
                <c:pt idx="175">
                  <c:v>0.13880612000000001</c:v>
                </c:pt>
                <c:pt idx="176">
                  <c:v>0.1099543</c:v>
                </c:pt>
                <c:pt idx="177">
                  <c:v>0.34591925000000001</c:v>
                </c:pt>
                <c:pt idx="178">
                  <c:v>0.46958939999999999</c:v>
                </c:pt>
                <c:pt idx="179">
                  <c:v>1.2225976000000001</c:v>
                </c:pt>
                <c:pt idx="180">
                  <c:v>0.77870810000000001</c:v>
                </c:pt>
                <c:pt idx="181">
                  <c:v>0.7888018</c:v>
                </c:pt>
                <c:pt idx="182">
                  <c:v>0.30648892999999999</c:v>
                </c:pt>
                <c:pt idx="183">
                  <c:v>0.13418055000000001</c:v>
                </c:pt>
                <c:pt idx="184">
                  <c:v>0.59832006999999998</c:v>
                </c:pt>
                <c:pt idx="185">
                  <c:v>0.23793784000000001</c:v>
                </c:pt>
                <c:pt idx="186">
                  <c:v>3.8248879999999999E-2</c:v>
                </c:pt>
                <c:pt idx="187">
                  <c:v>0.32577973999999998</c:v>
                </c:pt>
                <c:pt idx="188">
                  <c:v>0.25368439999999998</c:v>
                </c:pt>
                <c:pt idx="189">
                  <c:v>0.13335949</c:v>
                </c:pt>
                <c:pt idx="190">
                  <c:v>0.29759177999999997</c:v>
                </c:pt>
                <c:pt idx="191">
                  <c:v>0.35732150000000001</c:v>
                </c:pt>
                <c:pt idx="192">
                  <c:v>0.17500609</c:v>
                </c:pt>
                <c:pt idx="193">
                  <c:v>0.18724376000000001</c:v>
                </c:pt>
                <c:pt idx="194">
                  <c:v>2.3356438E-2</c:v>
                </c:pt>
                <c:pt idx="195">
                  <c:v>0.16226417000000001</c:v>
                </c:pt>
                <c:pt idx="196">
                  <c:v>0.41702445999999999</c:v>
                </c:pt>
                <c:pt idx="197">
                  <c:v>9.3284950000000005E-2</c:v>
                </c:pt>
                <c:pt idx="198">
                  <c:v>0.38200699999999999</c:v>
                </c:pt>
                <c:pt idx="199">
                  <c:v>0.1422889</c:v>
                </c:pt>
                <c:pt idx="200">
                  <c:v>0.33035910000000002</c:v>
                </c:pt>
                <c:pt idx="201">
                  <c:v>0.25374457</c:v>
                </c:pt>
                <c:pt idx="202">
                  <c:v>0.22787467</c:v>
                </c:pt>
                <c:pt idx="203">
                  <c:v>0.25993823999999999</c:v>
                </c:pt>
                <c:pt idx="204">
                  <c:v>0.28444367999999998</c:v>
                </c:pt>
                <c:pt idx="205">
                  <c:v>0.25562835</c:v>
                </c:pt>
                <c:pt idx="206">
                  <c:v>8.5864305000000002E-2</c:v>
                </c:pt>
                <c:pt idx="207">
                  <c:v>0.22146072999999999</c:v>
                </c:pt>
                <c:pt idx="208">
                  <c:v>0.47459879999999999</c:v>
                </c:pt>
                <c:pt idx="209">
                  <c:v>6.0567483000000004E-3</c:v>
                </c:pt>
                <c:pt idx="210">
                  <c:v>9.2575303999999997E-2</c:v>
                </c:pt>
                <c:pt idx="211">
                  <c:v>0.29834959999999999</c:v>
                </c:pt>
                <c:pt idx="212">
                  <c:v>6.985748E-2</c:v>
                </c:pt>
                <c:pt idx="213">
                  <c:v>2.2204339999999999E-2</c:v>
                </c:pt>
                <c:pt idx="214">
                  <c:v>0.123113364</c:v>
                </c:pt>
                <c:pt idx="215">
                  <c:v>0.32891387</c:v>
                </c:pt>
                <c:pt idx="216">
                  <c:v>0.25480396</c:v>
                </c:pt>
                <c:pt idx="217">
                  <c:v>0.25159537999999998</c:v>
                </c:pt>
                <c:pt idx="218">
                  <c:v>6.1776070000000002E-2</c:v>
                </c:pt>
                <c:pt idx="219">
                  <c:v>1.7705559999999999E-2</c:v>
                </c:pt>
                <c:pt idx="220">
                  <c:v>0.29064570000000001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05-44F7-AF8E-46A4C4EBE42C}"/>
            </c:ext>
          </c:extLst>
        </c:ser>
        <c:ser>
          <c:idx val="1"/>
          <c:order val="1"/>
          <c:tx>
            <c:strRef>
              <c:f>graph_all!$C$1</c:f>
              <c:strCache>
                <c:ptCount val="1"/>
                <c:pt idx="0">
                  <c:v>고용률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graph_all!$A$2:$A$222</c:f>
              <c:numCache>
                <c:formatCode>mmm\-yy</c:formatCode>
                <c:ptCount val="221"/>
                <c:pt idx="0">
                  <c:v>38412</c:v>
                </c:pt>
                <c:pt idx="1">
                  <c:v>38443</c:v>
                </c:pt>
                <c:pt idx="2">
                  <c:v>38473</c:v>
                </c:pt>
                <c:pt idx="3">
                  <c:v>38504</c:v>
                </c:pt>
                <c:pt idx="4">
                  <c:v>38534</c:v>
                </c:pt>
                <c:pt idx="5">
                  <c:v>38565</c:v>
                </c:pt>
                <c:pt idx="6">
                  <c:v>38596</c:v>
                </c:pt>
                <c:pt idx="7">
                  <c:v>38626</c:v>
                </c:pt>
                <c:pt idx="8">
                  <c:v>38657</c:v>
                </c:pt>
                <c:pt idx="9">
                  <c:v>38687</c:v>
                </c:pt>
                <c:pt idx="10">
                  <c:v>38718</c:v>
                </c:pt>
                <c:pt idx="11">
                  <c:v>38749</c:v>
                </c:pt>
                <c:pt idx="12">
                  <c:v>38777</c:v>
                </c:pt>
                <c:pt idx="13">
                  <c:v>38808</c:v>
                </c:pt>
                <c:pt idx="14">
                  <c:v>38838</c:v>
                </c:pt>
                <c:pt idx="15">
                  <c:v>38869</c:v>
                </c:pt>
                <c:pt idx="16">
                  <c:v>38899</c:v>
                </c:pt>
                <c:pt idx="17">
                  <c:v>38930</c:v>
                </c:pt>
                <c:pt idx="18">
                  <c:v>38961</c:v>
                </c:pt>
                <c:pt idx="19">
                  <c:v>38991</c:v>
                </c:pt>
                <c:pt idx="20">
                  <c:v>39022</c:v>
                </c:pt>
                <c:pt idx="21">
                  <c:v>39052</c:v>
                </c:pt>
                <c:pt idx="22">
                  <c:v>39083</c:v>
                </c:pt>
                <c:pt idx="23">
                  <c:v>39114</c:v>
                </c:pt>
                <c:pt idx="24">
                  <c:v>39142</c:v>
                </c:pt>
                <c:pt idx="25">
                  <c:v>39173</c:v>
                </c:pt>
                <c:pt idx="26">
                  <c:v>39203</c:v>
                </c:pt>
                <c:pt idx="27">
                  <c:v>39234</c:v>
                </c:pt>
                <c:pt idx="28">
                  <c:v>39264</c:v>
                </c:pt>
                <c:pt idx="29">
                  <c:v>39295</c:v>
                </c:pt>
                <c:pt idx="30">
                  <c:v>39326</c:v>
                </c:pt>
                <c:pt idx="31">
                  <c:v>39356</c:v>
                </c:pt>
                <c:pt idx="32">
                  <c:v>39387</c:v>
                </c:pt>
                <c:pt idx="33">
                  <c:v>39417</c:v>
                </c:pt>
                <c:pt idx="34">
                  <c:v>39448</c:v>
                </c:pt>
                <c:pt idx="35">
                  <c:v>39479</c:v>
                </c:pt>
                <c:pt idx="36">
                  <c:v>39508</c:v>
                </c:pt>
                <c:pt idx="37">
                  <c:v>39539</c:v>
                </c:pt>
                <c:pt idx="38">
                  <c:v>39569</c:v>
                </c:pt>
                <c:pt idx="39">
                  <c:v>39600</c:v>
                </c:pt>
                <c:pt idx="40">
                  <c:v>39630</c:v>
                </c:pt>
                <c:pt idx="41">
                  <c:v>39661</c:v>
                </c:pt>
                <c:pt idx="42">
                  <c:v>39692</c:v>
                </c:pt>
                <c:pt idx="43">
                  <c:v>39722</c:v>
                </c:pt>
                <c:pt idx="44">
                  <c:v>39753</c:v>
                </c:pt>
                <c:pt idx="45">
                  <c:v>39783</c:v>
                </c:pt>
                <c:pt idx="46">
                  <c:v>39814</c:v>
                </c:pt>
                <c:pt idx="47">
                  <c:v>39845</c:v>
                </c:pt>
                <c:pt idx="48">
                  <c:v>39873</c:v>
                </c:pt>
                <c:pt idx="49">
                  <c:v>39904</c:v>
                </c:pt>
                <c:pt idx="50">
                  <c:v>39934</c:v>
                </c:pt>
                <c:pt idx="51">
                  <c:v>39965</c:v>
                </c:pt>
                <c:pt idx="52">
                  <c:v>39995</c:v>
                </c:pt>
                <c:pt idx="53">
                  <c:v>40026</c:v>
                </c:pt>
                <c:pt idx="54">
                  <c:v>40057</c:v>
                </c:pt>
                <c:pt idx="55">
                  <c:v>40087</c:v>
                </c:pt>
                <c:pt idx="56">
                  <c:v>40118</c:v>
                </c:pt>
                <c:pt idx="57">
                  <c:v>40148</c:v>
                </c:pt>
                <c:pt idx="58">
                  <c:v>40179</c:v>
                </c:pt>
                <c:pt idx="59">
                  <c:v>40210</c:v>
                </c:pt>
                <c:pt idx="60">
                  <c:v>40238</c:v>
                </c:pt>
                <c:pt idx="61">
                  <c:v>40269</c:v>
                </c:pt>
                <c:pt idx="62">
                  <c:v>40299</c:v>
                </c:pt>
                <c:pt idx="63">
                  <c:v>40330</c:v>
                </c:pt>
                <c:pt idx="64">
                  <c:v>40360</c:v>
                </c:pt>
                <c:pt idx="65">
                  <c:v>40391</c:v>
                </c:pt>
                <c:pt idx="66">
                  <c:v>40422</c:v>
                </c:pt>
                <c:pt idx="67">
                  <c:v>40452</c:v>
                </c:pt>
                <c:pt idx="68">
                  <c:v>40483</c:v>
                </c:pt>
                <c:pt idx="69">
                  <c:v>40513</c:v>
                </c:pt>
                <c:pt idx="70">
                  <c:v>40544</c:v>
                </c:pt>
                <c:pt idx="71">
                  <c:v>40575</c:v>
                </c:pt>
                <c:pt idx="72">
                  <c:v>40603</c:v>
                </c:pt>
                <c:pt idx="73">
                  <c:v>40634</c:v>
                </c:pt>
                <c:pt idx="74">
                  <c:v>40664</c:v>
                </c:pt>
                <c:pt idx="75">
                  <c:v>40695</c:v>
                </c:pt>
                <c:pt idx="76">
                  <c:v>40725</c:v>
                </c:pt>
                <c:pt idx="77">
                  <c:v>40756</c:v>
                </c:pt>
                <c:pt idx="78">
                  <c:v>40787</c:v>
                </c:pt>
                <c:pt idx="79">
                  <c:v>40817</c:v>
                </c:pt>
                <c:pt idx="80">
                  <c:v>40848</c:v>
                </c:pt>
                <c:pt idx="81">
                  <c:v>40878</c:v>
                </c:pt>
                <c:pt idx="82">
                  <c:v>40909</c:v>
                </c:pt>
                <c:pt idx="83">
                  <c:v>40940</c:v>
                </c:pt>
                <c:pt idx="84">
                  <c:v>40969</c:v>
                </c:pt>
                <c:pt idx="85">
                  <c:v>41000</c:v>
                </c:pt>
                <c:pt idx="86">
                  <c:v>41030</c:v>
                </c:pt>
                <c:pt idx="87">
                  <c:v>41061</c:v>
                </c:pt>
                <c:pt idx="88">
                  <c:v>41091</c:v>
                </c:pt>
                <c:pt idx="89">
                  <c:v>41122</c:v>
                </c:pt>
                <c:pt idx="90">
                  <c:v>41153</c:v>
                </c:pt>
                <c:pt idx="91">
                  <c:v>41183</c:v>
                </c:pt>
                <c:pt idx="92">
                  <c:v>41214</c:v>
                </c:pt>
                <c:pt idx="93">
                  <c:v>41244</c:v>
                </c:pt>
                <c:pt idx="94">
                  <c:v>41275</c:v>
                </c:pt>
                <c:pt idx="95">
                  <c:v>41306</c:v>
                </c:pt>
                <c:pt idx="96">
                  <c:v>41334</c:v>
                </c:pt>
                <c:pt idx="97">
                  <c:v>41365</c:v>
                </c:pt>
                <c:pt idx="98">
                  <c:v>41395</c:v>
                </c:pt>
                <c:pt idx="99">
                  <c:v>41426</c:v>
                </c:pt>
                <c:pt idx="100">
                  <c:v>41456</c:v>
                </c:pt>
                <c:pt idx="101">
                  <c:v>41487</c:v>
                </c:pt>
                <c:pt idx="102">
                  <c:v>41518</c:v>
                </c:pt>
                <c:pt idx="103">
                  <c:v>41548</c:v>
                </c:pt>
                <c:pt idx="104">
                  <c:v>41579</c:v>
                </c:pt>
                <c:pt idx="105">
                  <c:v>41609</c:v>
                </c:pt>
                <c:pt idx="106">
                  <c:v>41640</c:v>
                </c:pt>
                <c:pt idx="107">
                  <c:v>41671</c:v>
                </c:pt>
                <c:pt idx="108">
                  <c:v>41699</c:v>
                </c:pt>
                <c:pt idx="109">
                  <c:v>41730</c:v>
                </c:pt>
                <c:pt idx="110">
                  <c:v>41760</c:v>
                </c:pt>
                <c:pt idx="111">
                  <c:v>41791</c:v>
                </c:pt>
                <c:pt idx="112">
                  <c:v>41821</c:v>
                </c:pt>
                <c:pt idx="113">
                  <c:v>41852</c:v>
                </c:pt>
                <c:pt idx="114">
                  <c:v>41883</c:v>
                </c:pt>
                <c:pt idx="115">
                  <c:v>41913</c:v>
                </c:pt>
                <c:pt idx="116">
                  <c:v>41944</c:v>
                </c:pt>
                <c:pt idx="117">
                  <c:v>41974</c:v>
                </c:pt>
                <c:pt idx="118">
                  <c:v>42005</c:v>
                </c:pt>
                <c:pt idx="119">
                  <c:v>42036</c:v>
                </c:pt>
                <c:pt idx="120">
                  <c:v>42064</c:v>
                </c:pt>
                <c:pt idx="121">
                  <c:v>42095</c:v>
                </c:pt>
                <c:pt idx="122">
                  <c:v>42125</c:v>
                </c:pt>
                <c:pt idx="123">
                  <c:v>42156</c:v>
                </c:pt>
                <c:pt idx="124">
                  <c:v>42186</c:v>
                </c:pt>
                <c:pt idx="125">
                  <c:v>42217</c:v>
                </c:pt>
                <c:pt idx="126">
                  <c:v>42248</c:v>
                </c:pt>
                <c:pt idx="127">
                  <c:v>42278</c:v>
                </c:pt>
                <c:pt idx="128">
                  <c:v>42309</c:v>
                </c:pt>
                <c:pt idx="129">
                  <c:v>42339</c:v>
                </c:pt>
                <c:pt idx="130">
                  <c:v>42370</c:v>
                </c:pt>
                <c:pt idx="131">
                  <c:v>42401</c:v>
                </c:pt>
                <c:pt idx="132">
                  <c:v>42430</c:v>
                </c:pt>
                <c:pt idx="133">
                  <c:v>42461</c:v>
                </c:pt>
                <c:pt idx="134">
                  <c:v>42491</c:v>
                </c:pt>
                <c:pt idx="135">
                  <c:v>42522</c:v>
                </c:pt>
                <c:pt idx="136">
                  <c:v>42552</c:v>
                </c:pt>
                <c:pt idx="137">
                  <c:v>42583</c:v>
                </c:pt>
                <c:pt idx="138">
                  <c:v>42614</c:v>
                </c:pt>
                <c:pt idx="139">
                  <c:v>42644</c:v>
                </c:pt>
                <c:pt idx="140">
                  <c:v>42675</c:v>
                </c:pt>
                <c:pt idx="141">
                  <c:v>42705</c:v>
                </c:pt>
                <c:pt idx="142">
                  <c:v>42736</c:v>
                </c:pt>
                <c:pt idx="143">
                  <c:v>42767</c:v>
                </c:pt>
                <c:pt idx="144">
                  <c:v>42795</c:v>
                </c:pt>
                <c:pt idx="145">
                  <c:v>42826</c:v>
                </c:pt>
                <c:pt idx="146">
                  <c:v>42856</c:v>
                </c:pt>
                <c:pt idx="147">
                  <c:v>42887</c:v>
                </c:pt>
                <c:pt idx="148">
                  <c:v>42917</c:v>
                </c:pt>
                <c:pt idx="149">
                  <c:v>42948</c:v>
                </c:pt>
                <c:pt idx="150">
                  <c:v>42979</c:v>
                </c:pt>
                <c:pt idx="151">
                  <c:v>43009</c:v>
                </c:pt>
                <c:pt idx="152">
                  <c:v>43040</c:v>
                </c:pt>
                <c:pt idx="153">
                  <c:v>43070</c:v>
                </c:pt>
                <c:pt idx="154">
                  <c:v>43101</c:v>
                </c:pt>
                <c:pt idx="155">
                  <c:v>43132</c:v>
                </c:pt>
                <c:pt idx="156">
                  <c:v>43160</c:v>
                </c:pt>
                <c:pt idx="157">
                  <c:v>43191</c:v>
                </c:pt>
                <c:pt idx="158">
                  <c:v>43221</c:v>
                </c:pt>
                <c:pt idx="159">
                  <c:v>43252</c:v>
                </c:pt>
                <c:pt idx="160">
                  <c:v>43282</c:v>
                </c:pt>
                <c:pt idx="161">
                  <c:v>43313</c:v>
                </c:pt>
                <c:pt idx="162">
                  <c:v>43344</c:v>
                </c:pt>
                <c:pt idx="163">
                  <c:v>43374</c:v>
                </c:pt>
                <c:pt idx="164">
                  <c:v>43405</c:v>
                </c:pt>
                <c:pt idx="165">
                  <c:v>43435</c:v>
                </c:pt>
                <c:pt idx="166">
                  <c:v>43466</c:v>
                </c:pt>
                <c:pt idx="167">
                  <c:v>43497</c:v>
                </c:pt>
                <c:pt idx="168">
                  <c:v>43525</c:v>
                </c:pt>
                <c:pt idx="169">
                  <c:v>43556</c:v>
                </c:pt>
                <c:pt idx="170">
                  <c:v>43586</c:v>
                </c:pt>
                <c:pt idx="171">
                  <c:v>43617</c:v>
                </c:pt>
                <c:pt idx="172">
                  <c:v>43647</c:v>
                </c:pt>
                <c:pt idx="173">
                  <c:v>43678</c:v>
                </c:pt>
                <c:pt idx="174">
                  <c:v>43709</c:v>
                </c:pt>
                <c:pt idx="175">
                  <c:v>43739</c:v>
                </c:pt>
                <c:pt idx="176">
                  <c:v>43770</c:v>
                </c:pt>
                <c:pt idx="177">
                  <c:v>43800</c:v>
                </c:pt>
                <c:pt idx="178">
                  <c:v>43831</c:v>
                </c:pt>
                <c:pt idx="179">
                  <c:v>43862</c:v>
                </c:pt>
                <c:pt idx="180">
                  <c:v>43891</c:v>
                </c:pt>
                <c:pt idx="181">
                  <c:v>43922</c:v>
                </c:pt>
                <c:pt idx="182">
                  <c:v>43952</c:v>
                </c:pt>
                <c:pt idx="183">
                  <c:v>43983</c:v>
                </c:pt>
                <c:pt idx="184">
                  <c:v>44013</c:v>
                </c:pt>
                <c:pt idx="185">
                  <c:v>44044</c:v>
                </c:pt>
                <c:pt idx="186">
                  <c:v>44075</c:v>
                </c:pt>
                <c:pt idx="187">
                  <c:v>44105</c:v>
                </c:pt>
                <c:pt idx="188">
                  <c:v>44136</c:v>
                </c:pt>
                <c:pt idx="189">
                  <c:v>44166</c:v>
                </c:pt>
                <c:pt idx="190">
                  <c:v>44197</c:v>
                </c:pt>
                <c:pt idx="191">
                  <c:v>44228</c:v>
                </c:pt>
                <c:pt idx="192">
                  <c:v>44256</c:v>
                </c:pt>
                <c:pt idx="193">
                  <c:v>44287</c:v>
                </c:pt>
                <c:pt idx="194">
                  <c:v>44317</c:v>
                </c:pt>
                <c:pt idx="195">
                  <c:v>44348</c:v>
                </c:pt>
                <c:pt idx="196">
                  <c:v>44378</c:v>
                </c:pt>
                <c:pt idx="197">
                  <c:v>44409</c:v>
                </c:pt>
                <c:pt idx="198">
                  <c:v>44440</c:v>
                </c:pt>
                <c:pt idx="199">
                  <c:v>44470</c:v>
                </c:pt>
                <c:pt idx="200">
                  <c:v>44501</c:v>
                </c:pt>
                <c:pt idx="201">
                  <c:v>44531</c:v>
                </c:pt>
                <c:pt idx="202">
                  <c:v>44562</c:v>
                </c:pt>
                <c:pt idx="203">
                  <c:v>44593</c:v>
                </c:pt>
                <c:pt idx="204">
                  <c:v>44621</c:v>
                </c:pt>
                <c:pt idx="205">
                  <c:v>44652</c:v>
                </c:pt>
                <c:pt idx="206">
                  <c:v>44682</c:v>
                </c:pt>
                <c:pt idx="207">
                  <c:v>44713</c:v>
                </c:pt>
                <c:pt idx="208">
                  <c:v>44743</c:v>
                </c:pt>
                <c:pt idx="209">
                  <c:v>44774</c:v>
                </c:pt>
                <c:pt idx="210">
                  <c:v>44805</c:v>
                </c:pt>
                <c:pt idx="211">
                  <c:v>44835</c:v>
                </c:pt>
                <c:pt idx="212">
                  <c:v>44866</c:v>
                </c:pt>
                <c:pt idx="213">
                  <c:v>44896</c:v>
                </c:pt>
                <c:pt idx="214">
                  <c:v>44927</c:v>
                </c:pt>
                <c:pt idx="215">
                  <c:v>44958</c:v>
                </c:pt>
                <c:pt idx="216">
                  <c:v>44986</c:v>
                </c:pt>
                <c:pt idx="217">
                  <c:v>45017</c:v>
                </c:pt>
                <c:pt idx="218">
                  <c:v>45047</c:v>
                </c:pt>
                <c:pt idx="219">
                  <c:v>45078</c:v>
                </c:pt>
                <c:pt idx="220">
                  <c:v>45108</c:v>
                </c:pt>
              </c:numCache>
            </c:numRef>
          </c:cat>
          <c:val>
            <c:numRef>
              <c:f>graph_all!$C$2:$C$222</c:f>
              <c:numCache>
                <c:formatCode>_-* #,##0.0000_-;\-* #,##0.0000_-;_-* "-"_-;_-@_-</c:formatCode>
                <c:ptCount val="221"/>
                <c:pt idx="0">
                  <c:v>2.7527392000000001E-2</c:v>
                </c:pt>
                <c:pt idx="1">
                  <c:v>0.63340825000000001</c:v>
                </c:pt>
                <c:pt idx="2">
                  <c:v>1.4931142E-2</c:v>
                </c:pt>
                <c:pt idx="3">
                  <c:v>7.6112910000000006E-2</c:v>
                </c:pt>
                <c:pt idx="4">
                  <c:v>0.64119035000000002</c:v>
                </c:pt>
                <c:pt idx="5">
                  <c:v>1.0384798000000001E-2</c:v>
                </c:pt>
                <c:pt idx="6">
                  <c:v>4.9113452000000002E-2</c:v>
                </c:pt>
                <c:pt idx="7">
                  <c:v>0.10941869</c:v>
                </c:pt>
                <c:pt idx="8">
                  <c:v>0.47158778000000001</c:v>
                </c:pt>
                <c:pt idx="9">
                  <c:v>0.21796507000000001</c:v>
                </c:pt>
                <c:pt idx="10">
                  <c:v>8.4549289999999999E-2</c:v>
                </c:pt>
                <c:pt idx="11">
                  <c:v>0.32698977000000001</c:v>
                </c:pt>
                <c:pt idx="12">
                  <c:v>0.25848573000000002</c:v>
                </c:pt>
                <c:pt idx="13">
                  <c:v>0.22964871000000001</c:v>
                </c:pt>
                <c:pt idx="14">
                  <c:v>0.31378626999999998</c:v>
                </c:pt>
                <c:pt idx="15">
                  <c:v>0.28499787999999998</c:v>
                </c:pt>
                <c:pt idx="16">
                  <c:v>0.42964286000000002</c:v>
                </c:pt>
                <c:pt idx="17">
                  <c:v>0.13707074999999999</c:v>
                </c:pt>
                <c:pt idx="18">
                  <c:v>0.124985754</c:v>
                </c:pt>
                <c:pt idx="19">
                  <c:v>0.33473068</c:v>
                </c:pt>
                <c:pt idx="20">
                  <c:v>0.76129365000000004</c:v>
                </c:pt>
                <c:pt idx="21">
                  <c:v>0.18786675</c:v>
                </c:pt>
                <c:pt idx="22">
                  <c:v>1.5758200999999999E-2</c:v>
                </c:pt>
                <c:pt idx="23">
                  <c:v>0.37611544000000002</c:v>
                </c:pt>
                <c:pt idx="24">
                  <c:v>0.13556193999999999</c:v>
                </c:pt>
                <c:pt idx="25">
                  <c:v>0.35845982999999998</c:v>
                </c:pt>
                <c:pt idx="26">
                  <c:v>0.22924516</c:v>
                </c:pt>
                <c:pt idx="27">
                  <c:v>3.0368849999999999E-2</c:v>
                </c:pt>
                <c:pt idx="28">
                  <c:v>0.50253769999999998</c:v>
                </c:pt>
                <c:pt idx="29">
                  <c:v>0.30783585000000002</c:v>
                </c:pt>
                <c:pt idx="30">
                  <c:v>8.5030389999999997E-2</c:v>
                </c:pt>
                <c:pt idx="31">
                  <c:v>0.16358697</c:v>
                </c:pt>
                <c:pt idx="32">
                  <c:v>0.80285954000000004</c:v>
                </c:pt>
                <c:pt idx="33">
                  <c:v>0.46920738000000001</c:v>
                </c:pt>
                <c:pt idx="34">
                  <c:v>0.22054045999999999</c:v>
                </c:pt>
                <c:pt idx="35">
                  <c:v>0.16086703999999999</c:v>
                </c:pt>
                <c:pt idx="36">
                  <c:v>0.21275437</c:v>
                </c:pt>
                <c:pt idx="37">
                  <c:v>6.2402069999999997E-2</c:v>
                </c:pt>
                <c:pt idx="38">
                  <c:v>1.3305545E-3</c:v>
                </c:pt>
                <c:pt idx="39">
                  <c:v>0.39229029999999998</c:v>
                </c:pt>
                <c:pt idx="40">
                  <c:v>0.68297890000000006</c:v>
                </c:pt>
                <c:pt idx="41">
                  <c:v>0.20770489</c:v>
                </c:pt>
                <c:pt idx="42">
                  <c:v>5.1126257000000001E-2</c:v>
                </c:pt>
                <c:pt idx="43">
                  <c:v>0.29657978000000002</c:v>
                </c:pt>
                <c:pt idx="44">
                  <c:v>0.76895416000000005</c:v>
                </c:pt>
                <c:pt idx="45">
                  <c:v>0.42736846000000001</c:v>
                </c:pt>
                <c:pt idx="46">
                  <c:v>9.8690120000000006E-2</c:v>
                </c:pt>
                <c:pt idx="47">
                  <c:v>5.8123290000000001E-2</c:v>
                </c:pt>
                <c:pt idx="48">
                  <c:v>0.10391658500000001</c:v>
                </c:pt>
                <c:pt idx="49">
                  <c:v>1.8191189E-2</c:v>
                </c:pt>
                <c:pt idx="50">
                  <c:v>0.62320560000000003</c:v>
                </c:pt>
                <c:pt idx="51">
                  <c:v>0.19766286</c:v>
                </c:pt>
                <c:pt idx="52">
                  <c:v>0.32510462000000001</c:v>
                </c:pt>
                <c:pt idx="53">
                  <c:v>1.1156498999999999E-3</c:v>
                </c:pt>
                <c:pt idx="54">
                  <c:v>0.30023074</c:v>
                </c:pt>
                <c:pt idx="55">
                  <c:v>0.13975689999999999</c:v>
                </c:pt>
                <c:pt idx="56">
                  <c:v>0.65863970000000005</c:v>
                </c:pt>
                <c:pt idx="57">
                  <c:v>0.52831360000000005</c:v>
                </c:pt>
                <c:pt idx="58">
                  <c:v>1.6021356E-3</c:v>
                </c:pt>
                <c:pt idx="59">
                  <c:v>0.25451826999999999</c:v>
                </c:pt>
                <c:pt idx="60">
                  <c:v>0.49034689999999997</c:v>
                </c:pt>
                <c:pt idx="61">
                  <c:v>0.76305270000000003</c:v>
                </c:pt>
                <c:pt idx="62">
                  <c:v>0.34242284000000001</c:v>
                </c:pt>
                <c:pt idx="63">
                  <c:v>0.30651534000000003</c:v>
                </c:pt>
                <c:pt idx="64">
                  <c:v>0.3072435</c:v>
                </c:pt>
                <c:pt idx="65">
                  <c:v>0.13623484999999999</c:v>
                </c:pt>
                <c:pt idx="66">
                  <c:v>0.10815929000000001</c:v>
                </c:pt>
                <c:pt idx="67">
                  <c:v>0.18570698999999999</c:v>
                </c:pt>
                <c:pt idx="68">
                  <c:v>0.41843777999999998</c:v>
                </c:pt>
                <c:pt idx="69">
                  <c:v>0.49407423</c:v>
                </c:pt>
                <c:pt idx="70">
                  <c:v>0.46986749999999999</c:v>
                </c:pt>
                <c:pt idx="71">
                  <c:v>0.22908181</c:v>
                </c:pt>
                <c:pt idx="72">
                  <c:v>0.44934000000000002</c:v>
                </c:pt>
                <c:pt idx="73">
                  <c:v>0.51869160000000003</c:v>
                </c:pt>
                <c:pt idx="74">
                  <c:v>0.61887170000000002</c:v>
                </c:pt>
                <c:pt idx="75">
                  <c:v>4.0494559999999999E-2</c:v>
                </c:pt>
                <c:pt idx="76">
                  <c:v>0.11484852399999999</c:v>
                </c:pt>
                <c:pt idx="77">
                  <c:v>0.55566525</c:v>
                </c:pt>
                <c:pt idx="78">
                  <c:v>0.24814463</c:v>
                </c:pt>
                <c:pt idx="79">
                  <c:v>0.18651429999999999</c:v>
                </c:pt>
                <c:pt idx="80">
                  <c:v>0.14821053000000001</c:v>
                </c:pt>
                <c:pt idx="81">
                  <c:v>0.36792105000000003</c:v>
                </c:pt>
                <c:pt idx="82">
                  <c:v>0.45605754999999998</c:v>
                </c:pt>
                <c:pt idx="83">
                  <c:v>0.55613159999999995</c:v>
                </c:pt>
                <c:pt idx="84">
                  <c:v>3.8908600000000002E-2</c:v>
                </c:pt>
                <c:pt idx="85">
                  <c:v>0.60154940000000001</c:v>
                </c:pt>
                <c:pt idx="86">
                  <c:v>0.37155998000000001</c:v>
                </c:pt>
                <c:pt idx="87">
                  <c:v>0.12284853</c:v>
                </c:pt>
                <c:pt idx="88">
                  <c:v>0.16762959999999999</c:v>
                </c:pt>
                <c:pt idx="89">
                  <c:v>0.47504157000000002</c:v>
                </c:pt>
                <c:pt idx="90">
                  <c:v>9.7847304999999996E-2</c:v>
                </c:pt>
                <c:pt idx="91">
                  <c:v>0.29063883000000001</c:v>
                </c:pt>
                <c:pt idx="92">
                  <c:v>0.52942370000000005</c:v>
                </c:pt>
                <c:pt idx="93">
                  <c:v>0.45934004000000001</c:v>
                </c:pt>
                <c:pt idx="94">
                  <c:v>6.8156019999999998E-2</c:v>
                </c:pt>
                <c:pt idx="95">
                  <c:v>1.5059471E-2</c:v>
                </c:pt>
                <c:pt idx="96">
                  <c:v>0.18182182</c:v>
                </c:pt>
                <c:pt idx="97">
                  <c:v>0.5884123</c:v>
                </c:pt>
                <c:pt idx="98">
                  <c:v>0.37806076</c:v>
                </c:pt>
                <c:pt idx="99">
                  <c:v>0.13092485000000001</c:v>
                </c:pt>
                <c:pt idx="100">
                  <c:v>0.19331068000000001</c:v>
                </c:pt>
                <c:pt idx="101">
                  <c:v>0.28734110000000002</c:v>
                </c:pt>
                <c:pt idx="102">
                  <c:v>2.6661053000000001E-2</c:v>
                </c:pt>
                <c:pt idx="103">
                  <c:v>0.46315178000000001</c:v>
                </c:pt>
                <c:pt idx="104">
                  <c:v>0.55183375000000001</c:v>
                </c:pt>
                <c:pt idx="105">
                  <c:v>6.9535135999999997E-2</c:v>
                </c:pt>
                <c:pt idx="106">
                  <c:v>0.38304913000000002</c:v>
                </c:pt>
                <c:pt idx="107">
                  <c:v>9.9597099999999994E-2</c:v>
                </c:pt>
                <c:pt idx="108">
                  <c:v>0.10473907</c:v>
                </c:pt>
                <c:pt idx="109">
                  <c:v>0.24723218</c:v>
                </c:pt>
                <c:pt idx="110">
                  <c:v>0.24588022000000001</c:v>
                </c:pt>
                <c:pt idx="111">
                  <c:v>0.41332972000000001</c:v>
                </c:pt>
                <c:pt idx="112">
                  <c:v>0.14910486000000001</c:v>
                </c:pt>
                <c:pt idx="113">
                  <c:v>1.1058927E-2</c:v>
                </c:pt>
                <c:pt idx="114">
                  <c:v>0.15347058</c:v>
                </c:pt>
                <c:pt idx="115">
                  <c:v>7.1210176E-2</c:v>
                </c:pt>
                <c:pt idx="116">
                  <c:v>0.51795029999999997</c:v>
                </c:pt>
                <c:pt idx="117">
                  <c:v>4.3432057000000003E-2</c:v>
                </c:pt>
                <c:pt idx="118">
                  <c:v>0.13817989999999999</c:v>
                </c:pt>
                <c:pt idx="119">
                  <c:v>4.7312199999999999E-2</c:v>
                </c:pt>
                <c:pt idx="120">
                  <c:v>0.28149658</c:v>
                </c:pt>
                <c:pt idx="121">
                  <c:v>0.30920895999999998</c:v>
                </c:pt>
                <c:pt idx="122">
                  <c:v>3.4211515999999997E-2</c:v>
                </c:pt>
                <c:pt idx="123">
                  <c:v>0.38720217000000001</c:v>
                </c:pt>
                <c:pt idx="124">
                  <c:v>5.3153305999999997E-2</c:v>
                </c:pt>
                <c:pt idx="125">
                  <c:v>5.4528430000000003E-2</c:v>
                </c:pt>
                <c:pt idx="126">
                  <c:v>0.25303779999999998</c:v>
                </c:pt>
                <c:pt idx="127">
                  <c:v>0.19692235</c:v>
                </c:pt>
                <c:pt idx="128">
                  <c:v>6.7344189999999998E-2</c:v>
                </c:pt>
                <c:pt idx="129">
                  <c:v>0.59106650000000005</c:v>
                </c:pt>
                <c:pt idx="130">
                  <c:v>0.32975206000000001</c:v>
                </c:pt>
                <c:pt idx="131">
                  <c:v>0.12277055000000001</c:v>
                </c:pt>
                <c:pt idx="132">
                  <c:v>0.22927600000000001</c:v>
                </c:pt>
                <c:pt idx="133">
                  <c:v>0.21848041000000001</c:v>
                </c:pt>
                <c:pt idx="134">
                  <c:v>0.30581278000000001</c:v>
                </c:pt>
                <c:pt idx="135">
                  <c:v>0.21097289999999999</c:v>
                </c:pt>
                <c:pt idx="136">
                  <c:v>0.14236757</c:v>
                </c:pt>
                <c:pt idx="137">
                  <c:v>0.24607390000000001</c:v>
                </c:pt>
                <c:pt idx="138">
                  <c:v>0.12436371</c:v>
                </c:pt>
                <c:pt idx="139">
                  <c:v>0.15510657</c:v>
                </c:pt>
                <c:pt idx="140">
                  <c:v>0.46185428000000001</c:v>
                </c:pt>
                <c:pt idx="141">
                  <c:v>0.36926674999999998</c:v>
                </c:pt>
                <c:pt idx="142">
                  <c:v>0.22581513</c:v>
                </c:pt>
                <c:pt idx="143">
                  <c:v>0.15691972000000001</c:v>
                </c:pt>
                <c:pt idx="144">
                  <c:v>0.102197945</c:v>
                </c:pt>
                <c:pt idx="145">
                  <c:v>4.2184292999999998E-3</c:v>
                </c:pt>
                <c:pt idx="146">
                  <c:v>0.21504073000000001</c:v>
                </c:pt>
                <c:pt idx="147">
                  <c:v>0.22267011</c:v>
                </c:pt>
                <c:pt idx="148">
                  <c:v>8.9002249999999995E-3</c:v>
                </c:pt>
                <c:pt idx="149">
                  <c:v>0.43442409999999998</c:v>
                </c:pt>
                <c:pt idx="150">
                  <c:v>0.24173522</c:v>
                </c:pt>
                <c:pt idx="151">
                  <c:v>0.22073443000000001</c:v>
                </c:pt>
                <c:pt idx="152">
                  <c:v>0.31020760000000003</c:v>
                </c:pt>
                <c:pt idx="153">
                  <c:v>1.8727183000000001E-2</c:v>
                </c:pt>
                <c:pt idx="154">
                  <c:v>0.53365236999999999</c:v>
                </c:pt>
                <c:pt idx="155">
                  <c:v>0.26445281999999998</c:v>
                </c:pt>
                <c:pt idx="156">
                  <c:v>0.19848335</c:v>
                </c:pt>
                <c:pt idx="157">
                  <c:v>0.13542113</c:v>
                </c:pt>
                <c:pt idx="158">
                  <c:v>4.5646883999999999E-2</c:v>
                </c:pt>
                <c:pt idx="159">
                  <c:v>0.19872210000000001</c:v>
                </c:pt>
                <c:pt idx="160">
                  <c:v>2.3325770999999999E-2</c:v>
                </c:pt>
                <c:pt idx="161">
                  <c:v>0.15060318</c:v>
                </c:pt>
                <c:pt idx="162">
                  <c:v>0.23433545</c:v>
                </c:pt>
                <c:pt idx="163">
                  <c:v>0.38291197999999999</c:v>
                </c:pt>
                <c:pt idx="164">
                  <c:v>0.31712377000000003</c:v>
                </c:pt>
                <c:pt idx="165">
                  <c:v>5.7132244000000004E-3</c:v>
                </c:pt>
                <c:pt idx="166">
                  <c:v>0.51220779999999999</c:v>
                </c:pt>
                <c:pt idx="167">
                  <c:v>0.36652194999999999</c:v>
                </c:pt>
                <c:pt idx="168">
                  <c:v>0.1069822</c:v>
                </c:pt>
                <c:pt idx="169">
                  <c:v>0.27968080000000001</c:v>
                </c:pt>
                <c:pt idx="170">
                  <c:v>0.24388161</c:v>
                </c:pt>
                <c:pt idx="171">
                  <c:v>8.0759460000000005E-2</c:v>
                </c:pt>
                <c:pt idx="172">
                  <c:v>0.39445419999999998</c:v>
                </c:pt>
                <c:pt idx="173">
                  <c:v>0.27962807000000001</c:v>
                </c:pt>
                <c:pt idx="174">
                  <c:v>0.27713197000000001</c:v>
                </c:pt>
                <c:pt idx="175">
                  <c:v>1.4832467E-2</c:v>
                </c:pt>
                <c:pt idx="176">
                  <c:v>0.18965947999999999</c:v>
                </c:pt>
                <c:pt idx="177">
                  <c:v>4.9576104000000003E-2</c:v>
                </c:pt>
                <c:pt idx="178">
                  <c:v>0.19239819</c:v>
                </c:pt>
                <c:pt idx="179">
                  <c:v>1.4495442000000001</c:v>
                </c:pt>
                <c:pt idx="180">
                  <c:v>0.72759720000000006</c:v>
                </c:pt>
                <c:pt idx="181">
                  <c:v>0.52888535999999997</c:v>
                </c:pt>
                <c:pt idx="182">
                  <c:v>0.32540065000000001</c:v>
                </c:pt>
                <c:pt idx="183">
                  <c:v>0.23940897</c:v>
                </c:pt>
                <c:pt idx="184">
                  <c:v>0.19255453</c:v>
                </c:pt>
                <c:pt idx="185">
                  <c:v>0.18681207</c:v>
                </c:pt>
                <c:pt idx="186">
                  <c:v>0.10318985</c:v>
                </c:pt>
                <c:pt idx="187">
                  <c:v>0.38374373000000001</c:v>
                </c:pt>
                <c:pt idx="188">
                  <c:v>0.53242372999999998</c:v>
                </c:pt>
                <c:pt idx="189">
                  <c:v>0.93988689999999997</c:v>
                </c:pt>
                <c:pt idx="190">
                  <c:v>0.8252796</c:v>
                </c:pt>
                <c:pt idx="191">
                  <c:v>0.75168480000000004</c:v>
                </c:pt>
                <c:pt idx="192">
                  <c:v>0.38476294</c:v>
                </c:pt>
                <c:pt idx="193">
                  <c:v>0.33274966</c:v>
                </c:pt>
                <c:pt idx="194">
                  <c:v>0.11423477999999999</c:v>
                </c:pt>
                <c:pt idx="195">
                  <c:v>9.3630074999999993E-2</c:v>
                </c:pt>
                <c:pt idx="196">
                  <c:v>1.6621090000000002E-2</c:v>
                </c:pt>
                <c:pt idx="197">
                  <c:v>3.3208466999999998E-2</c:v>
                </c:pt>
                <c:pt idx="198">
                  <c:v>0.23124063</c:v>
                </c:pt>
                <c:pt idx="199">
                  <c:v>0.23507833</c:v>
                </c:pt>
                <c:pt idx="200">
                  <c:v>1.733005E-2</c:v>
                </c:pt>
                <c:pt idx="201">
                  <c:v>5.1595509999999997E-2</c:v>
                </c:pt>
                <c:pt idx="202">
                  <c:v>0.83378620000000003</c:v>
                </c:pt>
                <c:pt idx="203">
                  <c:v>1.839447E-2</c:v>
                </c:pt>
                <c:pt idx="204">
                  <c:v>0.33008826000000002</c:v>
                </c:pt>
                <c:pt idx="205">
                  <c:v>5.2779138000000003E-2</c:v>
                </c:pt>
                <c:pt idx="206">
                  <c:v>0.12302915</c:v>
                </c:pt>
                <c:pt idx="207">
                  <c:v>0.35506063999999998</c:v>
                </c:pt>
                <c:pt idx="208">
                  <c:v>6.3392680000000007E-2</c:v>
                </c:pt>
                <c:pt idx="209">
                  <c:v>0.16509435</c:v>
                </c:pt>
                <c:pt idx="210">
                  <c:v>0.19942014999999999</c:v>
                </c:pt>
                <c:pt idx="211">
                  <c:v>0.36217793999999998</c:v>
                </c:pt>
                <c:pt idx="212">
                  <c:v>0.13976204</c:v>
                </c:pt>
                <c:pt idx="213">
                  <c:v>1.1775136E-2</c:v>
                </c:pt>
                <c:pt idx="214">
                  <c:v>0.58537083999999995</c:v>
                </c:pt>
                <c:pt idx="215">
                  <c:v>0.36472022999999998</c:v>
                </c:pt>
                <c:pt idx="216">
                  <c:v>2.8101444E-2</c:v>
                </c:pt>
                <c:pt idx="217">
                  <c:v>3.5740375999999997E-2</c:v>
                </c:pt>
                <c:pt idx="218">
                  <c:v>2.0866036000000001E-2</c:v>
                </c:pt>
                <c:pt idx="219">
                  <c:v>9.5163523999999999E-2</c:v>
                </c:pt>
                <c:pt idx="220">
                  <c:v>3.0574776000000001E-2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05-44F7-AF8E-46A4C4EBE42C}"/>
            </c:ext>
          </c:extLst>
        </c:ser>
        <c:ser>
          <c:idx val="2"/>
          <c:order val="2"/>
          <c:tx>
            <c:strRef>
              <c:f>graph_all!$D$1</c:f>
              <c:strCache>
                <c:ptCount val="1"/>
                <c:pt idx="0">
                  <c:v>실업률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graph_all!$A$2:$A$222</c:f>
              <c:numCache>
                <c:formatCode>mmm\-yy</c:formatCode>
                <c:ptCount val="221"/>
                <c:pt idx="0">
                  <c:v>38412</c:v>
                </c:pt>
                <c:pt idx="1">
                  <c:v>38443</c:v>
                </c:pt>
                <c:pt idx="2">
                  <c:v>38473</c:v>
                </c:pt>
                <c:pt idx="3">
                  <c:v>38504</c:v>
                </c:pt>
                <c:pt idx="4">
                  <c:v>38534</c:v>
                </c:pt>
                <c:pt idx="5">
                  <c:v>38565</c:v>
                </c:pt>
                <c:pt idx="6">
                  <c:v>38596</c:v>
                </c:pt>
                <c:pt idx="7">
                  <c:v>38626</c:v>
                </c:pt>
                <c:pt idx="8">
                  <c:v>38657</c:v>
                </c:pt>
                <c:pt idx="9">
                  <c:v>38687</c:v>
                </c:pt>
                <c:pt idx="10">
                  <c:v>38718</c:v>
                </c:pt>
                <c:pt idx="11">
                  <c:v>38749</c:v>
                </c:pt>
                <c:pt idx="12">
                  <c:v>38777</c:v>
                </c:pt>
                <c:pt idx="13">
                  <c:v>38808</c:v>
                </c:pt>
                <c:pt idx="14">
                  <c:v>38838</c:v>
                </c:pt>
                <c:pt idx="15">
                  <c:v>38869</c:v>
                </c:pt>
                <c:pt idx="16">
                  <c:v>38899</c:v>
                </c:pt>
                <c:pt idx="17">
                  <c:v>38930</c:v>
                </c:pt>
                <c:pt idx="18">
                  <c:v>38961</c:v>
                </c:pt>
                <c:pt idx="19">
                  <c:v>38991</c:v>
                </c:pt>
                <c:pt idx="20">
                  <c:v>39022</c:v>
                </c:pt>
                <c:pt idx="21">
                  <c:v>39052</c:v>
                </c:pt>
                <c:pt idx="22">
                  <c:v>39083</c:v>
                </c:pt>
                <c:pt idx="23">
                  <c:v>39114</c:v>
                </c:pt>
                <c:pt idx="24">
                  <c:v>39142</c:v>
                </c:pt>
                <c:pt idx="25">
                  <c:v>39173</c:v>
                </c:pt>
                <c:pt idx="26">
                  <c:v>39203</c:v>
                </c:pt>
                <c:pt idx="27">
                  <c:v>39234</c:v>
                </c:pt>
                <c:pt idx="28">
                  <c:v>39264</c:v>
                </c:pt>
                <c:pt idx="29">
                  <c:v>39295</c:v>
                </c:pt>
                <c:pt idx="30">
                  <c:v>39326</c:v>
                </c:pt>
                <c:pt idx="31">
                  <c:v>39356</c:v>
                </c:pt>
                <c:pt idx="32">
                  <c:v>39387</c:v>
                </c:pt>
                <c:pt idx="33">
                  <c:v>39417</c:v>
                </c:pt>
                <c:pt idx="34">
                  <c:v>39448</c:v>
                </c:pt>
                <c:pt idx="35">
                  <c:v>39479</c:v>
                </c:pt>
                <c:pt idx="36">
                  <c:v>39508</c:v>
                </c:pt>
                <c:pt idx="37">
                  <c:v>39539</c:v>
                </c:pt>
                <c:pt idx="38">
                  <c:v>39569</c:v>
                </c:pt>
                <c:pt idx="39">
                  <c:v>39600</c:v>
                </c:pt>
                <c:pt idx="40">
                  <c:v>39630</c:v>
                </c:pt>
                <c:pt idx="41">
                  <c:v>39661</c:v>
                </c:pt>
                <c:pt idx="42">
                  <c:v>39692</c:v>
                </c:pt>
                <c:pt idx="43">
                  <c:v>39722</c:v>
                </c:pt>
                <c:pt idx="44">
                  <c:v>39753</c:v>
                </c:pt>
                <c:pt idx="45">
                  <c:v>39783</c:v>
                </c:pt>
                <c:pt idx="46">
                  <c:v>39814</c:v>
                </c:pt>
                <c:pt idx="47">
                  <c:v>39845</c:v>
                </c:pt>
                <c:pt idx="48">
                  <c:v>39873</c:v>
                </c:pt>
                <c:pt idx="49">
                  <c:v>39904</c:v>
                </c:pt>
                <c:pt idx="50">
                  <c:v>39934</c:v>
                </c:pt>
                <c:pt idx="51">
                  <c:v>39965</c:v>
                </c:pt>
                <c:pt idx="52">
                  <c:v>39995</c:v>
                </c:pt>
                <c:pt idx="53">
                  <c:v>40026</c:v>
                </c:pt>
                <c:pt idx="54">
                  <c:v>40057</c:v>
                </c:pt>
                <c:pt idx="55">
                  <c:v>40087</c:v>
                </c:pt>
                <c:pt idx="56">
                  <c:v>40118</c:v>
                </c:pt>
                <c:pt idx="57">
                  <c:v>40148</c:v>
                </c:pt>
                <c:pt idx="58">
                  <c:v>40179</c:v>
                </c:pt>
                <c:pt idx="59">
                  <c:v>40210</c:v>
                </c:pt>
                <c:pt idx="60">
                  <c:v>40238</c:v>
                </c:pt>
                <c:pt idx="61">
                  <c:v>40269</c:v>
                </c:pt>
                <c:pt idx="62">
                  <c:v>40299</c:v>
                </c:pt>
                <c:pt idx="63">
                  <c:v>40330</c:v>
                </c:pt>
                <c:pt idx="64">
                  <c:v>40360</c:v>
                </c:pt>
                <c:pt idx="65">
                  <c:v>40391</c:v>
                </c:pt>
                <c:pt idx="66">
                  <c:v>40422</c:v>
                </c:pt>
                <c:pt idx="67">
                  <c:v>40452</c:v>
                </c:pt>
                <c:pt idx="68">
                  <c:v>40483</c:v>
                </c:pt>
                <c:pt idx="69">
                  <c:v>40513</c:v>
                </c:pt>
                <c:pt idx="70">
                  <c:v>40544</c:v>
                </c:pt>
                <c:pt idx="71">
                  <c:v>40575</c:v>
                </c:pt>
                <c:pt idx="72">
                  <c:v>40603</c:v>
                </c:pt>
                <c:pt idx="73">
                  <c:v>40634</c:v>
                </c:pt>
                <c:pt idx="74">
                  <c:v>40664</c:v>
                </c:pt>
                <c:pt idx="75">
                  <c:v>40695</c:v>
                </c:pt>
                <c:pt idx="76">
                  <c:v>40725</c:v>
                </c:pt>
                <c:pt idx="77">
                  <c:v>40756</c:v>
                </c:pt>
                <c:pt idx="78">
                  <c:v>40787</c:v>
                </c:pt>
                <c:pt idx="79">
                  <c:v>40817</c:v>
                </c:pt>
                <c:pt idx="80">
                  <c:v>40848</c:v>
                </c:pt>
                <c:pt idx="81">
                  <c:v>40878</c:v>
                </c:pt>
                <c:pt idx="82">
                  <c:v>40909</c:v>
                </c:pt>
                <c:pt idx="83">
                  <c:v>40940</c:v>
                </c:pt>
                <c:pt idx="84">
                  <c:v>40969</c:v>
                </c:pt>
                <c:pt idx="85">
                  <c:v>41000</c:v>
                </c:pt>
                <c:pt idx="86">
                  <c:v>41030</c:v>
                </c:pt>
                <c:pt idx="87">
                  <c:v>41061</c:v>
                </c:pt>
                <c:pt idx="88">
                  <c:v>41091</c:v>
                </c:pt>
                <c:pt idx="89">
                  <c:v>41122</c:v>
                </c:pt>
                <c:pt idx="90">
                  <c:v>41153</c:v>
                </c:pt>
                <c:pt idx="91">
                  <c:v>41183</c:v>
                </c:pt>
                <c:pt idx="92">
                  <c:v>41214</c:v>
                </c:pt>
                <c:pt idx="93">
                  <c:v>41244</c:v>
                </c:pt>
                <c:pt idx="94">
                  <c:v>41275</c:v>
                </c:pt>
                <c:pt idx="95">
                  <c:v>41306</c:v>
                </c:pt>
                <c:pt idx="96">
                  <c:v>41334</c:v>
                </c:pt>
                <c:pt idx="97">
                  <c:v>41365</c:v>
                </c:pt>
                <c:pt idx="98">
                  <c:v>41395</c:v>
                </c:pt>
                <c:pt idx="99">
                  <c:v>41426</c:v>
                </c:pt>
                <c:pt idx="100">
                  <c:v>41456</c:v>
                </c:pt>
                <c:pt idx="101">
                  <c:v>41487</c:v>
                </c:pt>
                <c:pt idx="102">
                  <c:v>41518</c:v>
                </c:pt>
                <c:pt idx="103">
                  <c:v>41548</c:v>
                </c:pt>
                <c:pt idx="104">
                  <c:v>41579</c:v>
                </c:pt>
                <c:pt idx="105">
                  <c:v>41609</c:v>
                </c:pt>
                <c:pt idx="106">
                  <c:v>41640</c:v>
                </c:pt>
                <c:pt idx="107">
                  <c:v>41671</c:v>
                </c:pt>
                <c:pt idx="108">
                  <c:v>41699</c:v>
                </c:pt>
                <c:pt idx="109">
                  <c:v>41730</c:v>
                </c:pt>
                <c:pt idx="110">
                  <c:v>41760</c:v>
                </c:pt>
                <c:pt idx="111">
                  <c:v>41791</c:v>
                </c:pt>
                <c:pt idx="112">
                  <c:v>41821</c:v>
                </c:pt>
                <c:pt idx="113">
                  <c:v>41852</c:v>
                </c:pt>
                <c:pt idx="114">
                  <c:v>41883</c:v>
                </c:pt>
                <c:pt idx="115">
                  <c:v>41913</c:v>
                </c:pt>
                <c:pt idx="116">
                  <c:v>41944</c:v>
                </c:pt>
                <c:pt idx="117">
                  <c:v>41974</c:v>
                </c:pt>
                <c:pt idx="118">
                  <c:v>42005</c:v>
                </c:pt>
                <c:pt idx="119">
                  <c:v>42036</c:v>
                </c:pt>
                <c:pt idx="120">
                  <c:v>42064</c:v>
                </c:pt>
                <c:pt idx="121">
                  <c:v>42095</c:v>
                </c:pt>
                <c:pt idx="122">
                  <c:v>42125</c:v>
                </c:pt>
                <c:pt idx="123">
                  <c:v>42156</c:v>
                </c:pt>
                <c:pt idx="124">
                  <c:v>42186</c:v>
                </c:pt>
                <c:pt idx="125">
                  <c:v>42217</c:v>
                </c:pt>
                <c:pt idx="126">
                  <c:v>42248</c:v>
                </c:pt>
                <c:pt idx="127">
                  <c:v>42278</c:v>
                </c:pt>
                <c:pt idx="128">
                  <c:v>42309</c:v>
                </c:pt>
                <c:pt idx="129">
                  <c:v>42339</c:v>
                </c:pt>
                <c:pt idx="130">
                  <c:v>42370</c:v>
                </c:pt>
                <c:pt idx="131">
                  <c:v>42401</c:v>
                </c:pt>
                <c:pt idx="132">
                  <c:v>42430</c:v>
                </c:pt>
                <c:pt idx="133">
                  <c:v>42461</c:v>
                </c:pt>
                <c:pt idx="134">
                  <c:v>42491</c:v>
                </c:pt>
                <c:pt idx="135">
                  <c:v>42522</c:v>
                </c:pt>
                <c:pt idx="136">
                  <c:v>42552</c:v>
                </c:pt>
                <c:pt idx="137">
                  <c:v>42583</c:v>
                </c:pt>
                <c:pt idx="138">
                  <c:v>42614</c:v>
                </c:pt>
                <c:pt idx="139">
                  <c:v>42644</c:v>
                </c:pt>
                <c:pt idx="140">
                  <c:v>42675</c:v>
                </c:pt>
                <c:pt idx="141">
                  <c:v>42705</c:v>
                </c:pt>
                <c:pt idx="142">
                  <c:v>42736</c:v>
                </c:pt>
                <c:pt idx="143">
                  <c:v>42767</c:v>
                </c:pt>
                <c:pt idx="144">
                  <c:v>42795</c:v>
                </c:pt>
                <c:pt idx="145">
                  <c:v>42826</c:v>
                </c:pt>
                <c:pt idx="146">
                  <c:v>42856</c:v>
                </c:pt>
                <c:pt idx="147">
                  <c:v>42887</c:v>
                </c:pt>
                <c:pt idx="148">
                  <c:v>42917</c:v>
                </c:pt>
                <c:pt idx="149">
                  <c:v>42948</c:v>
                </c:pt>
                <c:pt idx="150">
                  <c:v>42979</c:v>
                </c:pt>
                <c:pt idx="151">
                  <c:v>43009</c:v>
                </c:pt>
                <c:pt idx="152">
                  <c:v>43040</c:v>
                </c:pt>
                <c:pt idx="153">
                  <c:v>43070</c:v>
                </c:pt>
                <c:pt idx="154">
                  <c:v>43101</c:v>
                </c:pt>
                <c:pt idx="155">
                  <c:v>43132</c:v>
                </c:pt>
                <c:pt idx="156">
                  <c:v>43160</c:v>
                </c:pt>
                <c:pt idx="157">
                  <c:v>43191</c:v>
                </c:pt>
                <c:pt idx="158">
                  <c:v>43221</c:v>
                </c:pt>
                <c:pt idx="159">
                  <c:v>43252</c:v>
                </c:pt>
                <c:pt idx="160">
                  <c:v>43282</c:v>
                </c:pt>
                <c:pt idx="161">
                  <c:v>43313</c:v>
                </c:pt>
                <c:pt idx="162">
                  <c:v>43344</c:v>
                </c:pt>
                <c:pt idx="163">
                  <c:v>43374</c:v>
                </c:pt>
                <c:pt idx="164">
                  <c:v>43405</c:v>
                </c:pt>
                <c:pt idx="165">
                  <c:v>43435</c:v>
                </c:pt>
                <c:pt idx="166">
                  <c:v>43466</c:v>
                </c:pt>
                <c:pt idx="167">
                  <c:v>43497</c:v>
                </c:pt>
                <c:pt idx="168">
                  <c:v>43525</c:v>
                </c:pt>
                <c:pt idx="169">
                  <c:v>43556</c:v>
                </c:pt>
                <c:pt idx="170">
                  <c:v>43586</c:v>
                </c:pt>
                <c:pt idx="171">
                  <c:v>43617</c:v>
                </c:pt>
                <c:pt idx="172">
                  <c:v>43647</c:v>
                </c:pt>
                <c:pt idx="173">
                  <c:v>43678</c:v>
                </c:pt>
                <c:pt idx="174">
                  <c:v>43709</c:v>
                </c:pt>
                <c:pt idx="175">
                  <c:v>43739</c:v>
                </c:pt>
                <c:pt idx="176">
                  <c:v>43770</c:v>
                </c:pt>
                <c:pt idx="177">
                  <c:v>43800</c:v>
                </c:pt>
                <c:pt idx="178">
                  <c:v>43831</c:v>
                </c:pt>
                <c:pt idx="179">
                  <c:v>43862</c:v>
                </c:pt>
                <c:pt idx="180">
                  <c:v>43891</c:v>
                </c:pt>
                <c:pt idx="181">
                  <c:v>43922</c:v>
                </c:pt>
                <c:pt idx="182">
                  <c:v>43952</c:v>
                </c:pt>
                <c:pt idx="183">
                  <c:v>43983</c:v>
                </c:pt>
                <c:pt idx="184">
                  <c:v>44013</c:v>
                </c:pt>
                <c:pt idx="185">
                  <c:v>44044</c:v>
                </c:pt>
                <c:pt idx="186">
                  <c:v>44075</c:v>
                </c:pt>
                <c:pt idx="187">
                  <c:v>44105</c:v>
                </c:pt>
                <c:pt idx="188">
                  <c:v>44136</c:v>
                </c:pt>
                <c:pt idx="189">
                  <c:v>44166</c:v>
                </c:pt>
                <c:pt idx="190">
                  <c:v>44197</c:v>
                </c:pt>
                <c:pt idx="191">
                  <c:v>44228</c:v>
                </c:pt>
                <c:pt idx="192">
                  <c:v>44256</c:v>
                </c:pt>
                <c:pt idx="193">
                  <c:v>44287</c:v>
                </c:pt>
                <c:pt idx="194">
                  <c:v>44317</c:v>
                </c:pt>
                <c:pt idx="195">
                  <c:v>44348</c:v>
                </c:pt>
                <c:pt idx="196">
                  <c:v>44378</c:v>
                </c:pt>
                <c:pt idx="197">
                  <c:v>44409</c:v>
                </c:pt>
                <c:pt idx="198">
                  <c:v>44440</c:v>
                </c:pt>
                <c:pt idx="199">
                  <c:v>44470</c:v>
                </c:pt>
                <c:pt idx="200">
                  <c:v>44501</c:v>
                </c:pt>
                <c:pt idx="201">
                  <c:v>44531</c:v>
                </c:pt>
                <c:pt idx="202">
                  <c:v>44562</c:v>
                </c:pt>
                <c:pt idx="203">
                  <c:v>44593</c:v>
                </c:pt>
                <c:pt idx="204">
                  <c:v>44621</c:v>
                </c:pt>
                <c:pt idx="205">
                  <c:v>44652</c:v>
                </c:pt>
                <c:pt idx="206">
                  <c:v>44682</c:v>
                </c:pt>
                <c:pt idx="207">
                  <c:v>44713</c:v>
                </c:pt>
                <c:pt idx="208">
                  <c:v>44743</c:v>
                </c:pt>
                <c:pt idx="209">
                  <c:v>44774</c:v>
                </c:pt>
                <c:pt idx="210">
                  <c:v>44805</c:v>
                </c:pt>
                <c:pt idx="211">
                  <c:v>44835</c:v>
                </c:pt>
                <c:pt idx="212">
                  <c:v>44866</c:v>
                </c:pt>
                <c:pt idx="213">
                  <c:v>44896</c:v>
                </c:pt>
                <c:pt idx="214">
                  <c:v>44927</c:v>
                </c:pt>
                <c:pt idx="215">
                  <c:v>44958</c:v>
                </c:pt>
                <c:pt idx="216">
                  <c:v>44986</c:v>
                </c:pt>
                <c:pt idx="217">
                  <c:v>45017</c:v>
                </c:pt>
                <c:pt idx="218">
                  <c:v>45047</c:v>
                </c:pt>
                <c:pt idx="219">
                  <c:v>45078</c:v>
                </c:pt>
                <c:pt idx="220">
                  <c:v>45108</c:v>
                </c:pt>
              </c:numCache>
            </c:numRef>
          </c:cat>
          <c:val>
            <c:numRef>
              <c:f>graph_all!$D$2:$D$222</c:f>
              <c:numCache>
                <c:formatCode>_-* #,##0.0000_-;\-* #,##0.0000_-;_-* "-"_-;_-@_-</c:formatCode>
                <c:ptCount val="221"/>
                <c:pt idx="0">
                  <c:v>8.2467109999999996E-2</c:v>
                </c:pt>
                <c:pt idx="1">
                  <c:v>5.4788783000000001E-2</c:v>
                </c:pt>
                <c:pt idx="2">
                  <c:v>3.9640844000000001E-2</c:v>
                </c:pt>
                <c:pt idx="3">
                  <c:v>5.2492804999999997E-2</c:v>
                </c:pt>
                <c:pt idx="4">
                  <c:v>0.1179745</c:v>
                </c:pt>
                <c:pt idx="5">
                  <c:v>0.12747096999999999</c:v>
                </c:pt>
                <c:pt idx="6">
                  <c:v>2.3343056000000001E-2</c:v>
                </c:pt>
                <c:pt idx="7">
                  <c:v>0.35018455999999998</c:v>
                </c:pt>
                <c:pt idx="8">
                  <c:v>0.15373658000000001</c:v>
                </c:pt>
                <c:pt idx="9">
                  <c:v>2.7131289999999999E-2</c:v>
                </c:pt>
                <c:pt idx="10">
                  <c:v>9.144041E-2</c:v>
                </c:pt>
                <c:pt idx="11">
                  <c:v>2.4120957000000002E-3</c:v>
                </c:pt>
                <c:pt idx="12">
                  <c:v>6.535974E-2</c:v>
                </c:pt>
                <c:pt idx="13">
                  <c:v>7.4945479999999995E-2</c:v>
                </c:pt>
                <c:pt idx="14">
                  <c:v>8.8786320000000002E-2</c:v>
                </c:pt>
                <c:pt idx="15">
                  <c:v>8.0388219999999996E-2</c:v>
                </c:pt>
                <c:pt idx="16">
                  <c:v>4.8597187E-2</c:v>
                </c:pt>
                <c:pt idx="17">
                  <c:v>7.9594150000000002E-2</c:v>
                </c:pt>
                <c:pt idx="18">
                  <c:v>0.14566258000000001</c:v>
                </c:pt>
                <c:pt idx="19">
                  <c:v>0.16702959000000001</c:v>
                </c:pt>
                <c:pt idx="20">
                  <c:v>7.1352265999999998E-2</c:v>
                </c:pt>
                <c:pt idx="21">
                  <c:v>4.4434874999999999E-2</c:v>
                </c:pt>
                <c:pt idx="22">
                  <c:v>0.118988864</c:v>
                </c:pt>
                <c:pt idx="23">
                  <c:v>7.2355729999999993E-2</c:v>
                </c:pt>
                <c:pt idx="24">
                  <c:v>0.21314838999999999</c:v>
                </c:pt>
                <c:pt idx="25">
                  <c:v>3.3041609999999999E-2</c:v>
                </c:pt>
                <c:pt idx="26">
                  <c:v>5.5533737E-2</c:v>
                </c:pt>
                <c:pt idx="27">
                  <c:v>9.8279095999999996E-2</c:v>
                </c:pt>
                <c:pt idx="28">
                  <c:v>0.19905294000000001</c:v>
                </c:pt>
                <c:pt idx="29">
                  <c:v>6.3244410000000001E-2</c:v>
                </c:pt>
                <c:pt idx="30">
                  <c:v>5.5659264E-2</c:v>
                </c:pt>
                <c:pt idx="31">
                  <c:v>7.5772640000000002E-2</c:v>
                </c:pt>
                <c:pt idx="32">
                  <c:v>1.5822849999999999E-2</c:v>
                </c:pt>
                <c:pt idx="33">
                  <c:v>1.8165559E-3</c:v>
                </c:pt>
                <c:pt idx="34">
                  <c:v>0.10751702</c:v>
                </c:pt>
                <c:pt idx="35">
                  <c:v>1.6908057000000001E-2</c:v>
                </c:pt>
                <c:pt idx="36">
                  <c:v>3.3197984E-2</c:v>
                </c:pt>
                <c:pt idx="37">
                  <c:v>4.2116634999999999E-2</c:v>
                </c:pt>
                <c:pt idx="38">
                  <c:v>1.2686819E-2</c:v>
                </c:pt>
                <c:pt idx="39">
                  <c:v>7.6982410000000001E-2</c:v>
                </c:pt>
                <c:pt idx="40">
                  <c:v>7.4283630000000003E-2</c:v>
                </c:pt>
                <c:pt idx="41">
                  <c:v>2.2585236000000002E-2</c:v>
                </c:pt>
                <c:pt idx="42">
                  <c:v>5.5748150000000003E-2</c:v>
                </c:pt>
                <c:pt idx="43">
                  <c:v>2.2420555000000002E-2</c:v>
                </c:pt>
                <c:pt idx="44">
                  <c:v>0.16606998000000001</c:v>
                </c:pt>
                <c:pt idx="45">
                  <c:v>0.10874258000000001</c:v>
                </c:pt>
                <c:pt idx="46">
                  <c:v>0.13985929</c:v>
                </c:pt>
                <c:pt idx="47">
                  <c:v>0.19018742</c:v>
                </c:pt>
                <c:pt idx="48">
                  <c:v>0.18827356000000001</c:v>
                </c:pt>
                <c:pt idx="49">
                  <c:v>0.17885177999999999</c:v>
                </c:pt>
                <c:pt idx="50">
                  <c:v>6.3768506000000003E-2</c:v>
                </c:pt>
                <c:pt idx="51">
                  <c:v>8.5125870000000006E-2</c:v>
                </c:pt>
                <c:pt idx="52">
                  <c:v>6.3829094000000003E-2</c:v>
                </c:pt>
                <c:pt idx="53">
                  <c:v>0.43276542000000001</c:v>
                </c:pt>
                <c:pt idx="54">
                  <c:v>0.15217152</c:v>
                </c:pt>
                <c:pt idx="55">
                  <c:v>4.0004887000000003E-2</c:v>
                </c:pt>
                <c:pt idx="56">
                  <c:v>3.3939674000000003E-2</c:v>
                </c:pt>
                <c:pt idx="57">
                  <c:v>1.3368343</c:v>
                </c:pt>
                <c:pt idx="58">
                  <c:v>9.1257290000000005E-2</c:v>
                </c:pt>
                <c:pt idx="59">
                  <c:v>0.53539895999999998</c:v>
                </c:pt>
                <c:pt idx="60">
                  <c:v>0.17841154000000001</c:v>
                </c:pt>
                <c:pt idx="61">
                  <c:v>0.40090826000000002</c:v>
                </c:pt>
                <c:pt idx="62">
                  <c:v>0.11703642</c:v>
                </c:pt>
                <c:pt idx="63">
                  <c:v>0.22639076</c:v>
                </c:pt>
                <c:pt idx="64">
                  <c:v>0.39237465999999999</c:v>
                </c:pt>
                <c:pt idx="65">
                  <c:v>5.6704678000000001E-2</c:v>
                </c:pt>
                <c:pt idx="66">
                  <c:v>0.11619855</c:v>
                </c:pt>
                <c:pt idx="67">
                  <c:v>0.42361438000000001</c:v>
                </c:pt>
                <c:pt idx="68">
                  <c:v>0.26545224000000001</c:v>
                </c:pt>
                <c:pt idx="69">
                  <c:v>0.14500850000000001</c:v>
                </c:pt>
                <c:pt idx="70">
                  <c:v>0.52154654</c:v>
                </c:pt>
                <c:pt idx="71">
                  <c:v>7.5030879999999994E-2</c:v>
                </c:pt>
                <c:pt idx="72">
                  <c:v>0.25522171999999999</c:v>
                </c:pt>
                <c:pt idx="73">
                  <c:v>0.35985529999999999</c:v>
                </c:pt>
                <c:pt idx="74">
                  <c:v>5.7228886E-2</c:v>
                </c:pt>
                <c:pt idx="75">
                  <c:v>2.1298290000000001E-2</c:v>
                </c:pt>
                <c:pt idx="76">
                  <c:v>0.22873943999999999</c:v>
                </c:pt>
                <c:pt idx="77">
                  <c:v>8.3896670000000007E-2</c:v>
                </c:pt>
                <c:pt idx="78">
                  <c:v>1.9287093999999999E-3</c:v>
                </c:pt>
                <c:pt idx="79">
                  <c:v>0.16706899</c:v>
                </c:pt>
                <c:pt idx="80">
                  <c:v>0.11426285999999999</c:v>
                </c:pt>
                <c:pt idx="81">
                  <c:v>0.22814780000000001</c:v>
                </c:pt>
                <c:pt idx="82">
                  <c:v>0.43937597</c:v>
                </c:pt>
                <c:pt idx="83">
                  <c:v>0.10830015</c:v>
                </c:pt>
                <c:pt idx="84">
                  <c:v>0.22793991999999999</c:v>
                </c:pt>
                <c:pt idx="85">
                  <c:v>0.17417954999999999</c:v>
                </c:pt>
                <c:pt idx="86">
                  <c:v>3.1888834999999997E-2</c:v>
                </c:pt>
                <c:pt idx="87">
                  <c:v>6.4201869999999994E-2</c:v>
                </c:pt>
                <c:pt idx="88">
                  <c:v>8.2525409999999993E-2</c:v>
                </c:pt>
                <c:pt idx="89">
                  <c:v>7.1104265999999999E-2</c:v>
                </c:pt>
                <c:pt idx="90">
                  <c:v>8.9488514000000005E-2</c:v>
                </c:pt>
                <c:pt idx="91">
                  <c:v>1.1388123E-2</c:v>
                </c:pt>
                <c:pt idx="92">
                  <c:v>2.4885908E-3</c:v>
                </c:pt>
                <c:pt idx="93">
                  <c:v>0.12885031</c:v>
                </c:pt>
                <c:pt idx="94">
                  <c:v>3.3236205999999997E-2</c:v>
                </c:pt>
                <c:pt idx="95">
                  <c:v>8.9364139999999995E-2</c:v>
                </c:pt>
                <c:pt idx="96">
                  <c:v>8.8570653999999999E-2</c:v>
                </c:pt>
                <c:pt idx="97">
                  <c:v>2.5112107000000002E-2</c:v>
                </c:pt>
                <c:pt idx="98">
                  <c:v>0.21807578</c:v>
                </c:pt>
                <c:pt idx="99">
                  <c:v>3.9134323999999998E-3</c:v>
                </c:pt>
                <c:pt idx="100">
                  <c:v>0.16869062000000001</c:v>
                </c:pt>
                <c:pt idx="101">
                  <c:v>0.20456308000000001</c:v>
                </c:pt>
                <c:pt idx="102">
                  <c:v>6.9498690000000002E-2</c:v>
                </c:pt>
                <c:pt idx="103">
                  <c:v>0.13783532000000001</c:v>
                </c:pt>
                <c:pt idx="104">
                  <c:v>0.23704639</c:v>
                </c:pt>
                <c:pt idx="105">
                  <c:v>8.4150879999999997E-2</c:v>
                </c:pt>
                <c:pt idx="106">
                  <c:v>0.81899630000000001</c:v>
                </c:pt>
                <c:pt idx="107">
                  <c:v>4.4349909999999999E-2</c:v>
                </c:pt>
                <c:pt idx="108">
                  <c:v>0.38796737999999997</c:v>
                </c:pt>
                <c:pt idx="109">
                  <c:v>2.572617E-2</c:v>
                </c:pt>
                <c:pt idx="110">
                  <c:v>3.0446648999999999E-2</c:v>
                </c:pt>
                <c:pt idx="111">
                  <c:v>0.1512635</c:v>
                </c:pt>
                <c:pt idx="112">
                  <c:v>9.5952819999999994E-2</c:v>
                </c:pt>
                <c:pt idx="113">
                  <c:v>0.20356672000000001</c:v>
                </c:pt>
                <c:pt idx="114">
                  <c:v>0.10519842</c:v>
                </c:pt>
                <c:pt idx="115">
                  <c:v>0.20198594</c:v>
                </c:pt>
                <c:pt idx="116">
                  <c:v>5.0105154999999998E-3</c:v>
                </c:pt>
                <c:pt idx="117">
                  <c:v>8.3034515000000003E-2</c:v>
                </c:pt>
                <c:pt idx="118">
                  <c:v>0.22776753</c:v>
                </c:pt>
                <c:pt idx="119">
                  <c:v>5.0750969999999998E-3</c:v>
                </c:pt>
                <c:pt idx="120">
                  <c:v>0.26501268</c:v>
                </c:pt>
                <c:pt idx="121">
                  <c:v>2.5511846000000001E-2</c:v>
                </c:pt>
                <c:pt idx="122">
                  <c:v>4.8230549999999997E-2</c:v>
                </c:pt>
                <c:pt idx="123">
                  <c:v>0.20443897</c:v>
                </c:pt>
                <c:pt idx="124">
                  <c:v>0.30789060000000001</c:v>
                </c:pt>
                <c:pt idx="125">
                  <c:v>0.24907470000000001</c:v>
                </c:pt>
                <c:pt idx="126">
                  <c:v>0.24247431999999999</c:v>
                </c:pt>
                <c:pt idx="127">
                  <c:v>0.24910006000000001</c:v>
                </c:pt>
                <c:pt idx="128">
                  <c:v>5.1412180000000002E-2</c:v>
                </c:pt>
                <c:pt idx="129">
                  <c:v>0.16660911</c:v>
                </c:pt>
                <c:pt idx="130">
                  <c:v>0.78583639999999999</c:v>
                </c:pt>
                <c:pt idx="131">
                  <c:v>0.18606079</c:v>
                </c:pt>
                <c:pt idx="132">
                  <c:v>0.10451893499999999</c:v>
                </c:pt>
                <c:pt idx="133">
                  <c:v>7.8436060000000002E-2</c:v>
                </c:pt>
                <c:pt idx="134">
                  <c:v>6.6559820000000006E-2</c:v>
                </c:pt>
                <c:pt idx="135">
                  <c:v>0.15736341000000001</c:v>
                </c:pt>
                <c:pt idx="136">
                  <c:v>9.2940499999999995E-2</c:v>
                </c:pt>
                <c:pt idx="137">
                  <c:v>8.1486900000000001E-2</c:v>
                </c:pt>
                <c:pt idx="138">
                  <c:v>8.4408133999999996E-2</c:v>
                </c:pt>
                <c:pt idx="139">
                  <c:v>0.18883108000000001</c:v>
                </c:pt>
                <c:pt idx="140">
                  <c:v>0.22326496000000001</c:v>
                </c:pt>
                <c:pt idx="141">
                  <c:v>4.5633376000000003E-2</c:v>
                </c:pt>
                <c:pt idx="142">
                  <c:v>0.71909772999999999</c:v>
                </c:pt>
                <c:pt idx="143">
                  <c:v>0.23311096000000001</c:v>
                </c:pt>
                <c:pt idx="144">
                  <c:v>0.23172516000000001</c:v>
                </c:pt>
                <c:pt idx="145">
                  <c:v>0.29234199999999999</c:v>
                </c:pt>
                <c:pt idx="146">
                  <c:v>0.10665549000000001</c:v>
                </c:pt>
                <c:pt idx="147">
                  <c:v>0.18579875000000001</c:v>
                </c:pt>
                <c:pt idx="148">
                  <c:v>1.7715393999999999E-2</c:v>
                </c:pt>
                <c:pt idx="149">
                  <c:v>9.7320749999999998E-2</c:v>
                </c:pt>
                <c:pt idx="150">
                  <c:v>7.685314E-2</c:v>
                </c:pt>
                <c:pt idx="151">
                  <c:v>0.14167736</c:v>
                </c:pt>
                <c:pt idx="152">
                  <c:v>4.7776878000000002E-2</c:v>
                </c:pt>
                <c:pt idx="153">
                  <c:v>0.12681618</c:v>
                </c:pt>
                <c:pt idx="154">
                  <c:v>0.34456103999999999</c:v>
                </c:pt>
                <c:pt idx="155">
                  <c:v>0.33434275000000002</c:v>
                </c:pt>
                <c:pt idx="156">
                  <c:v>6.3484579999999999E-2</c:v>
                </c:pt>
                <c:pt idx="157">
                  <c:v>0.22856694</c:v>
                </c:pt>
                <c:pt idx="158">
                  <c:v>0.18330579</c:v>
                </c:pt>
                <c:pt idx="159">
                  <c:v>0.106813386</c:v>
                </c:pt>
                <c:pt idx="160">
                  <c:v>0.30944951999999998</c:v>
                </c:pt>
                <c:pt idx="161">
                  <c:v>0.12982315</c:v>
                </c:pt>
                <c:pt idx="162">
                  <c:v>1.23034045E-2</c:v>
                </c:pt>
                <c:pt idx="163">
                  <c:v>0.11129537</c:v>
                </c:pt>
                <c:pt idx="164">
                  <c:v>1.3618752E-2</c:v>
                </c:pt>
                <c:pt idx="165">
                  <c:v>0.72320669999999998</c:v>
                </c:pt>
                <c:pt idx="166">
                  <c:v>0.38632457999999997</c:v>
                </c:pt>
                <c:pt idx="167">
                  <c:v>6.6949960000000003E-2</c:v>
                </c:pt>
                <c:pt idx="168">
                  <c:v>0.28984943000000002</c:v>
                </c:pt>
                <c:pt idx="169">
                  <c:v>0.14657017999999999</c:v>
                </c:pt>
                <c:pt idx="170">
                  <c:v>2.5018691999999999E-2</c:v>
                </c:pt>
                <c:pt idx="171">
                  <c:v>5.2165292000000002E-2</c:v>
                </c:pt>
                <c:pt idx="172">
                  <c:v>0.91855763999999995</c:v>
                </c:pt>
                <c:pt idx="173">
                  <c:v>2.3506373000000001E-2</c:v>
                </c:pt>
                <c:pt idx="174">
                  <c:v>7.8020856E-2</c:v>
                </c:pt>
                <c:pt idx="175">
                  <c:v>0.36904278000000001</c:v>
                </c:pt>
                <c:pt idx="176">
                  <c:v>8.0953780000000003E-2</c:v>
                </c:pt>
                <c:pt idx="177">
                  <c:v>0.30123045999999998</c:v>
                </c:pt>
                <c:pt idx="178">
                  <c:v>0.51488506999999994</c:v>
                </c:pt>
                <c:pt idx="179">
                  <c:v>0.25598695999999999</c:v>
                </c:pt>
                <c:pt idx="180">
                  <c:v>0.14550279999999999</c:v>
                </c:pt>
                <c:pt idx="181">
                  <c:v>0.45554825999999998</c:v>
                </c:pt>
                <c:pt idx="182">
                  <c:v>0.12016381</c:v>
                </c:pt>
                <c:pt idx="183">
                  <c:v>0.101031736</c:v>
                </c:pt>
                <c:pt idx="184">
                  <c:v>0.61332047000000001</c:v>
                </c:pt>
                <c:pt idx="185">
                  <c:v>0.25582367</c:v>
                </c:pt>
                <c:pt idx="186">
                  <c:v>0.19141772000000001</c:v>
                </c:pt>
                <c:pt idx="187">
                  <c:v>0.14476821000000001</c:v>
                </c:pt>
                <c:pt idx="188">
                  <c:v>0.45776355000000002</c:v>
                </c:pt>
                <c:pt idx="189">
                  <c:v>1.2948415</c:v>
                </c:pt>
                <c:pt idx="190">
                  <c:v>0.82350062999999996</c:v>
                </c:pt>
                <c:pt idx="191">
                  <c:v>0.64705919999999995</c:v>
                </c:pt>
                <c:pt idx="192">
                  <c:v>0.4903208</c:v>
                </c:pt>
                <c:pt idx="193">
                  <c:v>9.5446230000000007E-2</c:v>
                </c:pt>
                <c:pt idx="194">
                  <c:v>8.3015874000000003E-2</c:v>
                </c:pt>
                <c:pt idx="195">
                  <c:v>0.50668829999999998</c:v>
                </c:pt>
                <c:pt idx="196">
                  <c:v>0.47565775999999999</c:v>
                </c:pt>
                <c:pt idx="197">
                  <c:v>0.113776185</c:v>
                </c:pt>
                <c:pt idx="198">
                  <c:v>0.20924093999999999</c:v>
                </c:pt>
                <c:pt idx="199">
                  <c:v>3.3166423E-2</c:v>
                </c:pt>
                <c:pt idx="200">
                  <c:v>0.47360020000000003</c:v>
                </c:pt>
                <c:pt idx="201">
                  <c:v>0.21191412000000001</c:v>
                </c:pt>
                <c:pt idx="202">
                  <c:v>0.91381849999999998</c:v>
                </c:pt>
                <c:pt idx="203">
                  <c:v>0.40554353999999998</c:v>
                </c:pt>
                <c:pt idx="204">
                  <c:v>2.9678165999999999E-2</c:v>
                </c:pt>
                <c:pt idx="205">
                  <c:v>0.25696396999999999</c:v>
                </c:pt>
                <c:pt idx="206">
                  <c:v>1.9359589E-2</c:v>
                </c:pt>
                <c:pt idx="207">
                  <c:v>0.29792920000000001</c:v>
                </c:pt>
                <c:pt idx="208">
                  <c:v>0.49329758000000001</c:v>
                </c:pt>
                <c:pt idx="209">
                  <c:v>0.32751279999999999</c:v>
                </c:pt>
                <c:pt idx="210">
                  <c:v>1.54002905E-2</c:v>
                </c:pt>
                <c:pt idx="211">
                  <c:v>0.125662</c:v>
                </c:pt>
                <c:pt idx="212">
                  <c:v>4.4888914000000002E-2</c:v>
                </c:pt>
                <c:pt idx="213">
                  <c:v>7.2025119999999998E-2</c:v>
                </c:pt>
                <c:pt idx="214">
                  <c:v>0.72183967000000004</c:v>
                </c:pt>
                <c:pt idx="215">
                  <c:v>1.6088039000000001E-3</c:v>
                </c:pt>
                <c:pt idx="216">
                  <c:v>0.14682421000000001</c:v>
                </c:pt>
                <c:pt idx="217">
                  <c:v>0.16068896999999999</c:v>
                </c:pt>
                <c:pt idx="218">
                  <c:v>0.15544891</c:v>
                </c:pt>
                <c:pt idx="219">
                  <c:v>0.11860316999999999</c:v>
                </c:pt>
                <c:pt idx="220">
                  <c:v>0.37694835999999998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05-44F7-AF8E-46A4C4EBE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2714447"/>
        <c:axId val="831961151"/>
      </c:lineChart>
      <c:dateAx>
        <c:axId val="902714447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1961151"/>
        <c:crosses val="autoZero"/>
        <c:auto val="1"/>
        <c:lblOffset val="100"/>
        <c:baseTimeUnit val="months"/>
      </c:dateAx>
      <c:valAx>
        <c:axId val="83196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/>
                  <a:t>MSE</a:t>
                </a:r>
                <a:endParaRPr lang="ko-KR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_-* #,##0.0000_-;\-* #,##0.00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2714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+mn-lt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761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427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9610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 SemiBold" panose="02000300000000000000" pitchFamily="2" charset="-127"/>
                <a:ea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rgbClr val="08398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4724404" y="6535352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sz="1000" b="0" smtClean="0">
                <a:solidFill>
                  <a:prstClr val="black"/>
                </a:solidFill>
              </a:rPr>
              <a:pPr/>
              <a:t>‹#›</a:t>
            </a:fld>
            <a:endParaRPr lang="ko-KR" altLang="en-US" sz="1000" b="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F78FD-07B1-F640-9884-DE556FD232AD}"/>
              </a:ext>
            </a:extLst>
          </p:cNvPr>
          <p:cNvSpPr/>
          <p:nvPr userDrawn="1"/>
        </p:nvSpPr>
        <p:spPr>
          <a:xfrm>
            <a:off x="0" y="6729737"/>
            <a:ext cx="9906000" cy="128265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2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D0B262-2FB5-3E4F-9601-5E91A59894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8466" y="951977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2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9B68280-9EF4-B04A-9A56-7239DD16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32452"/>
            <a:ext cx="8915400" cy="489371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5" name="_x68392720" descr="EMB000001080e10">
            <a:extLst>
              <a:ext uri="{FF2B5EF4-FFF2-40B4-BE49-F238E27FC236}">
                <a16:creationId xmlns:a16="http://schemas.microsoft.com/office/drawing/2014/main" id="{AB9FDDB6-3632-8D4B-81B1-85A9DA9555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500" y="6575671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332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6584F431-8EFF-D145-B261-7496A08C3F8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1"/>
            <a:ext cx="212864" cy="939338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A744253-4E58-034E-A6B9-8824887E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875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DD39585C-217A-BE4F-8207-75E0417B7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5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4AB712-776D-EA42-8DF1-7EE494AC0FDF}"/>
              </a:ext>
            </a:extLst>
          </p:cNvPr>
          <p:cNvSpPr/>
          <p:nvPr userDrawn="1"/>
        </p:nvSpPr>
        <p:spPr>
          <a:xfrm>
            <a:off x="0" y="6729735"/>
            <a:ext cx="9906000" cy="128265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1DA3F8BA-288C-F443-8D7A-18F86813A30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10175" y="1095586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26" name="직선 연결선 6">
            <a:extLst>
              <a:ext uri="{FF2B5EF4-FFF2-40B4-BE49-F238E27FC236}">
                <a16:creationId xmlns:a16="http://schemas.microsoft.com/office/drawing/2014/main" id="{2E178311-AB06-2843-8972-C8D7101A9D21}"/>
              </a:ext>
            </a:extLst>
          </p:cNvPr>
          <p:cNvCxnSpPr/>
          <p:nvPr userDrawn="1"/>
        </p:nvCxnSpPr>
        <p:spPr>
          <a:xfrm>
            <a:off x="506506" y="927493"/>
            <a:ext cx="8892988" cy="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_x68392720" descr="EMB000001080e10">
            <a:extLst>
              <a:ext uri="{FF2B5EF4-FFF2-40B4-BE49-F238E27FC236}">
                <a16:creationId xmlns:a16="http://schemas.microsoft.com/office/drawing/2014/main" id="{9A4113E1-7763-7143-8D8C-36D80C305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75669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3006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D99D395-DF04-E647-BA59-4FC3C8F4493F}"/>
              </a:ext>
            </a:extLst>
          </p:cNvPr>
          <p:cNvSpPr/>
          <p:nvPr userDrawn="1"/>
        </p:nvSpPr>
        <p:spPr bwMode="gray">
          <a:xfrm>
            <a:off x="0" y="-1"/>
            <a:ext cx="9906000" cy="6729735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584F431-8EFF-D145-B261-7496A08C3F8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1"/>
            <a:ext cx="212864" cy="939338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A744253-4E58-034E-A6B9-8824887E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875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DD39585C-217A-BE4F-8207-75E0417B7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5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4AB712-776D-EA42-8DF1-7EE494AC0FDF}"/>
              </a:ext>
            </a:extLst>
          </p:cNvPr>
          <p:cNvSpPr/>
          <p:nvPr userDrawn="1"/>
        </p:nvSpPr>
        <p:spPr>
          <a:xfrm>
            <a:off x="0" y="6729735"/>
            <a:ext cx="9906000" cy="128265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1DA3F8BA-288C-F443-8D7A-18F86813A30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10175" y="1095586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26" name="직선 연결선 6">
            <a:extLst>
              <a:ext uri="{FF2B5EF4-FFF2-40B4-BE49-F238E27FC236}">
                <a16:creationId xmlns:a16="http://schemas.microsoft.com/office/drawing/2014/main" id="{2E178311-AB06-2843-8972-C8D7101A9D21}"/>
              </a:ext>
            </a:extLst>
          </p:cNvPr>
          <p:cNvCxnSpPr/>
          <p:nvPr userDrawn="1"/>
        </p:nvCxnSpPr>
        <p:spPr>
          <a:xfrm>
            <a:off x="506506" y="927493"/>
            <a:ext cx="8892988" cy="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_x68392720" descr="EMB000001080e10">
            <a:extLst>
              <a:ext uri="{FF2B5EF4-FFF2-40B4-BE49-F238E27FC236}">
                <a16:creationId xmlns:a16="http://schemas.microsoft.com/office/drawing/2014/main" id="{9A4113E1-7763-7143-8D8C-36D80C305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75669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118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506506" y="1196752"/>
            <a:ext cx="8892988" cy="0"/>
          </a:xfrm>
          <a:prstGeom prst="line">
            <a:avLst/>
          </a:prstGeom>
          <a:ln w="12700" cap="rnd">
            <a:solidFill>
              <a:schemeClr val="tx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0" y="6655668"/>
            <a:ext cx="9906000" cy="202332"/>
          </a:xfrm>
          <a:prstGeom prst="rect">
            <a:avLst/>
          </a:prstGeom>
          <a:solidFill>
            <a:schemeClr val="tx2"/>
          </a:solidFill>
          <a:ln>
            <a:noFill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1026" name="Picture 2" descr="ETRI 캐릭터">
            <a:extLst>
              <a:ext uri="{FF2B5EF4-FFF2-40B4-BE49-F238E27FC236}">
                <a16:creationId xmlns:a16="http://schemas.microsoft.com/office/drawing/2014/main" id="{618B2AF0-CA1C-0845-B214-B5BF41E650C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t="27390" r="15356" b="20195"/>
          <a:stretch/>
        </p:blipFill>
        <p:spPr bwMode="auto">
          <a:xfrm>
            <a:off x="9076751" y="222015"/>
            <a:ext cx="667897" cy="4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9170897" y="6474781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3A3976-8F07-024B-AD1C-202484785A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47" y="6494865"/>
            <a:ext cx="829917" cy="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6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103123"/>
            <a:ext cx="8915400" cy="5023042"/>
          </a:xfrm>
        </p:spPr>
        <p:txBody>
          <a:bodyPr/>
          <a:lstStyle>
            <a:lvl1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chemeClr val="tx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0" y="6655668"/>
            <a:ext cx="9906000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pic>
        <p:nvPicPr>
          <p:cNvPr id="1026" name="Picture 2" descr="ETRI 캐릭터">
            <a:extLst>
              <a:ext uri="{FF2B5EF4-FFF2-40B4-BE49-F238E27FC236}">
                <a16:creationId xmlns:a16="http://schemas.microsoft.com/office/drawing/2014/main" id="{618B2AF0-CA1C-0845-B214-B5BF41E650C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t="27390" r="15356" b="20195"/>
          <a:stretch/>
        </p:blipFill>
        <p:spPr bwMode="auto">
          <a:xfrm>
            <a:off x="9076751" y="222015"/>
            <a:ext cx="667897" cy="4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0" y="6527404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549479B-1CA2-4540-BEF2-3511E992393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8467" y="951977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14" name="_x68392720" descr="EMB000001080e10">
            <a:extLst>
              <a:ext uri="{FF2B5EF4-FFF2-40B4-BE49-F238E27FC236}">
                <a16:creationId xmlns:a16="http://schemas.microsoft.com/office/drawing/2014/main" id="{0BCFADE8-1B55-7943-AC95-31D180136D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6498" y="6522661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1543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 SemiBold" panose="02000300000000000000" pitchFamily="2" charset="-127"/>
                <a:ea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rgbClr val="08398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4724403" y="6535352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b="0" smtClean="0">
                <a:solidFill>
                  <a:prstClr val="black"/>
                </a:solidFill>
              </a:rPr>
              <a:pPr/>
              <a:t>‹#›</a:t>
            </a:fld>
            <a:endParaRPr lang="ko-KR" altLang="en-US" b="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F78FD-07B1-F640-9884-DE556FD232AD}"/>
              </a:ext>
            </a:extLst>
          </p:cNvPr>
          <p:cNvSpPr/>
          <p:nvPr userDrawn="1"/>
        </p:nvSpPr>
        <p:spPr>
          <a:xfrm>
            <a:off x="0" y="6729735"/>
            <a:ext cx="9906000" cy="128265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D0B262-2FB5-3E4F-9601-5E91A59894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8467" y="951977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9B68280-9EF4-B04A-9A56-7239DD16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32451"/>
            <a:ext cx="8915400" cy="489371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5" name="_x68392720" descr="EMB000001080e10">
            <a:extLst>
              <a:ext uri="{FF2B5EF4-FFF2-40B4-BE49-F238E27FC236}">
                <a16:creationId xmlns:a16="http://schemas.microsoft.com/office/drawing/2014/main" id="{AB9FDDB6-3632-8D4B-81B1-85A9DA9555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75669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6385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 SemiBold" panose="02000300000000000000" pitchFamily="2" charset="-127"/>
                <a:ea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232451"/>
            <a:ext cx="8915400" cy="489371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rgbClr val="08398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4724403" y="6535352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b="0" smtClean="0">
                <a:solidFill>
                  <a:prstClr val="black"/>
                </a:solidFill>
              </a:rPr>
              <a:pPr/>
              <a:t>‹#›</a:t>
            </a:fld>
            <a:endParaRPr lang="ko-KR" altLang="en-US" b="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F78FD-07B1-F640-9884-DE556FD232AD}"/>
              </a:ext>
            </a:extLst>
          </p:cNvPr>
          <p:cNvSpPr/>
          <p:nvPr userDrawn="1"/>
        </p:nvSpPr>
        <p:spPr>
          <a:xfrm>
            <a:off x="0" y="6655668"/>
            <a:ext cx="9906000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D0B262-2FB5-3E4F-9601-5E91A59894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682961" y="950261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14" name="_x68392720" descr="EMB000001080e10">
            <a:extLst>
              <a:ext uri="{FF2B5EF4-FFF2-40B4-BE49-F238E27FC236}">
                <a16:creationId xmlns:a16="http://schemas.microsoft.com/office/drawing/2014/main" id="{F51B6742-1164-9549-811B-BBA2922F58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16035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645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 SemiBold" panose="02000300000000000000" pitchFamily="2" charset="-127"/>
                <a:ea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35586"/>
            <a:ext cx="8915400" cy="449057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rgbClr val="08398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4724403" y="6535352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b="0" smtClean="0">
                <a:solidFill>
                  <a:prstClr val="black"/>
                </a:solidFill>
              </a:rPr>
              <a:pPr/>
              <a:t>‹#›</a:t>
            </a:fld>
            <a:endParaRPr lang="ko-KR" altLang="en-US" b="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F78FD-07B1-F640-9884-DE556FD232AD}"/>
              </a:ext>
            </a:extLst>
          </p:cNvPr>
          <p:cNvSpPr/>
          <p:nvPr userDrawn="1"/>
        </p:nvSpPr>
        <p:spPr>
          <a:xfrm>
            <a:off x="0" y="6655668"/>
            <a:ext cx="9906000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D0B262-2FB5-3E4F-9601-5E91A59894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682961" y="950261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737C65D-6477-544B-827A-B683A8EBF39C}"/>
              </a:ext>
            </a:extLst>
          </p:cNvPr>
          <p:cNvGrpSpPr/>
          <p:nvPr userDrawn="1"/>
        </p:nvGrpSpPr>
        <p:grpSpPr>
          <a:xfrm>
            <a:off x="543059" y="1010772"/>
            <a:ext cx="8707985" cy="461665"/>
            <a:chOff x="543059" y="1010772"/>
            <a:chExt cx="8707985" cy="46166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F2C664-D144-4A4B-BBB6-28AB04C6EFA6}"/>
                </a:ext>
              </a:extLst>
            </p:cNvPr>
            <p:cNvSpPr/>
            <p:nvPr/>
          </p:nvSpPr>
          <p:spPr>
            <a:xfrm>
              <a:off x="750075" y="1010772"/>
              <a:ext cx="85009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/>
              <a:r>
                <a:rPr lang="en-US" altLang="ko-KR" sz="24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?</a:t>
              </a:r>
              <a:endPara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EBCF47CD-FB35-C643-B7E1-5F18663E8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059" y="1092879"/>
              <a:ext cx="208343" cy="208343"/>
            </a:xfrm>
            <a:custGeom>
              <a:avLst/>
              <a:gdLst>
                <a:gd name="T0" fmla="*/ 90 w 181"/>
                <a:gd name="T1" fmla="*/ 0 h 181"/>
                <a:gd name="T2" fmla="*/ 181 w 181"/>
                <a:gd name="T3" fmla="*/ 91 h 181"/>
                <a:gd name="T4" fmla="*/ 90 w 181"/>
                <a:gd name="T5" fmla="*/ 181 h 181"/>
                <a:gd name="T6" fmla="*/ 0 w 181"/>
                <a:gd name="T7" fmla="*/ 102 h 181"/>
                <a:gd name="T8" fmla="*/ 97 w 181"/>
                <a:gd name="T9" fmla="*/ 102 h 181"/>
                <a:gd name="T10" fmla="*/ 69 w 181"/>
                <a:gd name="T11" fmla="*/ 125 h 181"/>
                <a:gd name="T12" fmla="*/ 67 w 181"/>
                <a:gd name="T13" fmla="*/ 141 h 181"/>
                <a:gd name="T14" fmla="*/ 83 w 181"/>
                <a:gd name="T15" fmla="*/ 142 h 181"/>
                <a:gd name="T16" fmla="*/ 134 w 181"/>
                <a:gd name="T17" fmla="*/ 99 h 181"/>
                <a:gd name="T18" fmla="*/ 135 w 181"/>
                <a:gd name="T19" fmla="*/ 83 h 181"/>
                <a:gd name="T20" fmla="*/ 134 w 181"/>
                <a:gd name="T21" fmla="*/ 82 h 181"/>
                <a:gd name="T22" fmla="*/ 83 w 181"/>
                <a:gd name="T23" fmla="*/ 39 h 181"/>
                <a:gd name="T24" fmla="*/ 67 w 181"/>
                <a:gd name="T25" fmla="*/ 40 h 181"/>
                <a:gd name="T26" fmla="*/ 69 w 181"/>
                <a:gd name="T27" fmla="*/ 56 h 181"/>
                <a:gd name="T28" fmla="*/ 97 w 181"/>
                <a:gd name="T29" fmla="*/ 80 h 181"/>
                <a:gd name="T30" fmla="*/ 0 w 181"/>
                <a:gd name="T31" fmla="*/ 80 h 181"/>
                <a:gd name="T32" fmla="*/ 90 w 181"/>
                <a:gd name="T3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1" h="181">
                  <a:moveTo>
                    <a:pt x="90" y="0"/>
                  </a:moveTo>
                  <a:cubicBezTo>
                    <a:pt x="140" y="0"/>
                    <a:pt x="181" y="40"/>
                    <a:pt x="181" y="91"/>
                  </a:cubicBezTo>
                  <a:cubicBezTo>
                    <a:pt x="181" y="141"/>
                    <a:pt x="140" y="181"/>
                    <a:pt x="90" y="181"/>
                  </a:cubicBezTo>
                  <a:cubicBezTo>
                    <a:pt x="44" y="181"/>
                    <a:pt x="6" y="147"/>
                    <a:pt x="0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4" y="129"/>
                    <a:pt x="64" y="136"/>
                    <a:pt x="67" y="141"/>
                  </a:cubicBezTo>
                  <a:cubicBezTo>
                    <a:pt x="71" y="146"/>
                    <a:pt x="78" y="146"/>
                    <a:pt x="83" y="142"/>
                  </a:cubicBezTo>
                  <a:cubicBezTo>
                    <a:pt x="134" y="99"/>
                    <a:pt x="134" y="99"/>
                    <a:pt x="134" y="99"/>
                  </a:cubicBezTo>
                  <a:cubicBezTo>
                    <a:pt x="139" y="95"/>
                    <a:pt x="139" y="88"/>
                    <a:pt x="135" y="83"/>
                  </a:cubicBezTo>
                  <a:cubicBezTo>
                    <a:pt x="135" y="83"/>
                    <a:pt x="134" y="82"/>
                    <a:pt x="134" y="82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8" y="35"/>
                    <a:pt x="71" y="35"/>
                    <a:pt x="67" y="40"/>
                  </a:cubicBezTo>
                  <a:cubicBezTo>
                    <a:pt x="64" y="45"/>
                    <a:pt x="64" y="52"/>
                    <a:pt x="69" y="56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6" y="35"/>
                    <a:pt x="44" y="0"/>
                    <a:pt x="90" y="0"/>
                  </a:cubicBezTo>
                  <a:close/>
                </a:path>
              </a:pathLst>
            </a:custGeom>
            <a:solidFill>
              <a:srgbClr val="34AA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7" name="_x68392720" descr="EMB000001080e10">
            <a:extLst>
              <a:ext uri="{FF2B5EF4-FFF2-40B4-BE49-F238E27FC236}">
                <a16:creationId xmlns:a16="http://schemas.microsoft.com/office/drawing/2014/main" id="{4DDF1B2C-1640-F746-BF61-23AEEB3415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22661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109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7166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092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79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36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52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871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29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69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93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127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1000934"/>
            <a:ext cx="9906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8E95BAD9-B2F3-3B48-8E0E-DFD2F5E9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04939"/>
            <a:ext cx="8281706" cy="6326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i="0">
                <a:solidFill>
                  <a:schemeClr val="tx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CDA476C-10EF-A145-BA51-AA41F7FC4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398494"/>
            <a:ext cx="8543925" cy="4778469"/>
          </a:xfrm>
        </p:spPr>
        <p:txBody>
          <a:bodyPr/>
          <a:lstStyle>
            <a:lvl1pPr>
              <a:defRPr>
                <a:latin typeface="NanumMyeongjo" charset="-127"/>
                <a:ea typeface="NanumMyeongjo" charset="-127"/>
                <a:cs typeface="NanumMyeongjo" charset="-127"/>
              </a:defRPr>
            </a:lvl1pPr>
            <a:lvl2pPr>
              <a:defRPr>
                <a:latin typeface="NanumMyeongjo" charset="-127"/>
                <a:ea typeface="NanumMyeongjo" charset="-127"/>
                <a:cs typeface="NanumMyeongjo" charset="-127"/>
              </a:defRPr>
            </a:lvl2pPr>
            <a:lvl3pPr>
              <a:defRPr>
                <a:latin typeface="NanumMyeongjo" charset="-127"/>
                <a:ea typeface="NanumMyeongjo" charset="-127"/>
                <a:cs typeface="NanumMyeongjo" charset="-127"/>
              </a:defRPr>
            </a:lvl3pPr>
            <a:lvl4pPr>
              <a:defRPr>
                <a:latin typeface="NanumMyeongjo" charset="-127"/>
                <a:ea typeface="NanumMyeongjo" charset="-127"/>
                <a:cs typeface="NanumMyeongjo" charset="-127"/>
              </a:defRPr>
            </a:lvl4pPr>
            <a:lvl5pPr>
              <a:defRPr>
                <a:latin typeface="NanumMyeongjo" charset="-127"/>
                <a:ea typeface="NanumMyeongjo" charset="-127"/>
                <a:cs typeface="NanumMyeongjo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_x68392720" descr="EMB000001080e10">
            <a:extLst>
              <a:ext uri="{FF2B5EF4-FFF2-40B4-BE49-F238E27FC236}">
                <a16:creationId xmlns:a16="http://schemas.microsoft.com/office/drawing/2014/main" id="{06AFD71E-E904-7345-808A-29699747EC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810" b="-8675"/>
          <a:stretch/>
        </p:blipFill>
        <p:spPr bwMode="auto">
          <a:xfrm>
            <a:off x="9224963" y="6677417"/>
            <a:ext cx="453540" cy="10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78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32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769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52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015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414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497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384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42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B19E5-C57F-F3B0-0883-0EE84A70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한국노동연구원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Kli</a:t>
            </a:r>
            <a:r>
              <a:rPr kumimoji="1" lang="en-US" altLang="ko-KR" dirty="0"/>
              <a:t>) </a:t>
            </a:r>
            <a:br>
              <a:rPr kumimoji="1" lang="en-US" altLang="ko-KR" dirty="0"/>
            </a:br>
            <a:r>
              <a:rPr kumimoji="1" lang="en-US" altLang="ko-KR" sz="3300" dirty="0"/>
              <a:t>2023</a:t>
            </a:r>
            <a:r>
              <a:rPr kumimoji="1" lang="ko-KR" altLang="en-US" sz="3300" dirty="0"/>
              <a:t>년 연구성과 공유 및 차년도 업무협의</a:t>
            </a:r>
            <a:endParaRPr kumimoji="1" lang="ko-Kore-KR" altLang="en-US" sz="33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346A0-0FC4-033C-F36E-EA34D991D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공동</a:t>
            </a:r>
            <a:r>
              <a:rPr kumimoji="1" lang="en-US" altLang="ko-KR" dirty="0"/>
              <a:t>(</a:t>
            </a:r>
            <a:r>
              <a:rPr kumimoji="1" lang="ko-KR" altLang="en-US" dirty="0"/>
              <a:t>위탁</a:t>
            </a:r>
            <a:r>
              <a:rPr kumimoji="1" lang="en-US" altLang="ko-KR" dirty="0"/>
              <a:t>)</a:t>
            </a:r>
            <a:r>
              <a:rPr kumimoji="1" lang="ko-KR" altLang="en-US" dirty="0"/>
              <a:t>연구기관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4124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E4E6A-8904-4658-A86E-F8428031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HANK: Trilemma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DB18BF-8B7D-4DE5-8521-D36CE02AFF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1038" y="2260758"/>
            <a:ext cx="4210050" cy="3481072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519521-CD3C-4833-9F2D-5B17A9B3A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2" y="1825625"/>
            <a:ext cx="4607259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미국데이터에서 관측되는 현상</a:t>
            </a:r>
            <a:endParaRPr lang="en-US" altLang="ko-KR" dirty="0"/>
          </a:p>
          <a:p>
            <a:pPr lvl="1"/>
            <a:r>
              <a:rPr lang="ko-KR" altLang="en-US" dirty="0"/>
              <a:t>높은 </a:t>
            </a:r>
            <a:r>
              <a:rPr lang="en-US" altLang="ko-KR" dirty="0"/>
              <a:t>MPC(=0.25, </a:t>
            </a:r>
            <a:r>
              <a:rPr lang="ko-KR" altLang="en-US" dirty="0"/>
              <a:t>분기자료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낮은 </a:t>
            </a:r>
            <a:r>
              <a:rPr lang="en-US" altLang="ko-KR" dirty="0"/>
              <a:t>MPE(=0)</a:t>
            </a:r>
          </a:p>
          <a:p>
            <a:pPr lvl="1"/>
            <a:r>
              <a:rPr lang="ko-KR" altLang="en-US" dirty="0"/>
              <a:t>낮은 </a:t>
            </a:r>
            <a:r>
              <a:rPr lang="ko-KR" altLang="en-US" dirty="0" err="1"/>
              <a:t>정부승수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1.0 </a:t>
            </a:r>
            <a:r>
              <a:rPr lang="ko-KR" altLang="en-US" dirty="0"/>
              <a:t>근처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저 </a:t>
            </a:r>
            <a:r>
              <a:rPr lang="en-US" altLang="ko-KR" dirty="0"/>
              <a:t>3</a:t>
            </a:r>
            <a:r>
              <a:rPr lang="ko-KR" altLang="en-US" dirty="0"/>
              <a:t>가지 현상을 설명하기 위해서 반드시 다음 중 한 가지 필요한 것을 보임</a:t>
            </a:r>
            <a:endParaRPr lang="en-US" altLang="ko-KR" dirty="0"/>
          </a:p>
          <a:p>
            <a:pPr lvl="1"/>
            <a:r>
              <a:rPr lang="en-US" altLang="ko-KR" dirty="0"/>
              <a:t>Sticky Wage</a:t>
            </a:r>
          </a:p>
          <a:p>
            <a:pPr lvl="1"/>
            <a:r>
              <a:rPr lang="en-US" altLang="ko-KR" dirty="0"/>
              <a:t>Search and Matching in HANK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48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BC9E0-11F5-4AF8-8DD9-9FF3B040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Sticky Price vs. Sticky Wage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70E7C-562E-4B34-BA06-A9B8721C9A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E0485-4EA7-4758-9F85-93AA2708FB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9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FD5C2EC-DFCF-49D9-8B42-E9A8F64DF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기계학습 모형 개량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BD12459-F1C6-404C-AF89-6F575ED7A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73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en-US" dirty="0"/>
              <a:t>Machine learning model</a:t>
            </a:r>
            <a:r>
              <a:rPr lang="ko-KR" altLang="en-US" dirty="0"/>
              <a:t>을 이용한 노동시장 주요 변수 예측 관련 금년도 개발 </a:t>
            </a:r>
          </a:p>
          <a:p>
            <a:pPr lvl="0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Step 1: </a:t>
            </a:r>
            <a:r>
              <a:rPr lang="ko-KR" altLang="en-US" dirty="0"/>
              <a:t>노동시장 주요 변수 세 가지</a:t>
            </a:r>
            <a:r>
              <a:rPr lang="en-US" altLang="ko-KR" dirty="0"/>
              <a:t>(</a:t>
            </a:r>
            <a:r>
              <a:rPr lang="ko-KR" altLang="en-US" dirty="0"/>
              <a:t>경제활동참가율</a:t>
            </a:r>
            <a:r>
              <a:rPr lang="en-US" altLang="ko-KR" dirty="0"/>
              <a:t>, </a:t>
            </a:r>
            <a:r>
              <a:rPr lang="ko-KR" altLang="en-US" dirty="0"/>
              <a:t>고용률</a:t>
            </a:r>
            <a:r>
              <a:rPr lang="en-US" altLang="ko-KR" dirty="0"/>
              <a:t>, </a:t>
            </a:r>
            <a:r>
              <a:rPr lang="ko-KR" altLang="en-US" dirty="0"/>
              <a:t>실업률</a:t>
            </a:r>
            <a:r>
              <a:rPr lang="en-US" altLang="ko-KR" dirty="0"/>
              <a:t>)</a:t>
            </a:r>
            <a:r>
              <a:rPr lang="ko-KR" altLang="en-US" dirty="0"/>
              <a:t>를 예측하는데 있어서 가장 효과적인 모형은 무엇인지를 노동시장 변수만을 이용하여 </a:t>
            </a:r>
            <a:r>
              <a:rPr lang="en-US" altLang="ko-KR" dirty="0"/>
              <a:t>conventional regression models, traditional machine learning models, deep learning model </a:t>
            </a:r>
            <a:r>
              <a:rPr lang="ko-KR" altLang="en-US" dirty="0"/>
              <a:t>간에 비교</a:t>
            </a:r>
          </a:p>
          <a:p>
            <a:pPr lvl="1">
              <a:lnSpc>
                <a:spcPct val="120000"/>
              </a:lnSpc>
              <a:defRPr/>
            </a:pPr>
            <a:endParaRPr lang="ko-KR" altLang="en-US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Step 2: </a:t>
            </a:r>
            <a:r>
              <a:rPr lang="ko-KR" altLang="en-US" dirty="0"/>
              <a:t>노동시장 주요 변수 세 가지</a:t>
            </a:r>
            <a:r>
              <a:rPr lang="en-US" altLang="ko-KR" dirty="0"/>
              <a:t>(</a:t>
            </a:r>
            <a:r>
              <a:rPr lang="ko-KR" altLang="en-US" dirty="0"/>
              <a:t>경제활동참가율</a:t>
            </a:r>
            <a:r>
              <a:rPr lang="en-US" altLang="ko-KR" dirty="0"/>
              <a:t>, </a:t>
            </a:r>
            <a:r>
              <a:rPr lang="ko-KR" altLang="en-US" dirty="0"/>
              <a:t>고용률</a:t>
            </a:r>
            <a:r>
              <a:rPr lang="en-US" altLang="ko-KR" dirty="0"/>
              <a:t>, </a:t>
            </a:r>
            <a:r>
              <a:rPr lang="ko-KR" altLang="en-US" dirty="0"/>
              <a:t>실업률</a:t>
            </a:r>
            <a:r>
              <a:rPr lang="en-US" altLang="ko-KR" dirty="0"/>
              <a:t>)</a:t>
            </a:r>
            <a:r>
              <a:rPr lang="ko-KR" altLang="en-US" dirty="0"/>
              <a:t>를 예측하는데 있어서 가장 효과적인 모형은 무엇인지를 전체 정형 데이터를 이용하여 </a:t>
            </a:r>
            <a:r>
              <a:rPr lang="en-US" altLang="ko-KR" dirty="0"/>
              <a:t>conventional regression models, traditional machine learning models, deep learning model </a:t>
            </a:r>
            <a:r>
              <a:rPr lang="ko-KR" altLang="en-US" dirty="0"/>
              <a:t>간의 비교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ko-KR" altLang="en-US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Step 3: Step 1</a:t>
            </a:r>
            <a:r>
              <a:rPr lang="ko-KR" altLang="en-US" dirty="0"/>
              <a:t>과 </a:t>
            </a:r>
            <a:r>
              <a:rPr lang="en-US" altLang="ko-KR" dirty="0"/>
              <a:t>Step 2 </a:t>
            </a:r>
            <a:r>
              <a:rPr lang="ko-KR" altLang="en-US" dirty="0"/>
              <a:t>간의 비교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/>
              <a:t>MSE</a:t>
            </a:r>
            <a:r>
              <a:rPr lang="ko-KR" altLang="en-US" dirty="0"/>
              <a:t>의 비교</a:t>
            </a:r>
            <a:r>
              <a:rPr lang="en-US" altLang="ko-KR" dirty="0"/>
              <a:t>: </a:t>
            </a:r>
            <a:r>
              <a:rPr lang="ko-KR" altLang="en-US" dirty="0"/>
              <a:t>더 많은 설명변수의 투입이 모형의 예측력을 개선시키는지</a:t>
            </a:r>
            <a:endParaRPr lang="en-US" altLang="ko-KR" dirty="0"/>
          </a:p>
          <a:p>
            <a:pPr lvl="2">
              <a:lnSpc>
                <a:spcPct val="120000"/>
              </a:lnSpc>
              <a:defRPr/>
            </a:pPr>
            <a:r>
              <a:rPr lang="ko-KR" altLang="en-US" dirty="0"/>
              <a:t>투입 변수의 중요도 비교</a:t>
            </a:r>
            <a:r>
              <a:rPr lang="en-US" altLang="ko-KR" dirty="0"/>
              <a:t>: </a:t>
            </a:r>
            <a:r>
              <a:rPr lang="ko-KR" altLang="en-US" dirty="0"/>
              <a:t>두 모형에서 예측에서 활용한 중요도가 높은 변수가 일치하는지 탐색하며</a:t>
            </a:r>
            <a:r>
              <a:rPr lang="en-US" altLang="ko-KR" dirty="0"/>
              <a:t>, </a:t>
            </a:r>
            <a:r>
              <a:rPr lang="ko-KR" altLang="en-US" dirty="0"/>
              <a:t>투입 변수의 통제에 따라 모형의 예측력이 개선될 여지가 있는지 고찰</a:t>
            </a:r>
            <a:endParaRPr lang="en-US" altLang="ko-KR" dirty="0"/>
          </a:p>
          <a:p>
            <a:pPr lvl="3">
              <a:lnSpc>
                <a:spcPct val="120000"/>
              </a:lnSpc>
              <a:defRPr/>
            </a:pPr>
            <a:r>
              <a:rPr lang="ko-KR" altLang="en-US" dirty="0"/>
              <a:t>최적 모형 간에 유사한 변수를 사용하였는지 여부 </a:t>
            </a:r>
            <a:r>
              <a:rPr lang="en-US" altLang="ko-KR" dirty="0"/>
              <a:t>– </a:t>
            </a:r>
            <a:r>
              <a:rPr lang="ko-KR" altLang="en-US" dirty="0"/>
              <a:t>여러 모형에서 공통적으로 중요도가 높은 변수가 무엇인지를 통해 노동시장에 영향을 주는 변수 탐색</a:t>
            </a:r>
            <a:endParaRPr lang="en-US" altLang="ko-KR" dirty="0"/>
          </a:p>
          <a:p>
            <a:pPr lvl="3">
              <a:lnSpc>
                <a:spcPct val="120000"/>
              </a:lnSpc>
              <a:defRPr/>
            </a:pPr>
            <a:r>
              <a:rPr lang="ko-KR" altLang="en-US" dirty="0"/>
              <a:t>투입 변수 조정에 따른 모형의 설명력 개선 가능성 고찰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기계학습 모형 개량</a:t>
            </a:r>
            <a:r>
              <a:rPr kumimoji="1" lang="en-US" altLang="ko-KR" dirty="0"/>
              <a:t>: </a:t>
            </a:r>
            <a:r>
              <a:rPr kumimoji="1" lang="ko-KR" altLang="en-US" dirty="0"/>
              <a:t>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노동시장 </a:t>
            </a:r>
            <a:r>
              <a:rPr lang="ko-KR" altLang="en-US" dirty="0" err="1"/>
              <a:t>지표들만을</a:t>
            </a:r>
            <a:r>
              <a:rPr lang="ko-KR" altLang="en-US" dirty="0"/>
              <a:t> 이용한 예측 결과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기계학습 모형 개량</a:t>
            </a:r>
            <a:r>
              <a:rPr kumimoji="1" lang="en-US" altLang="ko-KR" dirty="0"/>
              <a:t>: </a:t>
            </a:r>
            <a:r>
              <a:rPr kumimoji="1" lang="ko-KR" altLang="en-US" dirty="0"/>
              <a:t>노동시장 지표만 </a:t>
            </a:r>
            <a:r>
              <a:rPr kumimoji="1" lang="ko-KR" altLang="en-US" dirty="0" err="1"/>
              <a:t>활용시</a:t>
            </a:r>
            <a:endParaRPr kumimoji="1" lang="ko-KR" altLang="en-US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54B76B8D-09C9-4A4C-9FCA-5DB5C540C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365056"/>
              </p:ext>
            </p:extLst>
          </p:nvPr>
        </p:nvGraphicFramePr>
        <p:xfrm>
          <a:off x="249382" y="1645919"/>
          <a:ext cx="9421294" cy="492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전체 정형 데이터를 이용한 예측 결과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기계학습 모형 개량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전체 정형 데이터 </a:t>
            </a:r>
            <a:r>
              <a:rPr kumimoji="1" lang="ko-KR" altLang="en-US" dirty="0" err="1"/>
              <a:t>활용시</a:t>
            </a:r>
            <a:endParaRPr kumimoji="1"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311922EB-51C7-41B1-9016-BD39625EC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14466"/>
              </p:ext>
            </p:extLst>
          </p:nvPr>
        </p:nvGraphicFramePr>
        <p:xfrm>
          <a:off x="375397" y="1546167"/>
          <a:ext cx="9155205" cy="500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371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노동시장 </a:t>
            </a:r>
            <a:r>
              <a:rPr lang="ko-KR" altLang="en-US" dirty="0" err="1"/>
              <a:t>지표들만을</a:t>
            </a:r>
            <a:r>
              <a:rPr lang="ko-KR" altLang="en-US" dirty="0"/>
              <a:t> 이용한 예측 결과</a:t>
            </a:r>
            <a:r>
              <a:rPr lang="ko-KR" altLang="en-US" sz="1400" dirty="0"/>
              <a:t> </a:t>
            </a:r>
            <a:r>
              <a:rPr lang="en-US" altLang="ko-KR" sz="1400" dirty="0"/>
              <a:t>(MSE, </a:t>
            </a:r>
            <a:r>
              <a:rPr lang="ko-KR" altLang="en-US" sz="1400" dirty="0"/>
              <a:t>낮을수록 예측력이 좋음</a:t>
            </a:r>
            <a:r>
              <a:rPr lang="en-US" altLang="ko-KR" sz="1400" dirty="0"/>
              <a:t>)</a:t>
            </a:r>
            <a:endParaRPr lang="en-US" altLang="ko-KR" dirty="0"/>
          </a:p>
          <a:p>
            <a:pPr marL="0" lvl="0" indent="0">
              <a:buNone/>
              <a:defRPr/>
            </a:pPr>
            <a:r>
              <a:rPr lang="ko-KR" altLang="en-US" dirty="0"/>
              <a:t>노동시장 </a:t>
            </a:r>
            <a:r>
              <a:rPr lang="ko-KR" altLang="en-US" dirty="0" err="1"/>
              <a:t>지표들만을</a:t>
            </a:r>
            <a:r>
              <a:rPr lang="ko-KR" altLang="en-US" dirty="0"/>
              <a:t> 가지고 돌린 예측 결과</a:t>
            </a:r>
            <a:r>
              <a:rPr lang="en-US" altLang="ko-KR" dirty="0"/>
              <a:t>(MSE)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기계학습 모형 개량</a:t>
            </a:r>
            <a:r>
              <a:rPr kumimoji="1" lang="en-US" altLang="ko-KR" dirty="0"/>
              <a:t>: </a:t>
            </a:r>
            <a:r>
              <a:rPr kumimoji="1" lang="ko-KR" altLang="en-US" dirty="0"/>
              <a:t>노동시장 지표 </a:t>
            </a:r>
            <a:r>
              <a:rPr kumimoji="1" lang="ko-KR" altLang="en-US" dirty="0" err="1"/>
              <a:t>활용시</a:t>
            </a:r>
            <a:r>
              <a:rPr kumimoji="1" lang="en-US" altLang="ko-KR" dirty="0"/>
              <a:t> MSE</a:t>
            </a:r>
            <a:endParaRPr kumimoji="1"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38078"/>
              </p:ext>
            </p:extLst>
          </p:nvPr>
        </p:nvGraphicFramePr>
        <p:xfrm>
          <a:off x="590204" y="1708612"/>
          <a:ext cx="8248995" cy="4006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9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3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</a:rPr>
                        <a:t>경제활동참가율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</a:rPr>
                        <a:t>고용률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</a:rPr>
                        <a:t>실업률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22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Conventional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0.4670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0.4831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0.3864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58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Lasso with Least Angle Regression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0.5926</a:t>
                      </a:r>
                      <a:endParaRPr lang="en-US" sz="1400" i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0.6780</a:t>
                      </a:r>
                      <a:endParaRPr lang="en-US" sz="1400" i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0.3644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90"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Traditional Machine Learning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AdaBoost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0.3788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0.4034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0.3191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2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Decisiontree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0.4669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0.5917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0.4261</a:t>
                      </a:r>
                      <a:endParaRPr lang="en-US" sz="1400" i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72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Randomforest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0.3459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0.3821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0.2986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72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Suppor</a:t>
                      </a:r>
                      <a:r>
                        <a:rPr lang="en-US" sz="1400" u="none" strike="noStrike" dirty="0">
                          <a:effectLst/>
                        </a:rPr>
                        <a:t> Vector </a:t>
                      </a:r>
                      <a:r>
                        <a:rPr lang="en-US" sz="1400" u="none" strike="noStrike" dirty="0" err="1">
                          <a:effectLst/>
                        </a:rPr>
                        <a:t>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0.3373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0.3724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0.2925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7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Deep Learning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FeedForward</a:t>
                      </a:r>
                      <a:r>
                        <a:rPr lang="en-US" sz="1400" u="none" strike="noStrike" dirty="0">
                          <a:effectLst/>
                        </a:rPr>
                        <a:t> Network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0.3997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0.4126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0.3586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5300" y="1232452"/>
            <a:ext cx="8915400" cy="51920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전체 정형 데이터를 이용한 예측 결과</a:t>
            </a:r>
            <a:r>
              <a:rPr lang="ko-KR" altLang="en-US" sz="1400" dirty="0"/>
              <a:t> </a:t>
            </a:r>
            <a:r>
              <a:rPr lang="en-US" altLang="ko-KR" sz="1400" dirty="0"/>
              <a:t>(MSE, </a:t>
            </a:r>
            <a:r>
              <a:rPr lang="ko-KR" altLang="en-US" sz="1400" dirty="0"/>
              <a:t>낮을수록 예측력이 좋음</a:t>
            </a:r>
            <a:r>
              <a:rPr lang="en-US" altLang="ko-KR" sz="1400" dirty="0"/>
              <a:t>)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 lvl="1">
              <a:defRPr/>
            </a:pPr>
            <a:r>
              <a:rPr lang="ko-KR" altLang="en-US" dirty="0"/>
              <a:t>전체적으로 노동시장 변수만을 투입했을 때보다 대부분의 모형에서 </a:t>
            </a:r>
            <a:r>
              <a:rPr lang="en-US" altLang="ko-KR" dirty="0"/>
              <a:t>MSE </a:t>
            </a:r>
            <a:r>
              <a:rPr lang="ko-KR" altLang="en-US" dirty="0"/>
              <a:t>감소 </a:t>
            </a:r>
            <a:r>
              <a:rPr lang="en-US" altLang="ko-KR" dirty="0"/>
              <a:t>-&gt; </a:t>
            </a:r>
            <a:r>
              <a:rPr lang="ko-KR" altLang="en-US" u="sng" dirty="0"/>
              <a:t>더 많은 설명변수 투입으로 예측력 개선이 관측</a:t>
            </a:r>
            <a:endParaRPr lang="en-US" altLang="ko-KR" u="sng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kumimoji="1" lang="ko-KR" altLang="en-US" dirty="0"/>
              <a:t>기계학습 모형 개량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전체 정형데이터 </a:t>
            </a:r>
            <a:r>
              <a:rPr kumimoji="1" lang="ko-KR" altLang="en-US" dirty="0" err="1"/>
              <a:t>활용시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MSE</a:t>
            </a:r>
            <a:endParaRPr kumimoji="1"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9155"/>
              </p:ext>
            </p:extLst>
          </p:nvPr>
        </p:nvGraphicFramePr>
        <p:xfrm>
          <a:off x="590204" y="1708612"/>
          <a:ext cx="8248995" cy="4006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9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3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</a:rPr>
                        <a:t>경제활동참가율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</a:rPr>
                        <a:t>고용률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</a:rPr>
                        <a:t>실업률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22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Conventional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0.3071</a:t>
                      </a:r>
                      <a:endParaRPr lang="en-US" sz="1200" kern="0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0.3118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0.2354</a:t>
                      </a:r>
                      <a:endParaRPr lang="en-US" sz="1200" kern="0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58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Lasso with Least Angle Regression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0.5926</a:t>
                      </a:r>
                      <a:endParaRPr lang="en-US" sz="1200" i="1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0.678</a:t>
                      </a:r>
                      <a:endParaRPr lang="en-US" sz="1200" i="1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0.3644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90"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Traditional Machine Learning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AdaBoost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0.314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0.3081</a:t>
                      </a:r>
                      <a:endParaRPr lang="en-US" sz="1200" kern="0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0.2696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2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Decisiontree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0.4825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0.4664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0.375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72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Randomforest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0.3104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0.318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0.2746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72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Suppor</a:t>
                      </a:r>
                      <a:r>
                        <a:rPr lang="en-US" sz="1400" u="none" strike="noStrike" dirty="0">
                          <a:effectLst/>
                        </a:rPr>
                        <a:t> Vector </a:t>
                      </a:r>
                      <a:r>
                        <a:rPr lang="en-US" sz="1400" u="none" strike="noStrike" dirty="0" err="1">
                          <a:effectLst/>
                        </a:rPr>
                        <a:t>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0.3338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0.3481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0.267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7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Deep Learning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FeedForward</a:t>
                      </a:r>
                      <a:r>
                        <a:rPr lang="en-US" sz="1400" u="none" strike="noStrike" dirty="0">
                          <a:effectLst/>
                        </a:rPr>
                        <a:t> Network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0.4056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0.4751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0.3862</a:t>
                      </a:r>
                      <a:endParaRPr lang="en-US" sz="1200" i="1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48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5300" y="1068779"/>
            <a:ext cx="8915400" cy="542092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노동시장 </a:t>
            </a:r>
            <a:r>
              <a:rPr lang="ko-KR" altLang="en-US" dirty="0" err="1"/>
              <a:t>지표들만을</a:t>
            </a:r>
            <a:r>
              <a:rPr lang="ko-KR" altLang="en-US" dirty="0"/>
              <a:t> 이용한 </a:t>
            </a:r>
            <a:r>
              <a:rPr lang="ko-KR" altLang="en-US" dirty="0" err="1"/>
              <a:t>예측시</a:t>
            </a:r>
            <a:r>
              <a:rPr lang="ko-KR" altLang="en-US" dirty="0"/>
              <a:t> </a:t>
            </a:r>
            <a:r>
              <a:rPr lang="ko-KR" altLang="en-US" dirty="0" err="1"/>
              <a:t>변수별</a:t>
            </a:r>
            <a:r>
              <a:rPr lang="ko-KR" altLang="en-US" dirty="0"/>
              <a:t> 중요도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세 가지 지표 모두 서로 비슷한 변수들이 예측에서 중요하게 사용됨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기계학습 모형 개량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변수별</a:t>
            </a:r>
            <a:r>
              <a:rPr kumimoji="1" lang="ko-KR" altLang="en-US" dirty="0"/>
              <a:t> 중요도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8407"/>
              </p:ext>
            </p:extLst>
          </p:nvPr>
        </p:nvGraphicFramePr>
        <p:xfrm>
          <a:off x="666753" y="1386704"/>
          <a:ext cx="8572494" cy="4500672"/>
        </p:xfrm>
        <a:graphic>
          <a:graphicData uri="http://schemas.openxmlformats.org/drawingml/2006/table">
            <a:tbl>
              <a:tblPr/>
              <a:tblGrid>
                <a:gridCol w="1224642">
                  <a:extLst>
                    <a:ext uri="{9D8B030D-6E8A-4147-A177-3AD203B41FA5}">
                      <a16:colId xmlns:a16="http://schemas.microsoft.com/office/drawing/2014/main" val="3686867950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785885235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2646516891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1873791705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1676526722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1534330499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2269029163"/>
                    </a:ext>
                  </a:extLst>
                </a:gridCol>
              </a:tblGrid>
              <a:tr h="348192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중요도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경제활동참가율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고용률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실업률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67947"/>
                  </a:ext>
                </a:extLst>
              </a:tr>
              <a:tr h="34819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변수명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중요도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변수명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중요도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변수명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중요도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3962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L3216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0.004126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L940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0.005848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L2386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0.006065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850696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L269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0.004126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L3216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0.005843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L996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0.004957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471485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L940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0.004124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L269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0.005843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L940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0.004709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225340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L2145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0.003825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L996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0.004817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L3216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0.004691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320753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L1662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0.003530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L2145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0.004600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L269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0.004691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15488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L1808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0.003340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L1662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0.004056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L1927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0.004315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849077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L996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0.003210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L272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0.003954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L2131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0.004247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46621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L272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0.003105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L969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0.003847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L2053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0.003892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288312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L969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0.002949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L968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0.003279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L2406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0.003880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523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L998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0.002809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L994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0.003151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L823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0.003794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38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</a:rPr>
                        <a:t>선택 모형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Suppor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Vector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Regressor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Suppor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Vector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Regressor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Suppor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Vector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Regressor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32168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1575" y="253841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5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5300" y="1057138"/>
            <a:ext cx="8915400" cy="5577539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dirty="0"/>
              <a:t>전체 정형 데이터를 이용한 </a:t>
            </a:r>
            <a:r>
              <a:rPr lang="ko-KR" altLang="en-US" dirty="0" err="1"/>
              <a:t>예측시</a:t>
            </a:r>
            <a:r>
              <a:rPr lang="ko-KR" altLang="en-US" dirty="0"/>
              <a:t> </a:t>
            </a:r>
            <a:r>
              <a:rPr lang="ko-KR" altLang="en-US" dirty="0" err="1"/>
              <a:t>변수별</a:t>
            </a:r>
            <a:r>
              <a:rPr lang="ko-KR" altLang="en-US" dirty="0"/>
              <a:t> 중요도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M</a:t>
            </a:r>
            <a:r>
              <a:rPr lang="ko-KR" altLang="en-US" dirty="0"/>
              <a:t>은 광업</a:t>
            </a:r>
            <a:r>
              <a:rPr lang="en-US" altLang="ko-KR" dirty="0"/>
              <a:t>/</a:t>
            </a:r>
            <a:r>
              <a:rPr lang="ko-KR" altLang="en-US" dirty="0"/>
              <a:t>제조업 통계</a:t>
            </a:r>
            <a:r>
              <a:rPr lang="en-US" altLang="ko-KR" dirty="0"/>
              <a:t>, A</a:t>
            </a:r>
            <a:r>
              <a:rPr lang="ko-KR" altLang="en-US" dirty="0"/>
              <a:t>는 물가</a:t>
            </a:r>
            <a:r>
              <a:rPr lang="en-US" altLang="ko-KR" dirty="0"/>
              <a:t>, F</a:t>
            </a:r>
            <a:r>
              <a:rPr lang="ko-KR" altLang="en-US" dirty="0"/>
              <a:t>는 수산</a:t>
            </a:r>
            <a:r>
              <a:rPr lang="en-US" altLang="ko-KR" dirty="0"/>
              <a:t>, L</a:t>
            </a:r>
            <a:r>
              <a:rPr lang="ko-KR" altLang="en-US" dirty="0"/>
              <a:t>은 노동</a:t>
            </a:r>
          </a:p>
          <a:p>
            <a:pPr lvl="2">
              <a:defRPr/>
            </a:pPr>
            <a:r>
              <a:rPr lang="en-US" altLang="ko-KR" dirty="0"/>
              <a:t>Linear regression</a:t>
            </a:r>
            <a:r>
              <a:rPr lang="ko-KR" altLang="en-US" dirty="0"/>
              <a:t>에서 수산이 높은 순위로 나타난 것이 특징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수산의 산업적 특성이나 경제에서의 비중을 고려할 때 투입 변수의 통제 필요성 제기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기계학습 모형 개량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정형데이터 </a:t>
            </a:r>
            <a:r>
              <a:rPr kumimoji="1" lang="ko-KR" altLang="en-US" dirty="0" err="1"/>
              <a:t>변수별</a:t>
            </a:r>
            <a:r>
              <a:rPr kumimoji="1" lang="ko-KR" altLang="en-US" dirty="0"/>
              <a:t> 중요도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75033"/>
              </p:ext>
            </p:extLst>
          </p:nvPr>
        </p:nvGraphicFramePr>
        <p:xfrm>
          <a:off x="495300" y="1448126"/>
          <a:ext cx="8572494" cy="4358640"/>
        </p:xfrm>
        <a:graphic>
          <a:graphicData uri="http://schemas.openxmlformats.org/drawingml/2006/table">
            <a:tbl>
              <a:tblPr/>
              <a:tblGrid>
                <a:gridCol w="1224642">
                  <a:extLst>
                    <a:ext uri="{9D8B030D-6E8A-4147-A177-3AD203B41FA5}">
                      <a16:colId xmlns:a16="http://schemas.microsoft.com/office/drawing/2014/main" val="3686867950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785885235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2646516891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1873791705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1676526722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1534330499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2269029163"/>
                    </a:ext>
                  </a:extLst>
                </a:gridCol>
              </a:tblGrid>
              <a:tr h="332317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중요도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경제활동참가율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고용률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실업률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67947"/>
                  </a:ext>
                </a:extLst>
              </a:tr>
              <a:tr h="3323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변수명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중요도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변수명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중요도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변수명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중요도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3962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M513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0.00111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A96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0.000979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F362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0.00139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850696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F290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0.000929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A97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0.000979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F363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0.00139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471485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F163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0.000889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L940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0.000931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F370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0.000844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225340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A96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0.000853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L3216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0.000929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F276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0.000844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320753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A97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0.000853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L269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0.000929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F275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0.000844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15488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F129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0.000699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A564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0.000847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F371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0.000844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849077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F132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0.000699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F337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0.000846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F336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0.000837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46621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F319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0.000695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F210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0.000806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P5397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0.000829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288312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A564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0.000686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F362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0.000801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F351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0.00077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523474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L940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0.000685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F363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F353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0.000759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38790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</a:rPr>
                        <a:t>선택 모형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</a:rPr>
                        <a:t>Linear Regression</a:t>
                      </a: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</a:rPr>
                        <a:t>AdaBoost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</a:rPr>
                        <a:t>Regressor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</a:rPr>
                        <a:t>Linear Regression</a:t>
                      </a: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14385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1575" y="253841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44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DE348-D8E3-3474-81DC-7350C32C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32451"/>
            <a:ext cx="8915400" cy="52226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</a:t>
            </a:r>
            <a:r>
              <a:rPr kumimoji="1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1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–</a:t>
            </a:r>
            <a:r>
              <a:rPr kumimoji="1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1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DSGE</a:t>
            </a:r>
            <a:r>
              <a:rPr kumimoji="1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모형</a:t>
            </a:r>
            <a:endParaRPr kumimoji="1"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Continuous Time model: 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초기값 불안정성 → 개발중단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Discrete Time model: Sequence-Space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Jacobian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Toolbox 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활용하여 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HANK 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기본모형 개발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2023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년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 Sticky wage model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을 활용한 정부지출 효과 분석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kumimoji="1"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기계학습 모형 개량</a:t>
            </a:r>
            <a:endParaRPr kumimoji="1"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노동시장 변수를 포함한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모든 정형데이터 등을 활용하여 어떤 변수가 고용률 전망에 더 도움되는지를 확인하고 실무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(=</a:t>
            </a: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노동연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전망작업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에 활용 가능하도록 모형 개량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fVAR</a:t>
            </a:r>
            <a:r>
              <a:rPr kumimoji="1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1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모형 개량</a:t>
            </a:r>
            <a:endParaRPr kumimoji="1"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기존 </a:t>
            </a: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정부승수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추정</a:t>
            </a: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(inference) 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→ 전망</a:t>
            </a:r>
            <a:r>
              <a:rPr kumimoji="1" lang="en-US" altLang="ko-KR" sz="1400">
                <a:solidFill>
                  <a:schemeClr val="tx1">
                    <a:lumMod val="65000"/>
                    <a:lumOff val="35000"/>
                  </a:schemeClr>
                </a:solidFill>
              </a:rPr>
              <a:t>(forecasting)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까지 확장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kumimoji="1"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kumimoji="1" lang="ko-Kore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2D7097-0ED7-2541-0697-B94178EE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49039"/>
            <a:ext cx="9309100" cy="701222"/>
          </a:xfrm>
        </p:spPr>
        <p:txBody>
          <a:bodyPr/>
          <a:lstStyle/>
          <a:p>
            <a:r>
              <a:rPr kumimoji="1" lang="en-US" altLang="en-US" dirty="0">
                <a:latin typeface="+mj-lt"/>
              </a:rPr>
              <a:t>2023</a:t>
            </a:r>
            <a:r>
              <a:rPr kumimoji="1" lang="ko-KR" altLang="en-US" dirty="0">
                <a:latin typeface="+mj-lt"/>
              </a:rPr>
              <a:t>년 연구성과</a:t>
            </a:r>
            <a:r>
              <a:rPr kumimoji="1" lang="en-US" altLang="ko-KR" dirty="0">
                <a:latin typeface="+mj-lt"/>
              </a:rPr>
              <a:t>: </a:t>
            </a:r>
            <a:r>
              <a:rPr kumimoji="1" lang="ko-KR" altLang="en-US" dirty="0">
                <a:latin typeface="+mj-lt"/>
              </a:rPr>
              <a:t>요약</a:t>
            </a:r>
            <a:endParaRPr kumimoji="1" lang="ko-Kore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4092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en-US" dirty="0"/>
              <a:t>Machine learning model</a:t>
            </a:r>
            <a:r>
              <a:rPr lang="ko-KR" altLang="en-US" dirty="0"/>
              <a:t>을 이용한 노동시장 주요 변수 예측 관련 금년도 계획과 연결된 후속 연도 개발 계획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Point 1: </a:t>
            </a:r>
            <a:r>
              <a:rPr lang="ko-KR" altLang="en-US" dirty="0"/>
              <a:t>투입 변수까지 조절한 </a:t>
            </a:r>
            <a:r>
              <a:rPr lang="en-US" altLang="ko-KR" dirty="0"/>
              <a:t>best performing model</a:t>
            </a:r>
            <a:r>
              <a:rPr lang="ko-KR" altLang="en-US" dirty="0"/>
              <a:t> 탐색</a:t>
            </a:r>
            <a:endParaRPr lang="en-US" altLang="ko-KR" dirty="0"/>
          </a:p>
          <a:p>
            <a:pPr lvl="2">
              <a:lnSpc>
                <a:spcPct val="120000"/>
              </a:lnSpc>
              <a:defRPr/>
            </a:pPr>
            <a:r>
              <a:rPr lang="ko-KR" altLang="en-US" dirty="0"/>
              <a:t>모형에 투입하는 정형 데이터를 조절하여 모형</a:t>
            </a:r>
            <a:r>
              <a:rPr lang="en-US" altLang="ko-KR" dirty="0"/>
              <a:t>-</a:t>
            </a:r>
            <a:r>
              <a:rPr lang="ko-KR" altLang="en-US" dirty="0"/>
              <a:t>데이터 두 측면에서 </a:t>
            </a:r>
            <a:r>
              <a:rPr lang="en-US" altLang="ko-KR" dirty="0"/>
              <a:t>best performing </a:t>
            </a:r>
            <a:r>
              <a:rPr lang="ko-KR" altLang="en-US" dirty="0"/>
              <a:t>모형을 탐색</a:t>
            </a:r>
            <a:endParaRPr lang="en-US" altLang="ko-KR" dirty="0"/>
          </a:p>
          <a:p>
            <a:pPr lvl="3">
              <a:lnSpc>
                <a:spcPct val="120000"/>
              </a:lnSpc>
              <a:defRPr/>
            </a:pPr>
            <a:r>
              <a:rPr lang="ko-KR" altLang="en-US" dirty="0"/>
              <a:t>모형 간 비교</a:t>
            </a:r>
            <a:r>
              <a:rPr lang="en-US" altLang="ko-KR" dirty="0"/>
              <a:t>: </a:t>
            </a:r>
            <a:r>
              <a:rPr lang="ko-KR" altLang="en-US" dirty="0"/>
              <a:t>동일한 데이터를 투입하여 다양한 모형들의 예측력 비교</a:t>
            </a:r>
            <a:endParaRPr lang="en-US" altLang="ko-KR" dirty="0"/>
          </a:p>
          <a:p>
            <a:pPr lvl="3">
              <a:lnSpc>
                <a:spcPct val="120000"/>
              </a:lnSpc>
              <a:defRPr/>
            </a:pPr>
            <a:r>
              <a:rPr lang="ko-KR" altLang="en-US" dirty="0"/>
              <a:t>데이터에 따른 비교</a:t>
            </a:r>
            <a:r>
              <a:rPr lang="en-US" altLang="ko-KR" dirty="0"/>
              <a:t>: </a:t>
            </a:r>
            <a:r>
              <a:rPr lang="ko-KR" altLang="en-US" dirty="0"/>
              <a:t>투입 데이터를 달리하면서 </a:t>
            </a:r>
            <a:r>
              <a:rPr lang="en-US" altLang="ko-KR" dirty="0"/>
              <a:t>input</a:t>
            </a:r>
            <a:r>
              <a:rPr lang="ko-KR" altLang="en-US" dirty="0"/>
              <a:t>에 따른 최적 모형을 탐색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dirty="0"/>
              <a:t>금년도에는 노동시장 변수만 투입한 경우와 모든 정형 데이터를 투입한 경우 두 가지만 비교하였으나</a:t>
            </a:r>
            <a:r>
              <a:rPr lang="en-US" altLang="ko-KR" dirty="0"/>
              <a:t>, </a:t>
            </a:r>
            <a:r>
              <a:rPr lang="ko-KR" altLang="en-US" dirty="0"/>
              <a:t>투입 데이터까지 조정해가면서 최적 모형 탐색</a:t>
            </a:r>
            <a:endParaRPr lang="en-US" altLang="ko-KR" dirty="0"/>
          </a:p>
          <a:p>
            <a:pPr lvl="3">
              <a:lnSpc>
                <a:spcPct val="120000"/>
              </a:lnSpc>
              <a:defRPr/>
            </a:pPr>
            <a:r>
              <a:rPr lang="ko-KR" altLang="en-US" dirty="0"/>
              <a:t>목표 </a:t>
            </a:r>
            <a:r>
              <a:rPr lang="en-US" altLang="ko-KR" dirty="0"/>
              <a:t>1: </a:t>
            </a:r>
            <a:r>
              <a:rPr lang="ko-KR" altLang="en-US" dirty="0"/>
              <a:t>수산이 높은 중요도를 기록한 것이 실제 노동시장의 현실을 반영하는지 검증</a:t>
            </a:r>
            <a:endParaRPr lang="en-US" altLang="ko-KR" dirty="0"/>
          </a:p>
          <a:p>
            <a:pPr lvl="3">
              <a:lnSpc>
                <a:spcPct val="120000"/>
              </a:lnSpc>
              <a:defRPr/>
            </a:pPr>
            <a:r>
              <a:rPr lang="ko-KR" altLang="en-US" dirty="0"/>
              <a:t>목표 </a:t>
            </a:r>
            <a:r>
              <a:rPr lang="en-US" altLang="ko-KR" dirty="0"/>
              <a:t>2: </a:t>
            </a:r>
            <a:r>
              <a:rPr lang="ko-KR" altLang="en-US" dirty="0"/>
              <a:t>실제 노동시장에 큰 영향을 미치는 실증 변수가 무엇인지 탐색</a:t>
            </a:r>
            <a:endParaRPr lang="en-US" altLang="ko-KR" dirty="0"/>
          </a:p>
          <a:p>
            <a:pPr lvl="3">
              <a:lnSpc>
                <a:spcPct val="120000"/>
              </a:lnSpc>
              <a:defRPr/>
            </a:pPr>
            <a:endParaRPr lang="ko-KR" altLang="en-US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Point 2: </a:t>
            </a:r>
            <a:r>
              <a:rPr lang="ko-KR" altLang="en-US" dirty="0"/>
              <a:t>신문기사 제목을 통해 여론까지 반영하는 경우 예측력이 개선될 수 있는지 탐색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dirty="0" err="1"/>
              <a:t>심층학습</a:t>
            </a:r>
            <a:r>
              <a:rPr lang="ko-KR" altLang="en-US" dirty="0"/>
              <a:t> 모형의 경우</a:t>
            </a:r>
            <a:r>
              <a:rPr lang="en-US" altLang="ko-KR" dirty="0"/>
              <a:t>, </a:t>
            </a:r>
            <a:r>
              <a:rPr lang="ko-KR" altLang="en-US" dirty="0"/>
              <a:t>금년도 연구와 동일하게 정형 데이터로만 예측하는 것과</a:t>
            </a:r>
            <a:r>
              <a:rPr lang="en-US" altLang="ko-KR" dirty="0"/>
              <a:t> </a:t>
            </a:r>
            <a:r>
              <a:rPr lang="ko-KR" altLang="en-US" dirty="0"/>
              <a:t>신문기사 제목이라는 비정형 데이터까지 투입한 두 가지 타입으로 예측력 탐색</a:t>
            </a:r>
            <a:endParaRPr lang="en-US" altLang="ko-KR" dirty="0"/>
          </a:p>
          <a:p>
            <a:pPr lvl="2">
              <a:lnSpc>
                <a:spcPct val="120000"/>
              </a:lnSpc>
              <a:defRPr/>
            </a:pPr>
            <a:r>
              <a:rPr lang="ko-KR" altLang="en-US" dirty="0"/>
              <a:t>이를 바탕으로 다음 두 가지 연구 질문에 대한 해답을 모색</a:t>
            </a:r>
            <a:endParaRPr lang="en-US" altLang="ko-KR" dirty="0"/>
          </a:p>
          <a:p>
            <a:pPr lvl="3">
              <a:lnSpc>
                <a:spcPct val="120000"/>
              </a:lnSpc>
              <a:defRPr/>
            </a:pPr>
            <a:r>
              <a:rPr lang="ko-KR" altLang="en-US" dirty="0"/>
              <a:t>여론을 반영할 수 있는 모형에서는 이를 고려하는 것이 예측력을 개선시키는지</a:t>
            </a:r>
            <a:endParaRPr lang="en-US" altLang="ko-KR" dirty="0"/>
          </a:p>
          <a:p>
            <a:pPr lvl="3">
              <a:lnSpc>
                <a:spcPct val="120000"/>
              </a:lnSpc>
              <a:defRPr/>
            </a:pPr>
            <a:r>
              <a:rPr lang="ko-KR" altLang="en-US" dirty="0"/>
              <a:t>경제 상황이 급변하는 경우 여론을 반영한 모형이 즉각적인 변화를 감지하여 더 나은 예측력을 보여주는지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기계학습 모형 개량</a:t>
            </a:r>
            <a:r>
              <a:rPr kumimoji="1" lang="en-US" altLang="ko-KR" dirty="0"/>
              <a:t>: </a:t>
            </a:r>
            <a:r>
              <a:rPr kumimoji="1" lang="ko-KR" altLang="en-US" dirty="0"/>
              <a:t>차년도 개발계획</a:t>
            </a:r>
          </a:p>
        </p:txBody>
      </p:sp>
    </p:spTree>
    <p:extLst>
      <p:ext uri="{BB962C8B-B14F-4D97-AF65-F5344CB8AC3E}">
        <p14:creationId xmlns:p14="http://schemas.microsoft.com/office/powerpoint/2010/main" val="122867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70573-CD3B-45C7-B2D7-1CB054831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fVAR</a:t>
            </a:r>
            <a:r>
              <a:rPr lang="en-US" altLang="ko-KR" dirty="0"/>
              <a:t> </a:t>
            </a:r>
            <a:r>
              <a:rPr lang="ko-KR" altLang="en-US" dirty="0"/>
              <a:t>모형을 활용한 연령별 고용률 전망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2A576-D059-49D8-9085-7BE0970E7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B0EE6-F50B-3F8D-8365-F226E276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</a:t>
            </a:r>
            <a:r>
              <a:rPr kumimoji="1" lang="ko-KR" altLang="en-US"/>
              <a:t> 개발 진행 경과 </a:t>
            </a:r>
            <a:r>
              <a:rPr kumimoji="1" lang="en-US" altLang="ko-KR" dirty="0"/>
              <a:t>3. </a:t>
            </a:r>
            <a:r>
              <a:rPr kumimoji="1" lang="en-US" altLang="ko-KR" dirty="0" err="1"/>
              <a:t>fVAR</a:t>
            </a:r>
            <a:r>
              <a:rPr kumimoji="1" lang="en-US" altLang="ko-KR" dirty="0"/>
              <a:t> </a:t>
            </a:r>
            <a:r>
              <a:rPr kumimoji="1" lang="ko-KR" altLang="en-US"/>
              <a:t>전망작업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0A84E-E55B-4DBE-B830-786E2105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340"/>
            <a:ext cx="9906000" cy="49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4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B2409-663F-405A-8642-F83DAEAE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C17BA-6960-4BD7-B7B1-043A4415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HANK </a:t>
            </a:r>
            <a:r>
              <a:rPr lang="ko-KR" altLang="en-US" dirty="0"/>
              <a:t>모형 부분 개선 필요</a:t>
            </a:r>
            <a:endParaRPr lang="en-US" altLang="ko-KR" dirty="0"/>
          </a:p>
          <a:p>
            <a:pPr lvl="1"/>
            <a:r>
              <a:rPr lang="en-US" altLang="ko-KR" dirty="0"/>
              <a:t>MPC, MPE </a:t>
            </a:r>
            <a:r>
              <a:rPr lang="ko-KR" altLang="en-US" dirty="0"/>
              <a:t>등 </a:t>
            </a:r>
            <a:r>
              <a:rPr lang="ko-KR" altLang="en-US" dirty="0" err="1"/>
              <a:t>타겟할</a:t>
            </a:r>
            <a:r>
              <a:rPr lang="ko-KR" altLang="en-US" dirty="0"/>
              <a:t> 추정치의 정치화 필요</a:t>
            </a:r>
            <a:endParaRPr lang="en-US" altLang="ko-KR" dirty="0"/>
          </a:p>
          <a:p>
            <a:pPr lvl="1"/>
            <a:r>
              <a:rPr lang="ko-KR" altLang="en-US" dirty="0"/>
              <a:t>모형 세부부분</a:t>
            </a:r>
            <a:r>
              <a:rPr lang="en-US" altLang="ko-KR" dirty="0"/>
              <a:t>: </a:t>
            </a:r>
            <a:r>
              <a:rPr lang="ko-KR" altLang="en-US" dirty="0"/>
              <a:t>대부분 보편적으로 많이 활용되는 요소들이지만 점검 필요</a:t>
            </a:r>
            <a:endParaRPr lang="en-US" altLang="ko-KR" dirty="0"/>
          </a:p>
          <a:p>
            <a:pPr lvl="1"/>
            <a:r>
              <a:rPr lang="en-US" altLang="ko-KR" dirty="0"/>
              <a:t>24</a:t>
            </a:r>
            <a:r>
              <a:rPr lang="ko-KR" altLang="en-US" dirty="0"/>
              <a:t>년에 더 적극적인 자문 등을 통해 보완 예정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기계학습</a:t>
            </a:r>
            <a:endParaRPr lang="en-US" altLang="ko-KR" dirty="0"/>
          </a:p>
          <a:p>
            <a:pPr lvl="1"/>
            <a:r>
              <a:rPr lang="ko-KR" altLang="en-US" dirty="0"/>
              <a:t>세부 정밀화 작업 진행 예정 및 비정형데이터 활용 예정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15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90F29-1B0E-438D-AB3C-A41607B0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연구계획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25940-E6DE-4CC8-8C38-08CD13628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HANK </a:t>
            </a:r>
            <a:r>
              <a:rPr lang="ko-KR" altLang="en-US" dirty="0"/>
              <a:t>모형</a:t>
            </a:r>
            <a:endParaRPr lang="en-US" altLang="ko-KR" dirty="0"/>
          </a:p>
          <a:p>
            <a:pPr lvl="1"/>
            <a:r>
              <a:rPr lang="en-US" altLang="ko-KR" dirty="0"/>
              <a:t>Calibration </a:t>
            </a:r>
            <a:r>
              <a:rPr lang="ko-KR" altLang="en-US" dirty="0"/>
              <a:t>정치화</a:t>
            </a:r>
            <a:endParaRPr lang="en-US" altLang="ko-KR" dirty="0"/>
          </a:p>
          <a:p>
            <a:pPr lvl="1"/>
            <a:r>
              <a:rPr lang="en-US" altLang="ko-KR" dirty="0"/>
              <a:t>Estimation </a:t>
            </a:r>
            <a:r>
              <a:rPr lang="ko-KR" altLang="en-US" dirty="0"/>
              <a:t>시도</a:t>
            </a:r>
            <a:endParaRPr lang="en-US" altLang="ko-KR" dirty="0"/>
          </a:p>
          <a:p>
            <a:pPr lvl="1"/>
            <a:r>
              <a:rPr lang="ko-KR" altLang="en-US" dirty="0"/>
              <a:t>외부 자문 등을 통해 </a:t>
            </a:r>
            <a:r>
              <a:rPr lang="en-US" altLang="ko-KR" dirty="0"/>
              <a:t>HANK </a:t>
            </a:r>
            <a:r>
              <a:rPr lang="ko-KR" altLang="en-US" dirty="0"/>
              <a:t>모형에 필요한 요소 </a:t>
            </a:r>
            <a:r>
              <a:rPr lang="en-US" altLang="ko-KR" dirty="0"/>
              <a:t>– </a:t>
            </a:r>
            <a:r>
              <a:rPr lang="ko-KR" altLang="en-US" dirty="0" err="1"/>
              <a:t>가격경직성</a:t>
            </a:r>
            <a:r>
              <a:rPr lang="en-US" altLang="ko-KR" dirty="0"/>
              <a:t>/</a:t>
            </a:r>
            <a:r>
              <a:rPr lang="ko-KR" altLang="en-US" dirty="0" err="1"/>
              <a:t>임금경직성</a:t>
            </a:r>
            <a:r>
              <a:rPr lang="ko-KR" altLang="en-US" dirty="0"/>
              <a:t> 형태</a:t>
            </a:r>
            <a:r>
              <a:rPr lang="en-US" altLang="ko-KR" dirty="0"/>
              <a:t>, </a:t>
            </a:r>
            <a:r>
              <a:rPr lang="ko-KR" altLang="en-US" dirty="0"/>
              <a:t>재정</a:t>
            </a:r>
            <a:r>
              <a:rPr lang="en-US" altLang="ko-KR" dirty="0"/>
              <a:t>/</a:t>
            </a:r>
            <a:r>
              <a:rPr lang="ko-KR" altLang="en-US" dirty="0"/>
              <a:t>통화정책 모델링 등 정치화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기계학습 전망 모형</a:t>
            </a:r>
            <a:endParaRPr lang="en-US" altLang="ko-KR" dirty="0"/>
          </a:p>
          <a:p>
            <a:pPr lvl="1"/>
            <a:r>
              <a:rPr lang="ko-KR" altLang="en-US" dirty="0"/>
              <a:t>더 정밀한 데이터별 전망개선도 식별</a:t>
            </a:r>
            <a:endParaRPr lang="en-US" altLang="ko-KR" dirty="0"/>
          </a:p>
          <a:p>
            <a:pPr lvl="1"/>
            <a:r>
              <a:rPr lang="ko-KR" altLang="en-US" dirty="0"/>
              <a:t>뉴스기사 등의 비정형데이터 활용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Empirical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개량</a:t>
            </a:r>
            <a:endParaRPr lang="en-US" altLang="ko-KR" dirty="0"/>
          </a:p>
          <a:p>
            <a:pPr lvl="1"/>
            <a:r>
              <a:rPr lang="en-US" altLang="ko-KR" dirty="0"/>
              <a:t>Inference: </a:t>
            </a:r>
            <a:r>
              <a:rPr lang="en-US" altLang="ko-KR" dirty="0" err="1"/>
              <a:t>fLP</a:t>
            </a:r>
            <a:r>
              <a:rPr lang="en-US" altLang="ko-KR" dirty="0"/>
              <a:t> </a:t>
            </a:r>
            <a:r>
              <a:rPr lang="ko-KR" altLang="en-US" dirty="0"/>
              <a:t>개발추진 및 </a:t>
            </a:r>
            <a:r>
              <a:rPr lang="en-US" altLang="ko-KR" dirty="0" err="1"/>
              <a:t>fVAR</a:t>
            </a:r>
            <a:r>
              <a:rPr lang="en-US" altLang="ko-KR" dirty="0"/>
              <a:t> </a:t>
            </a:r>
            <a:r>
              <a:rPr lang="ko-KR" altLang="en-US" dirty="0"/>
              <a:t>개량</a:t>
            </a:r>
            <a:endParaRPr lang="en-US" altLang="ko-KR" dirty="0"/>
          </a:p>
          <a:p>
            <a:pPr lvl="1"/>
            <a:r>
              <a:rPr lang="en-US" altLang="ko-KR" dirty="0"/>
              <a:t>Forecasting: </a:t>
            </a:r>
            <a:r>
              <a:rPr lang="en-US" altLang="ko-KR" dirty="0" err="1"/>
              <a:t>fVAR</a:t>
            </a:r>
            <a:r>
              <a:rPr lang="en-US" altLang="ko-KR" dirty="0"/>
              <a:t> </a:t>
            </a:r>
            <a:r>
              <a:rPr lang="ko-KR" altLang="en-US" dirty="0"/>
              <a:t>개량</a:t>
            </a:r>
            <a:r>
              <a:rPr lang="en-US" altLang="ko-KR" dirty="0"/>
              <a:t>. </a:t>
            </a:r>
            <a:r>
              <a:rPr lang="ko-KR" altLang="en-US" dirty="0"/>
              <a:t>특히 임금추계를 통해 세수추계 </a:t>
            </a:r>
            <a:r>
              <a:rPr lang="ko-KR" altLang="en-US" dirty="0" err="1"/>
              <a:t>수요시</a:t>
            </a:r>
            <a:r>
              <a:rPr lang="ko-KR" altLang="en-US" dirty="0"/>
              <a:t> 대응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7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FD5C2EC-DFCF-49D9-8B42-E9A8F64DF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HANK </a:t>
            </a:r>
            <a:r>
              <a:rPr lang="ko-KR" altLang="en-US" dirty="0"/>
              <a:t>모형을 통한 정부지출이 경제에 미치는 효과 분석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BD12459-F1C6-404C-AF89-6F575ED7A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69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93055-8957-4802-83A4-DE0419E2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Block: Directed </a:t>
            </a:r>
            <a:r>
              <a:rPr lang="en-US" altLang="ko-KR" dirty="0" err="1"/>
              <a:t>Acyclical</a:t>
            </a:r>
            <a:r>
              <a:rPr lang="en-US" altLang="ko-KR" dirty="0"/>
              <a:t> Graph(DAG)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ED92A7-8F09-4834-A0FA-3AF18FE49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837" y="2600923"/>
            <a:ext cx="7354326" cy="2800741"/>
          </a:xfrm>
        </p:spPr>
      </p:pic>
    </p:spTree>
    <p:extLst>
      <p:ext uri="{BB962C8B-B14F-4D97-AF65-F5344CB8AC3E}">
        <p14:creationId xmlns:p14="http://schemas.microsoft.com/office/powerpoint/2010/main" val="391789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256A1-A262-402B-82D5-169919C4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Calibration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E17DE-B3A0-4B1C-8C71-2C31A365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정부지출 </a:t>
            </a:r>
            <a:r>
              <a:rPr lang="en-US" altLang="ko-KR" dirty="0"/>
              <a:t>G=0.377</a:t>
            </a:r>
          </a:p>
          <a:p>
            <a:endParaRPr lang="en-US" altLang="ko-KR" dirty="0"/>
          </a:p>
          <a:p>
            <a:r>
              <a:rPr lang="ko-KR" altLang="en-US" dirty="0"/>
              <a:t>부채 </a:t>
            </a:r>
            <a:r>
              <a:rPr lang="en-US" altLang="ko-KR" dirty="0"/>
              <a:t>B=0.497</a:t>
            </a:r>
          </a:p>
          <a:p>
            <a:pPr lvl="1"/>
            <a:r>
              <a:rPr lang="ko-KR" altLang="en-US" dirty="0"/>
              <a:t>한국 </a:t>
            </a:r>
            <a:r>
              <a:rPr lang="en-US" altLang="ko-KR" dirty="0"/>
              <a:t>MPC=0.192</a:t>
            </a:r>
            <a:r>
              <a:rPr lang="ko-KR" altLang="en-US" dirty="0"/>
              <a:t>로 </a:t>
            </a:r>
            <a:r>
              <a:rPr lang="ko-KR" altLang="en-US" dirty="0" err="1"/>
              <a:t>타겟하는</a:t>
            </a:r>
            <a:r>
              <a:rPr lang="ko-KR" altLang="en-US" dirty="0"/>
              <a:t> 경우에는 </a:t>
            </a:r>
            <a:r>
              <a:rPr lang="en-US" altLang="ko-KR" dirty="0"/>
              <a:t>0.7 </a:t>
            </a:r>
            <a:r>
              <a:rPr lang="ko-KR" altLang="en-US" dirty="0"/>
              <a:t>정도로 높아지는 것이 요구됨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노동생산성 </a:t>
            </a:r>
            <a:r>
              <a:rPr lang="en-US" altLang="ko-KR" dirty="0"/>
              <a:t>Process</a:t>
            </a:r>
          </a:p>
          <a:p>
            <a:pPr lvl="1"/>
            <a:r>
              <a:rPr lang="ko-KR" altLang="en-US" dirty="0" err="1"/>
              <a:t>강신혁</a:t>
            </a:r>
            <a:r>
              <a:rPr lang="en-US" altLang="ko-KR" dirty="0"/>
              <a:t>(2020)</a:t>
            </a:r>
            <a:r>
              <a:rPr lang="ko-KR" altLang="en-US" dirty="0"/>
              <a:t>과 매칭이 안되는 모형 구조이기에 </a:t>
            </a:r>
            <a:r>
              <a:rPr lang="en-US" altLang="ko-KR" dirty="0" err="1"/>
              <a:t>Auclert</a:t>
            </a:r>
            <a:r>
              <a:rPr lang="en-US" altLang="ko-KR" dirty="0"/>
              <a:t> et al. Calibration 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79798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B750A-676F-4B11-A47B-387C3D97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Fiscal multiplier in HANK: Balanced Budget vs. Deficit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DF257F-CC67-4299-833B-09BDEE371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413150"/>
            <a:ext cx="8543925" cy="3176288"/>
          </a:xfrm>
        </p:spPr>
      </p:pic>
    </p:spTree>
    <p:extLst>
      <p:ext uri="{BB962C8B-B14F-4D97-AF65-F5344CB8AC3E}">
        <p14:creationId xmlns:p14="http://schemas.microsoft.com/office/powerpoint/2010/main" val="320456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461C2-37B6-4A3C-99B5-C79D3C70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Importance of Monetary Policy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26072D-C7DF-4D50-A543-D6FBBFCAC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414232"/>
            <a:ext cx="8543925" cy="3174123"/>
          </a:xfrm>
        </p:spPr>
      </p:pic>
    </p:spTree>
    <p:extLst>
      <p:ext uri="{BB962C8B-B14F-4D97-AF65-F5344CB8AC3E}">
        <p14:creationId xmlns:p14="http://schemas.microsoft.com/office/powerpoint/2010/main" val="404116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602CB-B68D-405D-8B32-0E77FAA3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MPC and Multiplier: HANK vs. TANK vs. RANK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388218-3C6E-47AE-B2BE-5089CF581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414232"/>
            <a:ext cx="8543925" cy="3174123"/>
          </a:xfrm>
        </p:spPr>
      </p:pic>
    </p:spTree>
    <p:extLst>
      <p:ext uri="{BB962C8B-B14F-4D97-AF65-F5344CB8AC3E}">
        <p14:creationId xmlns:p14="http://schemas.microsoft.com/office/powerpoint/2010/main" val="185886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1155</Words>
  <Application>Microsoft Office PowerPoint</Application>
  <PresentationFormat>A4 용지(210x297mm)</PresentationFormat>
  <Paragraphs>386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Apple SD Gothic Neo</vt:lpstr>
      <vt:lpstr>Apple SD Gothic Neo SemiBold</vt:lpstr>
      <vt:lpstr>HY신명조</vt:lpstr>
      <vt:lpstr>KoPubWorld돋움체 Medium</vt:lpstr>
      <vt:lpstr>NanumMyeongjo</vt:lpstr>
      <vt:lpstr>맑은 고딕</vt:lpstr>
      <vt:lpstr>함초롬바탕</vt:lpstr>
      <vt:lpstr>Arial</vt:lpstr>
      <vt:lpstr>Calibri</vt:lpstr>
      <vt:lpstr>Calibri Light</vt:lpstr>
      <vt:lpstr>Office 테마</vt:lpstr>
      <vt:lpstr>2_Office 테마</vt:lpstr>
      <vt:lpstr>한국노동연구원(Kli)  2023년 연구성과 공유 및 차년도 업무협의</vt:lpstr>
      <vt:lpstr>2023년 연구성과: 요약</vt:lpstr>
      <vt:lpstr>2024년 연구계획</vt:lpstr>
      <vt:lpstr>HANK 모형을 통한 정부지출이 경제에 미치는 효과 분석</vt:lpstr>
      <vt:lpstr>Model Block: Directed Acyclical Graph(DAG)</vt:lpstr>
      <vt:lpstr>Calibration</vt:lpstr>
      <vt:lpstr>Fiscal multiplier in HANK: Balanced Budget vs. Deficit</vt:lpstr>
      <vt:lpstr>Importance of Monetary Policy</vt:lpstr>
      <vt:lpstr>MPC and Multiplier: HANK vs. TANK vs. RANK</vt:lpstr>
      <vt:lpstr>HANK: Trilemma</vt:lpstr>
      <vt:lpstr>Sticky Price vs. Sticky Wage</vt:lpstr>
      <vt:lpstr>기계학습 모형 개량</vt:lpstr>
      <vt:lpstr>기계학습 모형 개량: 개요</vt:lpstr>
      <vt:lpstr>기계학습 모형 개량: 노동시장 지표만 활용시</vt:lpstr>
      <vt:lpstr>기계학습 모형 개량: 전체 정형 데이터 활용시</vt:lpstr>
      <vt:lpstr>기계학습 모형 개량: 노동시장 지표 활용시 MSE</vt:lpstr>
      <vt:lpstr>기계학습 모형 개량: 전체 정형데이터 활용시 MSE</vt:lpstr>
      <vt:lpstr>기계학습 모형 개량: 변수별 중요도</vt:lpstr>
      <vt:lpstr>기계학습 모형 개량: 정형데이터 변수별 중요도</vt:lpstr>
      <vt:lpstr>기계학습 모형 개량: 차년도 개발계획</vt:lpstr>
      <vt:lpstr>fVAR 모형을 활용한 연령별 고용률 전망</vt:lpstr>
      <vt:lpstr>연구 개발 진행 경과 3. fVAR 전망작업</vt:lpstr>
      <vt:lpstr>결론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(기관명) 연구 진행현황 및 계획</dc:title>
  <dc:creator>Microsoft Office User</dc:creator>
  <cp:lastModifiedBy>KLI</cp:lastModifiedBy>
  <cp:revision>68</cp:revision>
  <cp:lastPrinted>2023-11-28T11:52:04Z</cp:lastPrinted>
  <dcterms:created xsi:type="dcterms:W3CDTF">2023-06-15T23:47:15Z</dcterms:created>
  <dcterms:modified xsi:type="dcterms:W3CDTF">2023-11-29T01:33:04Z</dcterms:modified>
  <cp:version/>
</cp:coreProperties>
</file>