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Forecasting using the Representative Agent New Keynesian(RANK) Model:</a:t>
            </a:r>
            <a:br>
              <a:rPr lang="en-US" altLang="ko-KR"/>
            </a:br>
            <a:r>
              <a:rPr lang="en-US" altLang="ko-KR"/>
              <a:t>Review the model and dataset of </a:t>
            </a:r>
            <a:br>
              <a:rPr lang="en-US" altLang="ko-KR"/>
            </a:br>
            <a:r>
              <a:rPr lang="en-US" altLang="ko-KR"/>
              <a:t>Smets and Wouters(2007)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For ETRI meeting (May 10, 2023)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Presenter: ShinHyuck Kang(KLI)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Next work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Data: Seasonal adjustment &amp; Choice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Mainly, labor variables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Choose which variables to use: Hours work vs. Employment, Wages and etc.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Model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Closed vs. (Small) Open Economy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(If available) Employ good features in NY-FED model. Example: Modelling COVID-19 shock, financial frictions and etc.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Goal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Basic results of forecasting using SW(2007) model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Preview of Results: Shock Decomposition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696785" y="1417637"/>
            <a:ext cx="9174413" cy="4968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Preview of Results: Unconditional Forecasting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10972798" cy="4693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Preview of Results: Conditional Forecasting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8" y="1417638"/>
            <a:ext cx="10972799" cy="4809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Brief Review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/>
              <a:t>Smets and Wouters (2007)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One of the most famous RANK model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Features: Many shocks</a:t>
            </a:r>
            <a:r>
              <a:rPr lang="ko-KR" altLang="en-US"/>
              <a:t>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frictions(as their title), Bayesian estimation, Evaluate which shock matters for each macro variables, Forecasting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Including Bank of Korea and FED, many central banks use it for forecasting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NYFED DSGE model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https://github.com/FRBNY-DSGE/DSGE.jl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Issues on computing SW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Dynare has been updated too much(?)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SW was based on old version of Dynare -&gt; Does not work well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Even other researcher’s revisions have similar issue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Implication: Our work would not work well if the version of Dynare update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Resolution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Option: Build .m file not .mod file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Or New York FED: Matlab -&gt; Julia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Computing time(for small open economy model as in Poledna)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working on it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Data: Brief Preview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Korea vs. US or EU countries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Wages: Compensation of Employees(</a:t>
            </a:r>
            <a:r>
              <a:rPr lang="ko-KR" altLang="en-US"/>
              <a:t>피용자보수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Issue: BOK report it only annually -&gt; Not good for our project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Anything else?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사업체노동력조사</a:t>
            </a:r>
            <a:r>
              <a:rPr lang="en-US" altLang="ko-KR"/>
              <a:t>:</a:t>
            </a:r>
            <a:r>
              <a:rPr lang="ko-KR" altLang="en-US"/>
              <a:t> 월별 월임금총액</a:t>
            </a:r>
            <a:r>
              <a:rPr lang="en-US" altLang="ko-KR"/>
              <a:t>,</a:t>
            </a:r>
            <a:r>
              <a:rPr lang="ko-KR" altLang="en-US"/>
              <a:t> 총 근로시간 등 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문제점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인 이상</a:t>
            </a:r>
            <a:r>
              <a:rPr lang="en-US" altLang="ko-KR"/>
              <a:t>/10</a:t>
            </a:r>
            <a:r>
              <a:rPr lang="ko-KR" altLang="en-US"/>
              <a:t>인 이상 등으로 가용 시계열이 다름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0"/>
          <a:ext cx="12191999" cy="6885433"/>
        </p:xfrm>
        <a:graphic>
          <a:graphicData uri="http://schemas.openxmlformats.org/drawingml/2006/table">
            <a:tbl>
              <a:tblPr firstRow="1" bandRow="1"/>
              <a:tblGrid>
                <a:gridCol w="1367618"/>
                <a:gridCol w="4082985"/>
                <a:gridCol w="1390798"/>
                <a:gridCol w="1337153"/>
                <a:gridCol w="4013445"/>
              </a:tblGrid>
              <a:tr h="2628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변수명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설명(단위)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기간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자료출처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비고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RGDP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실질GDP(십억원)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1960 1분기~2023년 1분기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한국은행 국민계정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Private_Cons_sa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실질 민간 최종소비지출(계절조정, 십억원)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한국은행 국민계정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FixedAsset_sa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실질 총고정자본형성(계절조정, 십억원)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한국은행 국민계정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CPI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소비자물가지수(2020=100)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1965년 1분기~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통계청 소비자물가지수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인플레이션은 GDP deflator로 계산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178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Emp_raw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총취업자 수(원계열,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1966년 1분기~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x-12/x-13 ARIMA 등으로 계절조정 필요함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WageEmp_raw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임금근로자 수(원계열,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NonWageEmp_raw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비임금근로자수(=자영업자+무급가족종사자, 원계열,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Emp_sa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총취업자 수(계절조정,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1999년 3분기~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LFS_sa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경제활동인구(계절조정,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Pop15m_sa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15세 이상 인구(계절조정, 천 명)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Ump_sa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실업자 수(계절조정,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NLF_sa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비경제활동인구(계절조정,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LfSrate_sa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경활률(계절조정,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Urate_sa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실업률(계절조정,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EMPrate_sa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고용률(계절조정, 천 명)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경제활동인구조사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/>
              <a:tblGrid>
                <a:gridCol w="1367618"/>
                <a:gridCol w="4082985"/>
                <a:gridCol w="1390797"/>
                <a:gridCol w="1337153"/>
                <a:gridCol w="4013445"/>
              </a:tblGrid>
              <a:tr h="20945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Earnings_10m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임금총액(원): 10인 이상 사업체, 1993Q1~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1993년 1분기~(10인 이상)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사업체노동력조사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Smets and Wouters(2007), Poledna et al.(2022)에서는 Compensation of Employees(피용자보수)로 활용. 한국 피용자보수는 연간 자료로만 존재함+linear detrending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4031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Earnings_5m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임금총액(원): 5인 이상 사업체, 1999Q1~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1999년 1분기~(5인 이상)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사업체노동력조사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4031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DaysWork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월 총 근로일수(원계열, 일)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사업체노동력조사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570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HoursWork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월 총 근로시간(원계열, 시간)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사업체노동력조사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Smets and Wouters 모형을 미국용으로 할 때는 총 근로시간을, 유럽용으로 할 때는 취업자 수(Poledna et al.에서도 취업자 수로 함)로 함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Measurement equation in SW (2007)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09029" y="1417637"/>
            <a:ext cx="9461668" cy="4326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Measurement equation in New York FED DSGE model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0414" y="1417638"/>
            <a:ext cx="10234362" cy="4859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Measurement equation in Poledna et al. (2022)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76473" y="1417638"/>
            <a:ext cx="7739310" cy="4624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420</ep:Words>
  <ep:PresentationFormat>화면 슬라이드 쇼(4:3)</ep:PresentationFormat>
  <ep:Paragraphs>42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Forecasting using the Representative Agent New Keynesian(RANK) Model: Review the model and dataset of  Smets and Wouters(2007)</vt:lpstr>
      <vt:lpstr>Brief Review</vt:lpstr>
      <vt:lpstr>Issues on computing SW</vt:lpstr>
      <vt:lpstr>Data: Brief Preview</vt:lpstr>
      <vt:lpstr>슬라이드 5</vt:lpstr>
      <vt:lpstr>슬라이드 6</vt:lpstr>
      <vt:lpstr>Measurement equation in SW (2007)</vt:lpstr>
      <vt:lpstr>Measurement equation in New York FED DSGE model</vt:lpstr>
      <vt:lpstr>Measurement equation in Poledna et al. (2022)</vt:lpstr>
      <vt:lpstr>Next work</vt:lpstr>
      <vt:lpstr>Preview of Results: Shock Decomposition</vt:lpstr>
      <vt:lpstr>Preview of Results: Unconditional Forecasting</vt:lpstr>
      <vt:lpstr>Preview of Results: Conditional Forecasting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2023-05-08T16:22:35.339</dcterms:created>
  <dc:creator>sgwal</dc:creator>
  <cp:lastModifiedBy>sgwal</cp:lastModifiedBy>
  <dcterms:modified xsi:type="dcterms:W3CDTF">2023-05-08T23:53:06.736</dcterms:modified>
  <cp:revision>19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