
<file path=[Content_Types].xml><?xml version="1.0" encoding="utf-8"?>
<Types xmlns="http://schemas.openxmlformats.org/package/2006/content-types">
  <Default Extension="HEIC" ContentType="image/heic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sldIdLst>
    <p:sldId id="256" r:id="rId5"/>
    <p:sldId id="258" r:id="rId6"/>
    <p:sldId id="277" r:id="rId7"/>
    <p:sldId id="297" r:id="rId8"/>
    <p:sldId id="259" r:id="rId9"/>
    <p:sldId id="298" r:id="rId10"/>
    <p:sldId id="299" r:id="rId11"/>
    <p:sldId id="302" r:id="rId12"/>
    <p:sldId id="300" r:id="rId13"/>
    <p:sldId id="303" r:id="rId14"/>
    <p:sldId id="301" r:id="rId15"/>
    <p:sldId id="304" r:id="rId16"/>
    <p:sldId id="306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029EC-EBF9-4848-B766-FAFF47267988}" v="4600" dt="2024-04-11T22:10:18.87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32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rofman" userId="83aecbe05d5a996b" providerId="LiveId" clId="{468029EC-EBF9-4848-B766-FAFF47267988}"/>
    <pc:docChg chg="undo custSel addSld delSld modSld sldOrd">
      <pc:chgData name="rafael rofman" userId="83aecbe05d5a996b" providerId="LiveId" clId="{468029EC-EBF9-4848-B766-FAFF47267988}" dt="2024-04-11T22:12:13.053" v="5645" actId="1076"/>
      <pc:docMkLst>
        <pc:docMk/>
      </pc:docMkLst>
      <pc:sldChg chg="addSp modSp mod">
        <pc:chgData name="rafael rofman" userId="83aecbe05d5a996b" providerId="LiveId" clId="{468029EC-EBF9-4848-B766-FAFF47267988}" dt="2024-04-11T22:12:13.053" v="5645" actId="1076"/>
        <pc:sldMkLst>
          <pc:docMk/>
          <pc:sldMk cId="0" sldId="256"/>
        </pc:sldMkLst>
        <pc:spChg chg="add mod">
          <ac:chgData name="rafael rofman" userId="83aecbe05d5a996b" providerId="LiveId" clId="{468029EC-EBF9-4848-B766-FAFF47267988}" dt="2024-04-11T22:11:52.638" v="5619" actId="1076"/>
          <ac:spMkLst>
            <pc:docMk/>
            <pc:sldMk cId="0" sldId="256"/>
            <ac:spMk id="3" creationId="{A9915B47-F879-7C08-53D9-3579E3B4A118}"/>
          </ac:spMkLst>
        </pc:spChg>
        <pc:spChg chg="mod">
          <ac:chgData name="rafael rofman" userId="83aecbe05d5a996b" providerId="LiveId" clId="{468029EC-EBF9-4848-B766-FAFF47267988}" dt="2024-04-11T22:12:13.053" v="5645" actId="1076"/>
          <ac:spMkLst>
            <pc:docMk/>
            <pc:sldMk cId="0" sldId="256"/>
            <ac:spMk id="128" creationId="{00000000-0000-0000-0000-000000000000}"/>
          </ac:spMkLst>
        </pc:spChg>
        <pc:picChg chg="mod">
          <ac:chgData name="rafael rofman" userId="83aecbe05d5a996b" providerId="LiveId" clId="{468029EC-EBF9-4848-B766-FAFF47267988}" dt="2024-04-11T22:11:37.428" v="5616" actId="14100"/>
          <ac:picMkLst>
            <pc:docMk/>
            <pc:sldMk cId="0" sldId="256"/>
            <ac:picMk id="125" creationId="{00000000-0000-0000-0000-000000000000}"/>
          </ac:picMkLst>
        </pc:picChg>
      </pc:sldChg>
      <pc:sldChg chg="modSp mod modAnim">
        <pc:chgData name="rafael rofman" userId="83aecbe05d5a996b" providerId="LiveId" clId="{468029EC-EBF9-4848-B766-FAFF47267988}" dt="2024-04-09T17:12:09.448" v="5566" actId="20577"/>
        <pc:sldMkLst>
          <pc:docMk/>
          <pc:sldMk cId="0" sldId="258"/>
        </pc:sldMkLst>
        <pc:spChg chg="mod">
          <ac:chgData name="rafael rofman" userId="83aecbe05d5a996b" providerId="LiveId" clId="{468029EC-EBF9-4848-B766-FAFF47267988}" dt="2024-04-09T15:07:50.438" v="4585" actId="6549"/>
          <ac:spMkLst>
            <pc:docMk/>
            <pc:sldMk cId="0" sldId="258"/>
            <ac:spMk id="160" creationId="{00000000-0000-0000-0000-000000000000}"/>
          </ac:spMkLst>
        </pc:spChg>
        <pc:spChg chg="mod">
          <ac:chgData name="rafael rofman" userId="83aecbe05d5a996b" providerId="LiveId" clId="{468029EC-EBF9-4848-B766-FAFF47267988}" dt="2024-04-09T17:12:09.448" v="5566" actId="20577"/>
          <ac:spMkLst>
            <pc:docMk/>
            <pc:sldMk cId="0" sldId="258"/>
            <ac:spMk id="161" creationId="{00000000-0000-0000-0000-000000000000}"/>
          </ac:spMkLst>
        </pc:spChg>
      </pc:sldChg>
      <pc:sldChg chg="modSp mod modAnim">
        <pc:chgData name="rafael rofman" userId="83aecbe05d5a996b" providerId="LiveId" clId="{468029EC-EBF9-4848-B766-FAFF47267988}" dt="2024-04-09T16:26:09.013" v="4832" actId="20577"/>
        <pc:sldMkLst>
          <pc:docMk/>
          <pc:sldMk cId="0" sldId="259"/>
        </pc:sldMkLst>
        <pc:spChg chg="mod">
          <ac:chgData name="rafael rofman" userId="83aecbe05d5a996b" providerId="LiveId" clId="{468029EC-EBF9-4848-B766-FAFF47267988}" dt="2024-04-03T17:47:32.464" v="1470" actId="14100"/>
          <ac:spMkLst>
            <pc:docMk/>
            <pc:sldMk cId="0" sldId="259"/>
            <ac:spMk id="165" creationId="{00000000-0000-0000-0000-000000000000}"/>
          </ac:spMkLst>
        </pc:spChg>
        <pc:spChg chg="mod">
          <ac:chgData name="rafael rofman" userId="83aecbe05d5a996b" providerId="LiveId" clId="{468029EC-EBF9-4848-B766-FAFF47267988}" dt="2024-04-03T17:47:44.713" v="1472" actId="1076"/>
          <ac:spMkLst>
            <pc:docMk/>
            <pc:sldMk cId="0" sldId="259"/>
            <ac:spMk id="166" creationId="{00000000-0000-0000-0000-000000000000}"/>
          </ac:spMkLst>
        </pc:spChg>
        <pc:spChg chg="mod">
          <ac:chgData name="rafael rofman" userId="83aecbe05d5a996b" providerId="LiveId" clId="{468029EC-EBF9-4848-B766-FAFF47267988}" dt="2024-04-09T16:26:09.013" v="4832" actId="20577"/>
          <ac:spMkLst>
            <pc:docMk/>
            <pc:sldMk cId="0" sldId="259"/>
            <ac:spMk id="167" creationId="{00000000-0000-0000-0000-000000000000}"/>
          </ac:spMkLst>
        </pc:spChg>
      </pc:sldChg>
      <pc:sldChg chg="addSp delSp modSp mod delAnim modAnim">
        <pc:chgData name="rafael rofman" userId="83aecbe05d5a996b" providerId="LiveId" clId="{468029EC-EBF9-4848-B766-FAFF47267988}" dt="2024-04-09T15:09:46.605" v="4624" actId="20577"/>
        <pc:sldMkLst>
          <pc:docMk/>
          <pc:sldMk cId="234642095" sldId="277"/>
        </pc:sldMkLst>
        <pc:spChg chg="add mod">
          <ac:chgData name="rafael rofman" userId="83aecbe05d5a996b" providerId="LiveId" clId="{468029EC-EBF9-4848-B766-FAFF47267988}" dt="2024-04-08T13:21:19.714" v="2344" actId="164"/>
          <ac:spMkLst>
            <pc:docMk/>
            <pc:sldMk cId="234642095" sldId="277"/>
            <ac:spMk id="2" creationId="{05D89F1C-E08F-D86E-E6C0-46736263A4C3}"/>
          </ac:spMkLst>
        </pc:spChg>
        <pc:spChg chg="mod">
          <ac:chgData name="rafael rofman" userId="83aecbe05d5a996b" providerId="LiveId" clId="{468029EC-EBF9-4848-B766-FAFF47267988}" dt="2024-04-09T15:09:46.605" v="4624" actId="20577"/>
          <ac:spMkLst>
            <pc:docMk/>
            <pc:sldMk cId="234642095" sldId="277"/>
            <ac:spMk id="3" creationId="{6F2242D7-1711-2345-825F-6F40FDC9B790}"/>
          </ac:spMkLst>
        </pc:spChg>
        <pc:spChg chg="add mod">
          <ac:chgData name="rafael rofman" userId="83aecbe05d5a996b" providerId="LiveId" clId="{468029EC-EBF9-4848-B766-FAFF47267988}" dt="2024-04-08T13:20:26.287" v="2337" actId="164"/>
          <ac:spMkLst>
            <pc:docMk/>
            <pc:sldMk cId="234642095" sldId="277"/>
            <ac:spMk id="4" creationId="{3D35E4EC-0114-E9EF-C018-20B92C837F60}"/>
          </ac:spMkLst>
        </pc:spChg>
        <pc:spChg chg="del">
          <ac:chgData name="rafael rofman" userId="83aecbe05d5a996b" providerId="LiveId" clId="{468029EC-EBF9-4848-B766-FAFF47267988}" dt="2024-04-03T17:06:23.067" v="294" actId="478"/>
          <ac:spMkLst>
            <pc:docMk/>
            <pc:sldMk cId="234642095" sldId="277"/>
            <ac:spMk id="4" creationId="{EA8D7C37-BE36-E854-D4C1-BBBD8709D384}"/>
          </ac:spMkLst>
        </pc:spChg>
        <pc:spChg chg="del">
          <ac:chgData name="rafael rofman" userId="83aecbe05d5a996b" providerId="LiveId" clId="{468029EC-EBF9-4848-B766-FAFF47267988}" dt="2024-04-03T17:06:24.606" v="295" actId="478"/>
          <ac:spMkLst>
            <pc:docMk/>
            <pc:sldMk cId="234642095" sldId="277"/>
            <ac:spMk id="5" creationId="{D80D755B-9BA3-9682-E8D4-8A1B21971D6D}"/>
          </ac:spMkLst>
        </pc:spChg>
        <pc:spChg chg="del">
          <ac:chgData name="rafael rofman" userId="83aecbe05d5a996b" providerId="LiveId" clId="{468029EC-EBF9-4848-B766-FAFF47267988}" dt="2024-04-03T17:06:26.124" v="296" actId="478"/>
          <ac:spMkLst>
            <pc:docMk/>
            <pc:sldMk cId="234642095" sldId="277"/>
            <ac:spMk id="6" creationId="{0E30E138-56BE-CF03-6625-988B3CF2142B}"/>
          </ac:spMkLst>
        </pc:spChg>
        <pc:spChg chg="add mod">
          <ac:chgData name="rafael rofman" userId="83aecbe05d5a996b" providerId="LiveId" clId="{468029EC-EBF9-4848-B766-FAFF47267988}" dt="2024-04-08T13:21:02.595" v="2342" actId="164"/>
          <ac:spMkLst>
            <pc:docMk/>
            <pc:sldMk cId="234642095" sldId="277"/>
            <ac:spMk id="6" creationId="{7104A305-6417-43A4-47F2-D0C4DD4A1D91}"/>
          </ac:spMkLst>
        </pc:spChg>
        <pc:spChg chg="add mod">
          <ac:chgData name="rafael rofman" userId="83aecbe05d5a996b" providerId="LiveId" clId="{468029EC-EBF9-4848-B766-FAFF47267988}" dt="2024-04-08T13:20:26.287" v="2337" actId="164"/>
          <ac:spMkLst>
            <pc:docMk/>
            <pc:sldMk cId="234642095" sldId="277"/>
            <ac:spMk id="15" creationId="{2B9770D2-B811-68EE-5773-98F9CF8D4D80}"/>
          </ac:spMkLst>
        </pc:spChg>
        <pc:spChg chg="add mod">
          <ac:chgData name="rafael rofman" userId="83aecbe05d5a996b" providerId="LiveId" clId="{468029EC-EBF9-4848-B766-FAFF47267988}" dt="2024-04-08T13:21:19.714" v="2344" actId="164"/>
          <ac:spMkLst>
            <pc:docMk/>
            <pc:sldMk cId="234642095" sldId="277"/>
            <ac:spMk id="16" creationId="{DAF2052B-AB56-EC5B-ABF4-CDED79465913}"/>
          </ac:spMkLst>
        </pc:spChg>
        <pc:spChg chg="add mod">
          <ac:chgData name="rafael rofman" userId="83aecbe05d5a996b" providerId="LiveId" clId="{468029EC-EBF9-4848-B766-FAFF47267988}" dt="2024-04-08T13:21:02.595" v="2342" actId="164"/>
          <ac:spMkLst>
            <pc:docMk/>
            <pc:sldMk cId="234642095" sldId="277"/>
            <ac:spMk id="18" creationId="{2127911A-B8DF-F2D3-2FD2-1A3DCFB5316E}"/>
          </ac:spMkLst>
        </pc:spChg>
        <pc:spChg chg="mod">
          <ac:chgData name="rafael rofman" userId="83aecbe05d5a996b" providerId="LiveId" clId="{468029EC-EBF9-4848-B766-FAFF47267988}" dt="2024-04-03T17:06:07.398" v="275" actId="20577"/>
          <ac:spMkLst>
            <pc:docMk/>
            <pc:sldMk cId="234642095" sldId="277"/>
            <ac:spMk id="160" creationId="{00000000-0000-0000-0000-000000000000}"/>
          </ac:spMkLst>
        </pc:spChg>
        <pc:grpChg chg="add mod">
          <ac:chgData name="rafael rofman" userId="83aecbe05d5a996b" providerId="LiveId" clId="{468029EC-EBF9-4848-B766-FAFF47267988}" dt="2024-04-08T13:20:26.287" v="2337" actId="164"/>
          <ac:grpSpMkLst>
            <pc:docMk/>
            <pc:sldMk cId="234642095" sldId="277"/>
            <ac:grpSpMk id="17" creationId="{C500BC38-1655-61F8-452E-D87DC12CAD59}"/>
          </ac:grpSpMkLst>
        </pc:grpChg>
        <pc:grpChg chg="add mod">
          <ac:chgData name="rafael rofman" userId="83aecbe05d5a996b" providerId="LiveId" clId="{468029EC-EBF9-4848-B766-FAFF47267988}" dt="2024-04-09T15:09:13.647" v="4618" actId="14100"/>
          <ac:grpSpMkLst>
            <pc:docMk/>
            <pc:sldMk cId="234642095" sldId="277"/>
            <ac:grpSpMk id="19" creationId="{15070242-9E4B-62C6-AB5C-7996DDADD52F}"/>
          </ac:grpSpMkLst>
        </pc:grpChg>
        <pc:grpChg chg="add mod">
          <ac:chgData name="rafael rofman" userId="83aecbe05d5a996b" providerId="LiveId" clId="{468029EC-EBF9-4848-B766-FAFF47267988}" dt="2024-04-08T13:21:19.714" v="2344" actId="164"/>
          <ac:grpSpMkLst>
            <pc:docMk/>
            <pc:sldMk cId="234642095" sldId="277"/>
            <ac:grpSpMk id="20" creationId="{DBCA6F6E-E880-0278-C678-F0DBD8658DB9}"/>
          </ac:grpSpMkLst>
        </pc:grpChg>
        <pc:graphicFrameChg chg="add mod">
          <ac:chgData name="rafael rofman" userId="83aecbe05d5a996b" providerId="LiveId" clId="{468029EC-EBF9-4848-B766-FAFF47267988}" dt="2024-04-08T13:15:22.908" v="2299"/>
          <ac:graphicFrameMkLst>
            <pc:docMk/>
            <pc:sldMk cId="234642095" sldId="277"/>
            <ac:graphicFrameMk id="5" creationId="{2BD4757A-8153-D167-D3D1-10EA7AB17FCA}"/>
          </ac:graphicFrameMkLst>
        </pc:graphicFrameChg>
        <pc:graphicFrameChg chg="add mod">
          <ac:chgData name="rafael rofman" userId="83aecbe05d5a996b" providerId="LiveId" clId="{468029EC-EBF9-4848-B766-FAFF47267988}" dt="2024-04-09T15:08:49.886" v="4616" actId="113"/>
          <ac:graphicFrameMkLst>
            <pc:docMk/>
            <pc:sldMk cId="234642095" sldId="277"/>
            <ac:graphicFrameMk id="7" creationId="{00000000-0008-0000-1600-000003000000}"/>
          </ac:graphicFrameMkLst>
        </pc:graphicFrameChg>
        <pc:cxnChg chg="add mod">
          <ac:chgData name="rafael rofman" userId="83aecbe05d5a996b" providerId="LiveId" clId="{468029EC-EBF9-4848-B766-FAFF47267988}" dt="2024-04-08T13:21:19.714" v="2344" actId="164"/>
          <ac:cxnSpMkLst>
            <pc:docMk/>
            <pc:sldMk cId="234642095" sldId="277"/>
            <ac:cxnSpMk id="9" creationId="{02979441-E2F0-5E19-E310-E4A465F204A0}"/>
          </ac:cxnSpMkLst>
        </pc:cxnChg>
        <pc:cxnChg chg="add mod">
          <ac:chgData name="rafael rofman" userId="83aecbe05d5a996b" providerId="LiveId" clId="{468029EC-EBF9-4848-B766-FAFF47267988}" dt="2024-04-08T13:21:19.714" v="2344" actId="164"/>
          <ac:cxnSpMkLst>
            <pc:docMk/>
            <pc:sldMk cId="234642095" sldId="277"/>
            <ac:cxnSpMk id="10" creationId="{576A1B72-B378-C428-4490-3EADDE7987E1}"/>
          </ac:cxnSpMkLst>
        </pc:cxnChg>
        <pc:cxnChg chg="add mod">
          <ac:chgData name="rafael rofman" userId="83aecbe05d5a996b" providerId="LiveId" clId="{468029EC-EBF9-4848-B766-FAFF47267988}" dt="2024-04-08T13:20:26.287" v="2337" actId="164"/>
          <ac:cxnSpMkLst>
            <pc:docMk/>
            <pc:sldMk cId="234642095" sldId="277"/>
            <ac:cxnSpMk id="12" creationId="{374B0FF1-C364-B36D-BDB6-0DED50C53CCB}"/>
          </ac:cxnSpMkLst>
        </pc:cxnChg>
        <pc:cxnChg chg="add del mod">
          <ac:chgData name="rafael rofman" userId="83aecbe05d5a996b" providerId="LiveId" clId="{468029EC-EBF9-4848-B766-FAFF47267988}" dt="2024-04-08T13:17:27.223" v="2320" actId="478"/>
          <ac:cxnSpMkLst>
            <pc:docMk/>
            <pc:sldMk cId="234642095" sldId="277"/>
            <ac:cxnSpMk id="14" creationId="{04A36430-F59A-69E3-6115-6270D6805715}"/>
          </ac:cxnSpMkLst>
        </pc:cxnChg>
      </pc:sldChg>
      <pc:sldChg chg="del">
        <pc:chgData name="rafael rofman" userId="83aecbe05d5a996b" providerId="LiveId" clId="{468029EC-EBF9-4848-B766-FAFF47267988}" dt="2024-04-03T17:05:55.655" v="259" actId="47"/>
        <pc:sldMkLst>
          <pc:docMk/>
          <pc:sldMk cId="2497216984" sldId="280"/>
        </pc:sldMkLst>
      </pc:sldChg>
      <pc:sldChg chg="modSp mod modAnim">
        <pc:chgData name="rafael rofman" userId="83aecbe05d5a996b" providerId="LiveId" clId="{468029EC-EBF9-4848-B766-FAFF47267988}" dt="2024-04-09T16:23:24.520" v="4635" actId="20577"/>
        <pc:sldMkLst>
          <pc:docMk/>
          <pc:sldMk cId="1585227604" sldId="297"/>
        </pc:sldMkLst>
        <pc:spChg chg="mod">
          <ac:chgData name="rafael rofman" userId="83aecbe05d5a996b" providerId="LiveId" clId="{468029EC-EBF9-4848-B766-FAFF47267988}" dt="2024-04-09T16:23:24.520" v="4635" actId="20577"/>
          <ac:spMkLst>
            <pc:docMk/>
            <pc:sldMk cId="1585227604" sldId="297"/>
            <ac:spMk id="3" creationId="{6F2242D7-1711-2345-825F-6F40FDC9B790}"/>
          </ac:spMkLst>
        </pc:spChg>
        <pc:spChg chg="mod">
          <ac:chgData name="rafael rofman" userId="83aecbe05d5a996b" providerId="LiveId" clId="{468029EC-EBF9-4848-B766-FAFF47267988}" dt="2024-04-03T17:36:24.736" v="797" actId="20577"/>
          <ac:spMkLst>
            <pc:docMk/>
            <pc:sldMk cId="1585227604" sldId="297"/>
            <ac:spMk id="160" creationId="{00000000-0000-0000-0000-000000000000}"/>
          </ac:spMkLst>
        </pc:spChg>
      </pc:sldChg>
      <pc:sldChg chg="del">
        <pc:chgData name="rafael rofman" userId="83aecbe05d5a996b" providerId="LiveId" clId="{468029EC-EBF9-4848-B766-FAFF47267988}" dt="2024-04-03T17:56:04.359" v="2163" actId="47"/>
        <pc:sldMkLst>
          <pc:docMk/>
          <pc:sldMk cId="105298948" sldId="298"/>
        </pc:sldMkLst>
      </pc:sldChg>
      <pc:sldChg chg="addSp delSp modSp add mod modAnim">
        <pc:chgData name="rafael rofman" userId="83aecbe05d5a996b" providerId="LiveId" clId="{468029EC-EBF9-4848-B766-FAFF47267988}" dt="2024-04-09T16:28:40.121" v="4859" actId="1076"/>
        <pc:sldMkLst>
          <pc:docMk/>
          <pc:sldMk cId="1433308793" sldId="298"/>
        </pc:sldMkLst>
        <pc:spChg chg="mod">
          <ac:chgData name="rafael rofman" userId="83aecbe05d5a996b" providerId="LiveId" clId="{468029EC-EBF9-4848-B766-FAFF47267988}" dt="2024-04-09T16:26:25.393" v="4835" actId="403"/>
          <ac:spMkLst>
            <pc:docMk/>
            <pc:sldMk cId="1433308793" sldId="298"/>
            <ac:spMk id="167" creationId="{00000000-0000-0000-0000-000000000000}"/>
          </ac:spMkLst>
        </pc:spChg>
        <pc:picChg chg="add mod">
          <ac:chgData name="rafael rofman" userId="83aecbe05d5a996b" providerId="LiveId" clId="{468029EC-EBF9-4848-B766-FAFF47267988}" dt="2024-04-08T13:28:47.594" v="2473" actId="1076"/>
          <ac:picMkLst>
            <pc:docMk/>
            <pc:sldMk cId="1433308793" sldId="298"/>
            <ac:picMk id="2" creationId="{E8304EDB-2AEA-8414-DBF7-FDD2337D83D0}"/>
          </ac:picMkLst>
        </pc:picChg>
        <pc:picChg chg="add mod">
          <ac:chgData name="rafael rofman" userId="83aecbe05d5a996b" providerId="LiveId" clId="{468029EC-EBF9-4848-B766-FAFF47267988}" dt="2024-04-08T13:28:47.594" v="2473" actId="1076"/>
          <ac:picMkLst>
            <pc:docMk/>
            <pc:sldMk cId="1433308793" sldId="298"/>
            <ac:picMk id="3" creationId="{09546B22-A05E-7F32-34F4-A078A88BFB1A}"/>
          </ac:picMkLst>
        </pc:picChg>
        <pc:picChg chg="add mod">
          <ac:chgData name="rafael rofman" userId="83aecbe05d5a996b" providerId="LiveId" clId="{468029EC-EBF9-4848-B766-FAFF47267988}" dt="2024-04-08T13:28:47.594" v="2473" actId="1076"/>
          <ac:picMkLst>
            <pc:docMk/>
            <pc:sldMk cId="1433308793" sldId="298"/>
            <ac:picMk id="4" creationId="{3A9C7179-365F-BD9E-F484-AEECF1E81715}"/>
          </ac:picMkLst>
        </pc:picChg>
        <pc:picChg chg="add mod">
          <ac:chgData name="rafael rofman" userId="83aecbe05d5a996b" providerId="LiveId" clId="{468029EC-EBF9-4848-B766-FAFF47267988}" dt="2024-04-09T16:28:34.668" v="4857" actId="1076"/>
          <ac:picMkLst>
            <pc:docMk/>
            <pc:sldMk cId="1433308793" sldId="298"/>
            <ac:picMk id="5" creationId="{F5ADF8AC-7F6E-2CCD-D347-5D634A21C9AA}"/>
          </ac:picMkLst>
        </pc:picChg>
        <pc:picChg chg="add mod">
          <ac:chgData name="rafael rofman" userId="83aecbe05d5a996b" providerId="LiveId" clId="{468029EC-EBF9-4848-B766-FAFF47267988}" dt="2024-04-09T16:27:36.035" v="4839" actId="1076"/>
          <ac:picMkLst>
            <pc:docMk/>
            <pc:sldMk cId="1433308793" sldId="298"/>
            <ac:picMk id="6" creationId="{3567E5D6-FCEE-2560-03F5-B77D79349B89}"/>
          </ac:picMkLst>
        </pc:picChg>
        <pc:picChg chg="add del mod">
          <ac:chgData name="rafael rofman" userId="83aecbe05d5a996b" providerId="LiveId" clId="{468029EC-EBF9-4848-B766-FAFF47267988}" dt="2024-04-09T16:28:24.574" v="4853" actId="478"/>
          <ac:picMkLst>
            <pc:docMk/>
            <pc:sldMk cId="1433308793" sldId="298"/>
            <ac:picMk id="7" creationId="{ED46100A-9C17-213E-EEB3-DE3FD6A8654A}"/>
          </ac:picMkLst>
        </pc:picChg>
        <pc:picChg chg="add mod">
          <ac:chgData name="rafael rofman" userId="83aecbe05d5a996b" providerId="LiveId" clId="{468029EC-EBF9-4848-B766-FAFF47267988}" dt="2024-04-09T16:28:27.288" v="4854" actId="1076"/>
          <ac:picMkLst>
            <pc:docMk/>
            <pc:sldMk cId="1433308793" sldId="298"/>
            <ac:picMk id="9" creationId="{323C3615-E696-4923-C5BB-041D14A12CAF}"/>
          </ac:picMkLst>
        </pc:picChg>
        <pc:picChg chg="add mod">
          <ac:chgData name="rafael rofman" userId="83aecbe05d5a996b" providerId="LiveId" clId="{468029EC-EBF9-4848-B766-FAFF47267988}" dt="2024-04-09T16:28:29.480" v="4855" actId="1076"/>
          <ac:picMkLst>
            <pc:docMk/>
            <pc:sldMk cId="1433308793" sldId="298"/>
            <ac:picMk id="11" creationId="{B7773CEE-DB17-01CE-C3AD-699574E4A19B}"/>
          </ac:picMkLst>
        </pc:picChg>
        <pc:picChg chg="add mod">
          <ac:chgData name="rafael rofman" userId="83aecbe05d5a996b" providerId="LiveId" clId="{468029EC-EBF9-4848-B766-FAFF47267988}" dt="2024-04-09T16:28:40.121" v="4859" actId="1076"/>
          <ac:picMkLst>
            <pc:docMk/>
            <pc:sldMk cId="1433308793" sldId="298"/>
            <ac:picMk id="13" creationId="{90B232BB-C620-B4FF-645D-5C4CB6379A7F}"/>
          </ac:picMkLst>
        </pc:picChg>
        <pc:picChg chg="add mod">
          <ac:chgData name="rafael rofman" userId="83aecbe05d5a996b" providerId="LiveId" clId="{468029EC-EBF9-4848-B766-FAFF47267988}" dt="2024-04-09T16:28:32.271" v="4856" actId="1076"/>
          <ac:picMkLst>
            <pc:docMk/>
            <pc:sldMk cId="1433308793" sldId="298"/>
            <ac:picMk id="15" creationId="{03AE84EC-AFC3-5C1C-C3EE-447DE0B34AF7}"/>
          </ac:picMkLst>
        </pc:picChg>
        <pc:picChg chg="add mod">
          <ac:chgData name="rafael rofman" userId="83aecbe05d5a996b" providerId="LiveId" clId="{468029EC-EBF9-4848-B766-FAFF47267988}" dt="2024-04-09T16:28:37.062" v="4858" actId="1076"/>
          <ac:picMkLst>
            <pc:docMk/>
            <pc:sldMk cId="1433308793" sldId="298"/>
            <ac:picMk id="17" creationId="{ECE2B29A-E14F-AE4B-F668-79ED0803B985}"/>
          </ac:picMkLst>
        </pc:picChg>
      </pc:sldChg>
      <pc:sldChg chg="addSp delSp modSp add mod modAnim">
        <pc:chgData name="rafael rofman" userId="83aecbe05d5a996b" providerId="LiveId" clId="{468029EC-EBF9-4848-B766-FAFF47267988}" dt="2024-04-08T14:40:35.063" v="3051" actId="403"/>
        <pc:sldMkLst>
          <pc:docMk/>
          <pc:sldMk cId="2473333962" sldId="299"/>
        </pc:sldMkLst>
        <pc:spChg chg="add del">
          <ac:chgData name="rafael rofman" userId="83aecbe05d5a996b" providerId="LiveId" clId="{468029EC-EBF9-4848-B766-FAFF47267988}" dt="2024-04-08T13:56:31.401" v="2989" actId="22"/>
          <ac:spMkLst>
            <pc:docMk/>
            <pc:sldMk cId="2473333962" sldId="299"/>
            <ac:spMk id="3" creationId="{0E8DB33D-2824-87A9-78C9-5FDC0E13A55A}"/>
          </ac:spMkLst>
        </pc:spChg>
        <pc:spChg chg="mod">
          <ac:chgData name="rafael rofman" userId="83aecbe05d5a996b" providerId="LiveId" clId="{468029EC-EBF9-4848-B766-FAFF47267988}" dt="2024-04-08T14:40:35.063" v="3051" actId="403"/>
          <ac:spMkLst>
            <pc:docMk/>
            <pc:sldMk cId="2473333962" sldId="299"/>
            <ac:spMk id="167" creationId="{00000000-0000-0000-0000-000000000000}"/>
          </ac:spMkLst>
        </pc:spChg>
      </pc:sldChg>
      <pc:sldChg chg="del">
        <pc:chgData name="rafael rofman" userId="83aecbe05d5a996b" providerId="LiveId" clId="{468029EC-EBF9-4848-B766-FAFF47267988}" dt="2024-04-03T17:05:55.655" v="259" actId="47"/>
        <pc:sldMkLst>
          <pc:docMk/>
          <pc:sldMk cId="3656462649" sldId="299"/>
        </pc:sldMkLst>
      </pc:sldChg>
      <pc:sldChg chg="add del">
        <pc:chgData name="rafael rofman" userId="83aecbe05d5a996b" providerId="LiveId" clId="{468029EC-EBF9-4848-B766-FAFF47267988}" dt="2024-04-08T13:31:13.182" v="2490" actId="47"/>
        <pc:sldMkLst>
          <pc:docMk/>
          <pc:sldMk cId="4189970036" sldId="299"/>
        </pc:sldMkLst>
      </pc:sldChg>
      <pc:sldChg chg="del">
        <pc:chgData name="rafael rofman" userId="83aecbe05d5a996b" providerId="LiveId" clId="{468029EC-EBF9-4848-B766-FAFF47267988}" dt="2024-04-03T17:05:55.655" v="259" actId="47"/>
        <pc:sldMkLst>
          <pc:docMk/>
          <pc:sldMk cId="108317158" sldId="300"/>
        </pc:sldMkLst>
      </pc:sldChg>
      <pc:sldChg chg="addSp delSp modSp add mod modAnim">
        <pc:chgData name="rafael rofman" userId="83aecbe05d5a996b" providerId="LiveId" clId="{468029EC-EBF9-4848-B766-FAFF47267988}" dt="2024-04-11T22:10:18.873" v="5603" actId="20577"/>
        <pc:sldMkLst>
          <pc:docMk/>
          <pc:sldMk cId="4068069048" sldId="300"/>
        </pc:sldMkLst>
        <pc:spChg chg="add mod">
          <ac:chgData name="rafael rofman" userId="83aecbe05d5a996b" providerId="LiveId" clId="{468029EC-EBF9-4848-B766-FAFF47267988}" dt="2024-04-08T19:59:45.206" v="4055" actId="1582"/>
          <ac:spMkLst>
            <pc:docMk/>
            <pc:sldMk cId="4068069048" sldId="300"/>
            <ac:spMk id="4" creationId="{1FF74A60-0687-0612-D02F-06E7BE6C6EB6}"/>
          </ac:spMkLst>
        </pc:spChg>
        <pc:spChg chg="mod">
          <ac:chgData name="rafael rofman" userId="83aecbe05d5a996b" providerId="LiveId" clId="{468029EC-EBF9-4848-B766-FAFF47267988}" dt="2024-04-08T13:57:04.431" v="3009" actId="207"/>
          <ac:spMkLst>
            <pc:docMk/>
            <pc:sldMk cId="4068069048" sldId="300"/>
            <ac:spMk id="165" creationId="{00000000-0000-0000-0000-000000000000}"/>
          </ac:spMkLst>
        </pc:spChg>
        <pc:spChg chg="mod">
          <ac:chgData name="rafael rofman" userId="83aecbe05d5a996b" providerId="LiveId" clId="{468029EC-EBF9-4848-B766-FAFF47267988}" dt="2024-04-09T17:01:29.999" v="4979" actId="20577"/>
          <ac:spMkLst>
            <pc:docMk/>
            <pc:sldMk cId="4068069048" sldId="300"/>
            <ac:spMk id="166" creationId="{00000000-0000-0000-0000-000000000000}"/>
          </ac:spMkLst>
        </pc:spChg>
        <pc:spChg chg="mod">
          <ac:chgData name="rafael rofman" userId="83aecbe05d5a996b" providerId="LiveId" clId="{468029EC-EBF9-4848-B766-FAFF47267988}" dt="2024-04-11T22:10:18.873" v="5603" actId="20577"/>
          <ac:spMkLst>
            <pc:docMk/>
            <pc:sldMk cId="4068069048" sldId="300"/>
            <ac:spMk id="167" creationId="{00000000-0000-0000-0000-000000000000}"/>
          </ac:spMkLst>
        </pc:spChg>
        <pc:graphicFrameChg chg="add del mod">
          <ac:chgData name="rafael rofman" userId="83aecbe05d5a996b" providerId="LiveId" clId="{468029EC-EBF9-4848-B766-FAFF47267988}" dt="2024-04-08T18:26:56.833" v="4038" actId="478"/>
          <ac:graphicFrameMkLst>
            <pc:docMk/>
            <pc:sldMk cId="4068069048" sldId="300"/>
            <ac:graphicFrameMk id="2" creationId="{98DD0442-16AF-9F33-E931-3D7E931CC78B}"/>
          </ac:graphicFrameMkLst>
        </pc:graphicFrameChg>
        <pc:graphicFrameChg chg="add mod">
          <ac:chgData name="rafael rofman" userId="83aecbe05d5a996b" providerId="LiveId" clId="{468029EC-EBF9-4848-B766-FAFF47267988}" dt="2024-04-08T19:57:31.158" v="4047" actId="14100"/>
          <ac:graphicFrameMkLst>
            <pc:docMk/>
            <pc:sldMk cId="4068069048" sldId="300"/>
            <ac:graphicFrameMk id="3" creationId="{B222962A-F826-66B9-499C-E75A52207A09}"/>
          </ac:graphicFrameMkLst>
        </pc:graphicFrameChg>
      </pc:sldChg>
      <pc:sldChg chg="addSp delSp modSp add mod ord addAnim delAnim modAnim">
        <pc:chgData name="rafael rofman" userId="83aecbe05d5a996b" providerId="LiveId" clId="{468029EC-EBF9-4848-B766-FAFF47267988}" dt="2024-04-09T17:04:50.278" v="5025" actId="403"/>
        <pc:sldMkLst>
          <pc:docMk/>
          <pc:sldMk cId="1456081886" sldId="301"/>
        </pc:sldMkLst>
        <pc:spChg chg="mod">
          <ac:chgData name="rafael rofman" userId="83aecbe05d5a996b" providerId="LiveId" clId="{468029EC-EBF9-4848-B766-FAFF47267988}" dt="2024-04-09T17:02:29.053" v="4983" actId="207"/>
          <ac:spMkLst>
            <pc:docMk/>
            <pc:sldMk cId="1456081886" sldId="301"/>
            <ac:spMk id="165" creationId="{00000000-0000-0000-0000-000000000000}"/>
          </ac:spMkLst>
        </pc:spChg>
        <pc:spChg chg="mod">
          <ac:chgData name="rafael rofman" userId="83aecbe05d5a996b" providerId="LiveId" clId="{468029EC-EBF9-4848-B766-FAFF47267988}" dt="2024-04-09T17:04:22.276" v="5019"/>
          <ac:spMkLst>
            <pc:docMk/>
            <pc:sldMk cId="1456081886" sldId="301"/>
            <ac:spMk id="166" creationId="{00000000-0000-0000-0000-000000000000}"/>
          </ac:spMkLst>
        </pc:spChg>
        <pc:spChg chg="mod">
          <ac:chgData name="rafael rofman" userId="83aecbe05d5a996b" providerId="LiveId" clId="{468029EC-EBF9-4848-B766-FAFF47267988}" dt="2024-04-09T17:04:50.278" v="5025" actId="403"/>
          <ac:spMkLst>
            <pc:docMk/>
            <pc:sldMk cId="1456081886" sldId="301"/>
            <ac:spMk id="167" creationId="{00000000-0000-0000-0000-000000000000}"/>
          </ac:spMkLst>
        </pc:spChg>
        <pc:graphicFrameChg chg="del">
          <ac:chgData name="rafael rofman" userId="83aecbe05d5a996b" providerId="LiveId" clId="{468029EC-EBF9-4848-B766-FAFF47267988}" dt="2024-04-08T16:52:05.797" v="3178" actId="478"/>
          <ac:graphicFrameMkLst>
            <pc:docMk/>
            <pc:sldMk cId="1456081886" sldId="301"/>
            <ac:graphicFrameMk id="2" creationId="{98DD0442-16AF-9F33-E931-3D7E931CC78B}"/>
          </ac:graphicFrameMkLst>
        </pc:graphicFrameChg>
        <pc:picChg chg="add del mod ord modCrop">
          <ac:chgData name="rafael rofman" userId="83aecbe05d5a996b" providerId="LiveId" clId="{468029EC-EBF9-4848-B766-FAFF47267988}" dt="2024-04-09T17:03:40.497" v="5014" actId="478"/>
          <ac:picMkLst>
            <pc:docMk/>
            <pc:sldMk cId="1456081886" sldId="301"/>
            <ac:picMk id="4" creationId="{6C1FD4BA-58A6-32E7-3B44-60281EC56BD8}"/>
          </ac:picMkLst>
        </pc:picChg>
      </pc:sldChg>
      <pc:sldChg chg="addSp modSp add mod ord modAnim">
        <pc:chgData name="rafael rofman" userId="83aecbe05d5a996b" providerId="LiveId" clId="{468029EC-EBF9-4848-B766-FAFF47267988}" dt="2024-04-09T17:11:36.207" v="5532" actId="113"/>
        <pc:sldMkLst>
          <pc:docMk/>
          <pc:sldMk cId="1407603373" sldId="302"/>
        </pc:sldMkLst>
        <pc:spChg chg="add mod">
          <ac:chgData name="rafael rofman" userId="83aecbe05d5a996b" providerId="LiveId" clId="{468029EC-EBF9-4848-B766-FAFF47267988}" dt="2024-04-09T17:00:23.842" v="4928" actId="1076"/>
          <ac:spMkLst>
            <pc:docMk/>
            <pc:sldMk cId="1407603373" sldId="302"/>
            <ac:spMk id="2" creationId="{9E1FB39B-8B83-DB32-4AFA-3A912AC91644}"/>
          </ac:spMkLst>
        </pc:spChg>
        <pc:spChg chg="add mod">
          <ac:chgData name="rafael rofman" userId="83aecbe05d5a996b" providerId="LiveId" clId="{468029EC-EBF9-4848-B766-FAFF47267988}" dt="2024-04-09T17:00:20.352" v="4927" actId="1076"/>
          <ac:spMkLst>
            <pc:docMk/>
            <pc:sldMk cId="1407603373" sldId="302"/>
            <ac:spMk id="3" creationId="{D806C23F-32EF-9EB0-7106-33D1DD132A79}"/>
          </ac:spMkLst>
        </pc:spChg>
        <pc:spChg chg="add mod">
          <ac:chgData name="rafael rofman" userId="83aecbe05d5a996b" providerId="LiveId" clId="{468029EC-EBF9-4848-B766-FAFF47267988}" dt="2024-04-09T17:11:36.207" v="5532" actId="113"/>
          <ac:spMkLst>
            <pc:docMk/>
            <pc:sldMk cId="1407603373" sldId="302"/>
            <ac:spMk id="4" creationId="{469B4D30-AE51-4C66-F057-C17DF85755C7}"/>
          </ac:spMkLst>
        </pc:spChg>
        <pc:spChg chg="add mod">
          <ac:chgData name="rafael rofman" userId="83aecbe05d5a996b" providerId="LiveId" clId="{468029EC-EBF9-4848-B766-FAFF47267988}" dt="2024-04-09T17:00:55.675" v="4932" actId="1076"/>
          <ac:spMkLst>
            <pc:docMk/>
            <pc:sldMk cId="1407603373" sldId="302"/>
            <ac:spMk id="5" creationId="{6898C905-CE4E-0F95-834F-AFDD87129901}"/>
          </ac:spMkLst>
        </pc:spChg>
        <pc:spChg chg="add mod">
          <ac:chgData name="rafael rofman" userId="83aecbe05d5a996b" providerId="LiveId" clId="{468029EC-EBF9-4848-B766-FAFF47267988}" dt="2024-04-08T18:24:42.341" v="3840" actId="1076"/>
          <ac:spMkLst>
            <pc:docMk/>
            <pc:sldMk cId="1407603373" sldId="302"/>
            <ac:spMk id="6" creationId="{B9A68FED-9E55-ED2D-7E05-9A304077EFB2}"/>
          </ac:spMkLst>
        </pc:spChg>
        <pc:spChg chg="add mod">
          <ac:chgData name="rafael rofman" userId="83aecbe05d5a996b" providerId="LiveId" clId="{468029EC-EBF9-4848-B766-FAFF47267988}" dt="2024-04-08T18:24:39.684" v="3839" actId="1076"/>
          <ac:spMkLst>
            <pc:docMk/>
            <pc:sldMk cId="1407603373" sldId="302"/>
            <ac:spMk id="7" creationId="{AB1CBFA1-F128-F28C-D78C-C65F3128923F}"/>
          </ac:spMkLst>
        </pc:spChg>
        <pc:spChg chg="add mod">
          <ac:chgData name="rafael rofman" userId="83aecbe05d5a996b" providerId="LiveId" clId="{468029EC-EBF9-4848-B766-FAFF47267988}" dt="2024-04-09T17:00:49.444" v="4931" actId="1076"/>
          <ac:spMkLst>
            <pc:docMk/>
            <pc:sldMk cId="1407603373" sldId="302"/>
            <ac:spMk id="8" creationId="{3BC87CF2-463F-9DAF-79E2-8AFD920B18AA}"/>
          </ac:spMkLst>
        </pc:spChg>
        <pc:spChg chg="add mod">
          <ac:chgData name="rafael rofman" userId="83aecbe05d5a996b" providerId="LiveId" clId="{468029EC-EBF9-4848-B766-FAFF47267988}" dt="2024-04-09T17:00:29.199" v="4929" actId="1076"/>
          <ac:spMkLst>
            <pc:docMk/>
            <pc:sldMk cId="1407603373" sldId="302"/>
            <ac:spMk id="9" creationId="{12606B82-B380-58C8-74BB-28E2F3319514}"/>
          </ac:spMkLst>
        </pc:spChg>
        <pc:spChg chg="mod">
          <ac:chgData name="rafael rofman" userId="83aecbe05d5a996b" providerId="LiveId" clId="{468029EC-EBF9-4848-B766-FAFF47267988}" dt="2024-04-09T16:58:06.988" v="4881" actId="207"/>
          <ac:spMkLst>
            <pc:docMk/>
            <pc:sldMk cId="1407603373" sldId="302"/>
            <ac:spMk id="165" creationId="{00000000-0000-0000-0000-000000000000}"/>
          </ac:spMkLst>
        </pc:spChg>
        <pc:spChg chg="mod">
          <ac:chgData name="rafael rofman" userId="83aecbe05d5a996b" providerId="LiveId" clId="{468029EC-EBF9-4848-B766-FAFF47267988}" dt="2024-04-08T18:13:33.513" v="3321" actId="20577"/>
          <ac:spMkLst>
            <pc:docMk/>
            <pc:sldMk cId="1407603373" sldId="302"/>
            <ac:spMk id="166" creationId="{00000000-0000-0000-0000-000000000000}"/>
          </ac:spMkLst>
        </pc:spChg>
        <pc:spChg chg="mod">
          <ac:chgData name="rafael rofman" userId="83aecbe05d5a996b" providerId="LiveId" clId="{468029EC-EBF9-4848-B766-FAFF47267988}" dt="2024-04-09T17:01:06.198" v="4943" actId="6549"/>
          <ac:spMkLst>
            <pc:docMk/>
            <pc:sldMk cId="1407603373" sldId="302"/>
            <ac:spMk id="167" creationId="{00000000-0000-0000-0000-000000000000}"/>
          </ac:spMkLst>
        </pc:spChg>
      </pc:sldChg>
      <pc:sldChg chg="modSp add mod modAnim">
        <pc:chgData name="rafael rofman" userId="83aecbe05d5a996b" providerId="LiveId" clId="{468029EC-EBF9-4848-B766-FAFF47267988}" dt="2024-04-09T17:04:36.734" v="5022" actId="403"/>
        <pc:sldMkLst>
          <pc:docMk/>
          <pc:sldMk cId="1139054789" sldId="303"/>
        </pc:sldMkLst>
        <pc:spChg chg="mod">
          <ac:chgData name="rafael rofman" userId="83aecbe05d5a996b" providerId="LiveId" clId="{468029EC-EBF9-4848-B766-FAFF47267988}" dt="2024-04-09T17:02:06.067" v="4981" actId="207"/>
          <ac:spMkLst>
            <pc:docMk/>
            <pc:sldMk cId="1139054789" sldId="303"/>
            <ac:spMk id="165" creationId="{00000000-0000-0000-0000-000000000000}"/>
          </ac:spMkLst>
        </pc:spChg>
        <pc:spChg chg="mod">
          <ac:chgData name="rafael rofman" userId="83aecbe05d5a996b" providerId="LiveId" clId="{468029EC-EBF9-4848-B766-FAFF47267988}" dt="2024-04-09T17:04:17.663" v="5018"/>
          <ac:spMkLst>
            <pc:docMk/>
            <pc:sldMk cId="1139054789" sldId="303"/>
            <ac:spMk id="166" creationId="{00000000-0000-0000-0000-000000000000}"/>
          </ac:spMkLst>
        </pc:spChg>
        <pc:spChg chg="mod">
          <ac:chgData name="rafael rofman" userId="83aecbe05d5a996b" providerId="LiveId" clId="{468029EC-EBF9-4848-B766-FAFF47267988}" dt="2024-04-09T17:04:36.734" v="5022" actId="403"/>
          <ac:spMkLst>
            <pc:docMk/>
            <pc:sldMk cId="1139054789" sldId="303"/>
            <ac:spMk id="167" creationId="{00000000-0000-0000-0000-000000000000}"/>
          </ac:spMkLst>
        </pc:spChg>
      </pc:sldChg>
      <pc:sldChg chg="delSp modSp add mod ord modAnim">
        <pc:chgData name="rafael rofman" userId="83aecbe05d5a996b" providerId="LiveId" clId="{468029EC-EBF9-4848-B766-FAFF47267988}" dt="2024-04-11T22:10:05.790" v="5568"/>
        <pc:sldMkLst>
          <pc:docMk/>
          <pc:sldMk cId="1673930796" sldId="304"/>
        </pc:sldMkLst>
        <pc:spChg chg="del">
          <ac:chgData name="rafael rofman" userId="83aecbe05d5a996b" providerId="LiveId" clId="{468029EC-EBF9-4848-B766-FAFF47267988}" dt="2024-04-08T20:00:29.339" v="4100" actId="478"/>
          <ac:spMkLst>
            <pc:docMk/>
            <pc:sldMk cId="1673930796" sldId="304"/>
            <ac:spMk id="4" creationId="{1FF74A60-0687-0612-D02F-06E7BE6C6EB6}"/>
          </ac:spMkLst>
        </pc:spChg>
        <pc:spChg chg="mod">
          <ac:chgData name="rafael rofman" userId="83aecbe05d5a996b" providerId="LiveId" clId="{468029EC-EBF9-4848-B766-FAFF47267988}" dt="2024-04-09T17:01:49.191" v="4980"/>
          <ac:spMkLst>
            <pc:docMk/>
            <pc:sldMk cId="1673930796" sldId="304"/>
            <ac:spMk id="166" creationId="{00000000-0000-0000-0000-000000000000}"/>
          </ac:spMkLst>
        </pc:spChg>
        <pc:spChg chg="mod">
          <ac:chgData name="rafael rofman" userId="83aecbe05d5a996b" providerId="LiveId" clId="{468029EC-EBF9-4848-B766-FAFF47267988}" dt="2024-04-09T16:32:36.350" v="4877" actId="20577"/>
          <ac:spMkLst>
            <pc:docMk/>
            <pc:sldMk cId="1673930796" sldId="304"/>
            <ac:spMk id="167" creationId="{00000000-0000-0000-0000-000000000000}"/>
          </ac:spMkLst>
        </pc:spChg>
        <pc:graphicFrameChg chg="del">
          <ac:chgData name="rafael rofman" userId="83aecbe05d5a996b" providerId="LiveId" clId="{468029EC-EBF9-4848-B766-FAFF47267988}" dt="2024-04-08T20:00:27.993" v="4099" actId="478"/>
          <ac:graphicFrameMkLst>
            <pc:docMk/>
            <pc:sldMk cId="1673930796" sldId="304"/>
            <ac:graphicFrameMk id="3" creationId="{B222962A-F826-66B9-499C-E75A52207A09}"/>
          </ac:graphicFrameMkLst>
        </pc:graphicFrameChg>
      </pc:sldChg>
      <pc:sldChg chg="add del">
        <pc:chgData name="rafael rofman" userId="83aecbe05d5a996b" providerId="LiveId" clId="{468029EC-EBF9-4848-B766-FAFF47267988}" dt="2024-04-09T17:03:50.618" v="5017"/>
        <pc:sldMkLst>
          <pc:docMk/>
          <pc:sldMk cId="2993652625" sldId="305"/>
        </pc:sldMkLst>
      </pc:sldChg>
      <pc:sldChg chg="new del">
        <pc:chgData name="rafael rofman" userId="83aecbe05d5a996b" providerId="LiveId" clId="{468029EC-EBF9-4848-B766-FAFF47267988}" dt="2024-04-09T17:05:07.196" v="5028" actId="47"/>
        <pc:sldMkLst>
          <pc:docMk/>
          <pc:sldMk cId="3178049274" sldId="305"/>
        </pc:sldMkLst>
      </pc:sldChg>
      <pc:sldChg chg="delSp modSp add mod delAnim modAnim">
        <pc:chgData name="rafael rofman" userId="83aecbe05d5a996b" providerId="LiveId" clId="{468029EC-EBF9-4848-B766-FAFF47267988}" dt="2024-04-09T17:10:49.068" v="5528" actId="1076"/>
        <pc:sldMkLst>
          <pc:docMk/>
          <pc:sldMk cId="2946808949" sldId="306"/>
        </pc:sldMkLst>
        <pc:spChg chg="del">
          <ac:chgData name="rafael rofman" userId="83aecbe05d5a996b" providerId="LiveId" clId="{468029EC-EBF9-4848-B766-FAFF47267988}" dt="2024-04-09T17:05:56.927" v="5044" actId="478"/>
          <ac:spMkLst>
            <pc:docMk/>
            <pc:sldMk cId="2946808949" sldId="306"/>
            <ac:spMk id="2" creationId="{9E1FB39B-8B83-DB32-4AFA-3A912AC91644}"/>
          </ac:spMkLst>
        </pc:spChg>
        <pc:spChg chg="del">
          <ac:chgData name="rafael rofman" userId="83aecbe05d5a996b" providerId="LiveId" clId="{468029EC-EBF9-4848-B766-FAFF47267988}" dt="2024-04-09T17:05:56.927" v="5044" actId="478"/>
          <ac:spMkLst>
            <pc:docMk/>
            <pc:sldMk cId="2946808949" sldId="306"/>
            <ac:spMk id="3" creationId="{D806C23F-32EF-9EB0-7106-33D1DD132A79}"/>
          </ac:spMkLst>
        </pc:spChg>
        <pc:spChg chg="del">
          <ac:chgData name="rafael rofman" userId="83aecbe05d5a996b" providerId="LiveId" clId="{468029EC-EBF9-4848-B766-FAFF47267988}" dt="2024-04-09T17:05:56.927" v="5044" actId="478"/>
          <ac:spMkLst>
            <pc:docMk/>
            <pc:sldMk cId="2946808949" sldId="306"/>
            <ac:spMk id="4" creationId="{469B4D30-AE51-4C66-F057-C17DF85755C7}"/>
          </ac:spMkLst>
        </pc:spChg>
        <pc:spChg chg="del">
          <ac:chgData name="rafael rofman" userId="83aecbe05d5a996b" providerId="LiveId" clId="{468029EC-EBF9-4848-B766-FAFF47267988}" dt="2024-04-09T17:05:56.927" v="5044" actId="478"/>
          <ac:spMkLst>
            <pc:docMk/>
            <pc:sldMk cId="2946808949" sldId="306"/>
            <ac:spMk id="5" creationId="{6898C905-CE4E-0F95-834F-AFDD87129901}"/>
          </ac:spMkLst>
        </pc:spChg>
        <pc:spChg chg="del">
          <ac:chgData name="rafael rofman" userId="83aecbe05d5a996b" providerId="LiveId" clId="{468029EC-EBF9-4848-B766-FAFF47267988}" dt="2024-04-09T17:05:56.927" v="5044" actId="478"/>
          <ac:spMkLst>
            <pc:docMk/>
            <pc:sldMk cId="2946808949" sldId="306"/>
            <ac:spMk id="6" creationId="{B9A68FED-9E55-ED2D-7E05-9A304077EFB2}"/>
          </ac:spMkLst>
        </pc:spChg>
        <pc:spChg chg="del">
          <ac:chgData name="rafael rofman" userId="83aecbe05d5a996b" providerId="LiveId" clId="{468029EC-EBF9-4848-B766-FAFF47267988}" dt="2024-04-09T17:05:56.927" v="5044" actId="478"/>
          <ac:spMkLst>
            <pc:docMk/>
            <pc:sldMk cId="2946808949" sldId="306"/>
            <ac:spMk id="7" creationId="{AB1CBFA1-F128-F28C-D78C-C65F3128923F}"/>
          </ac:spMkLst>
        </pc:spChg>
        <pc:spChg chg="del">
          <ac:chgData name="rafael rofman" userId="83aecbe05d5a996b" providerId="LiveId" clId="{468029EC-EBF9-4848-B766-FAFF47267988}" dt="2024-04-09T17:05:56.927" v="5044" actId="478"/>
          <ac:spMkLst>
            <pc:docMk/>
            <pc:sldMk cId="2946808949" sldId="306"/>
            <ac:spMk id="8" creationId="{3BC87CF2-463F-9DAF-79E2-8AFD920B18AA}"/>
          </ac:spMkLst>
        </pc:spChg>
        <pc:spChg chg="del">
          <ac:chgData name="rafael rofman" userId="83aecbe05d5a996b" providerId="LiveId" clId="{468029EC-EBF9-4848-B766-FAFF47267988}" dt="2024-04-09T17:05:56.927" v="5044" actId="478"/>
          <ac:spMkLst>
            <pc:docMk/>
            <pc:sldMk cId="2946808949" sldId="306"/>
            <ac:spMk id="9" creationId="{12606B82-B380-58C8-74BB-28E2F3319514}"/>
          </ac:spMkLst>
        </pc:spChg>
        <pc:spChg chg="mod">
          <ac:chgData name="rafael rofman" userId="83aecbe05d5a996b" providerId="LiveId" clId="{468029EC-EBF9-4848-B766-FAFF47267988}" dt="2024-04-09T17:05:20.760" v="5029" actId="207"/>
          <ac:spMkLst>
            <pc:docMk/>
            <pc:sldMk cId="2946808949" sldId="306"/>
            <ac:spMk id="165" creationId="{00000000-0000-0000-0000-000000000000}"/>
          </ac:spMkLst>
        </pc:spChg>
        <pc:spChg chg="mod">
          <ac:chgData name="rafael rofman" userId="83aecbe05d5a996b" providerId="LiveId" clId="{468029EC-EBF9-4848-B766-FAFF47267988}" dt="2024-04-09T17:05:37.157" v="5042" actId="20577"/>
          <ac:spMkLst>
            <pc:docMk/>
            <pc:sldMk cId="2946808949" sldId="306"/>
            <ac:spMk id="166" creationId="{00000000-0000-0000-0000-000000000000}"/>
          </ac:spMkLst>
        </pc:spChg>
        <pc:spChg chg="mod">
          <ac:chgData name="rafael rofman" userId="83aecbe05d5a996b" providerId="LiveId" clId="{468029EC-EBF9-4848-B766-FAFF47267988}" dt="2024-04-09T17:10:49.068" v="5528" actId="1076"/>
          <ac:spMkLst>
            <pc:docMk/>
            <pc:sldMk cId="2946808949" sldId="306"/>
            <ac:spMk id="167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%20-%20Personal\OneDrive\DATOS\Fecundidad\nacimientos%20(version%2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3aecbe05d5a996b/DATOS/Population%20Prospects%20UN/2022/WPP2022_POP_F01_1_POPULATION_SINGLE_AGE_BOTH_SEX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b="1" dirty="0"/>
              <a:t>TFR,</a:t>
            </a:r>
            <a:r>
              <a:rPr lang="es-AR" b="1" baseline="0" dirty="0"/>
              <a:t> </a:t>
            </a:r>
            <a:r>
              <a:rPr lang="es-AR" b="1" baseline="0" dirty="0" err="1"/>
              <a:t>predicted</a:t>
            </a:r>
            <a:r>
              <a:rPr lang="es-AR" b="1" baseline="0" dirty="0"/>
              <a:t> (UN 2019) and </a:t>
            </a:r>
            <a:r>
              <a:rPr lang="es-AR" b="1" baseline="0" dirty="0" err="1"/>
              <a:t>observed</a:t>
            </a:r>
            <a:endParaRPr lang="es-AR" b="1" dirty="0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5.8997560936661426E-2"/>
          <c:y val="0.11978161429479668"/>
          <c:w val="0.89655796150481193"/>
          <c:h val="0.81201930308189529"/>
        </c:manualLayout>
      </c:layout>
      <c:lineChart>
        <c:grouping val="standard"/>
        <c:varyColors val="0"/>
        <c:ser>
          <c:idx val="3"/>
          <c:order val="0"/>
          <c:spPr>
            <a:ln w="19050" cap="rnd">
              <a:solidFill>
                <a:srgbClr val="0070C0"/>
              </a:solidFill>
              <a:prstDash val="sysDot"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12700">
                <a:solidFill>
                  <a:srgbClr val="0070C0"/>
                </a:solidFill>
              </a:ln>
              <a:effectLst/>
            </c:spPr>
          </c:marker>
          <c:cat>
            <c:numRef>
              <c:f>'chile, colombia, uruguay'!$A$8:$A$21</c:f>
              <c:numCache>
                <c:formatCode>General</c:formatCode>
                <c:ptCount val="1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</c:numCache>
            </c:numRef>
          </c:cat>
          <c:val>
            <c:numRef>
              <c:f>'chile, colombia, uruguay'!$H$8:$H$20</c:f>
              <c:numCache>
                <c:formatCode>General</c:formatCode>
                <c:ptCount val="13"/>
                <c:pt idx="2" formatCode="0.0">
                  <c:v>2.33</c:v>
                </c:pt>
                <c:pt idx="7" formatCode="0.0">
                  <c:v>2.27</c:v>
                </c:pt>
                <c:pt idx="12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2B-4AC1-AF04-A54731A9167C}"/>
            </c:ext>
          </c:extLst>
        </c:ser>
        <c:ser>
          <c:idx val="4"/>
          <c:order val="1"/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'chile, colombia, uruguay'!$A$8:$A$21</c:f>
              <c:numCache>
                <c:formatCode>General</c:formatCode>
                <c:ptCount val="1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</c:numCache>
            </c:numRef>
          </c:cat>
          <c:val>
            <c:numRef>
              <c:f>'chile, colombia, uruguay'!$I$8:$I$20</c:f>
              <c:numCache>
                <c:formatCode>General</c:formatCode>
                <c:ptCount val="13"/>
                <c:pt idx="2" formatCode="0.0">
                  <c:v>1.85</c:v>
                </c:pt>
                <c:pt idx="7" formatCode="0.0">
                  <c:v>1.65</c:v>
                </c:pt>
                <c:pt idx="12" formatCode="0.0">
                  <c:v>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2B-4AC1-AF04-A54731A9167C}"/>
            </c:ext>
          </c:extLst>
        </c:ser>
        <c:ser>
          <c:idx val="5"/>
          <c:order val="2"/>
          <c:spPr>
            <a:ln w="22225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'chile, colombia, uruguay'!$A$8:$A$21</c:f>
              <c:numCache>
                <c:formatCode>General</c:formatCode>
                <c:ptCount val="1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</c:numCache>
            </c:numRef>
          </c:cat>
          <c:val>
            <c:numRef>
              <c:f>'chile, colombia, uruguay'!$J$8:$J$20</c:f>
              <c:numCache>
                <c:formatCode>General</c:formatCode>
                <c:ptCount val="13"/>
                <c:pt idx="2" formatCode="0.0">
                  <c:v>2.0099999999999998</c:v>
                </c:pt>
                <c:pt idx="7" formatCode="0.0">
                  <c:v>1.98</c:v>
                </c:pt>
                <c:pt idx="12" formatCode="0.0">
                  <c:v>1.92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2B-4AC1-AF04-A54731A9167C}"/>
            </c:ext>
          </c:extLst>
        </c:ser>
        <c:ser>
          <c:idx val="1"/>
          <c:order val="3"/>
          <c:tx>
            <c:strRef>
              <c:f>'chile, colombia, uruguay'!$C$7</c:f>
              <c:strCache>
                <c:ptCount val="1"/>
                <c:pt idx="0">
                  <c:v>Chile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'chile, colombia, uruguay'!$A$8:$A$21</c:f>
              <c:numCache>
                <c:formatCode>General</c:formatCode>
                <c:ptCount val="1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</c:numCache>
            </c:numRef>
          </c:cat>
          <c:val>
            <c:numRef>
              <c:f>'chile, colombia, uruguay'!$C$8:$C$21</c:f>
              <c:numCache>
                <c:formatCode>0.00</c:formatCode>
                <c:ptCount val="14"/>
                <c:pt idx="0">
                  <c:v>1.897962104200648</c:v>
                </c:pt>
                <c:pt idx="1">
                  <c:v>1.8616212221411577</c:v>
                </c:pt>
                <c:pt idx="2">
                  <c:v>1.8235875272191449</c:v>
                </c:pt>
                <c:pt idx="3">
                  <c:v>1.8025766096382787</c:v>
                </c:pt>
                <c:pt idx="4">
                  <c:v>1.8584555410280357</c:v>
                </c:pt>
                <c:pt idx="5">
                  <c:v>1.8004043508609613</c:v>
                </c:pt>
                <c:pt idx="6">
                  <c:v>1.6874141085202297</c:v>
                </c:pt>
                <c:pt idx="7">
                  <c:v>1.5653787804886354</c:v>
                </c:pt>
                <c:pt idx="8">
                  <c:v>1.5453613265108719</c:v>
                </c:pt>
                <c:pt idx="9">
                  <c:v>1.4317112889231944</c:v>
                </c:pt>
                <c:pt idx="10">
                  <c:v>1.3077528232048663</c:v>
                </c:pt>
                <c:pt idx="11">
                  <c:v>1.1773186609187838</c:v>
                </c:pt>
                <c:pt idx="12">
                  <c:v>1.2589253779822693</c:v>
                </c:pt>
                <c:pt idx="13">
                  <c:v>1.1592920479199396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D2B-4AC1-AF04-A54731A9167C}"/>
            </c:ext>
          </c:extLst>
        </c:ser>
        <c:ser>
          <c:idx val="2"/>
          <c:order val="4"/>
          <c:tx>
            <c:strRef>
              <c:f>'chile, colombia, uruguay'!$D$7</c:f>
              <c:strCache>
                <c:ptCount val="1"/>
                <c:pt idx="0">
                  <c:v>Uruguay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'chile, colombia, uruguay'!$A$8:$A$21</c:f>
              <c:numCache>
                <c:formatCode>General</c:formatCode>
                <c:ptCount val="1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</c:numCache>
            </c:numRef>
          </c:cat>
          <c:val>
            <c:numRef>
              <c:f>'chile, colombia, uruguay'!$D$8:$D$20</c:f>
              <c:numCache>
                <c:formatCode>0.00</c:formatCode>
                <c:ptCount val="13"/>
                <c:pt idx="0">
                  <c:v>1.9686256359956229</c:v>
                </c:pt>
                <c:pt idx="1">
                  <c:v>1.9648399149229858</c:v>
                </c:pt>
                <c:pt idx="2">
                  <c:v>2.0182943984636306</c:v>
                </c:pt>
                <c:pt idx="3">
                  <c:v>2.0410690735411334</c:v>
                </c:pt>
                <c:pt idx="4">
                  <c:v>2.0285833278895016</c:v>
                </c:pt>
                <c:pt idx="5">
                  <c:v>2.0505061963935649</c:v>
                </c:pt>
                <c:pt idx="6">
                  <c:v>1.9730603187506861</c:v>
                </c:pt>
                <c:pt idx="7">
                  <c:v>1.804450912979088</c:v>
                </c:pt>
                <c:pt idx="8">
                  <c:v>1.6817793429240211</c:v>
                </c:pt>
                <c:pt idx="9">
                  <c:v>1.5688983375618248</c:v>
                </c:pt>
                <c:pt idx="10">
                  <c:v>1.5000821221209917</c:v>
                </c:pt>
                <c:pt idx="11">
                  <c:v>1.4455031821652278</c:v>
                </c:pt>
                <c:pt idx="12">
                  <c:v>1.3464090928476979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D2B-4AC1-AF04-A54731A9167C}"/>
            </c:ext>
          </c:extLst>
        </c:ser>
        <c:ser>
          <c:idx val="0"/>
          <c:order val="5"/>
          <c:tx>
            <c:strRef>
              <c:f>'chile, colombia, uruguay'!$B$7</c:f>
              <c:strCache>
                <c:ptCount val="1"/>
                <c:pt idx="0">
                  <c:v>Argentina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'chile, colombia, uruguay'!$A$8:$A$21</c:f>
              <c:numCache>
                <c:formatCode>General</c:formatCode>
                <c:ptCount val="1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</c:numCache>
            </c:numRef>
          </c:cat>
          <c:val>
            <c:numRef>
              <c:f>'chile, colombia, uruguay'!$B$8:$B$20</c:f>
              <c:numCache>
                <c:formatCode>0.00</c:formatCode>
                <c:ptCount val="13"/>
                <c:pt idx="0">
                  <c:v>2.3845748780895217</c:v>
                </c:pt>
                <c:pt idx="1">
                  <c:v>2.3803923405848768</c:v>
                </c:pt>
                <c:pt idx="2">
                  <c:v>2.2873187877073171</c:v>
                </c:pt>
                <c:pt idx="3">
                  <c:v>2.3286510411881038</c:v>
                </c:pt>
                <c:pt idx="4">
                  <c:v>2.3746426727221976</c:v>
                </c:pt>
                <c:pt idx="5">
                  <c:v>2.3267563547540702</c:v>
                </c:pt>
                <c:pt idx="6">
                  <c:v>2.2045841922089231</c:v>
                </c:pt>
                <c:pt idx="7">
                  <c:v>2.0969776573083538</c:v>
                </c:pt>
                <c:pt idx="8">
                  <c:v>2.0394447647561615</c:v>
                </c:pt>
                <c:pt idx="9">
                  <c:v>1.8567835522223899</c:v>
                </c:pt>
                <c:pt idx="10">
                  <c:v>1.5723611979429173</c:v>
                </c:pt>
                <c:pt idx="11">
                  <c:v>1.5592351678193852</c:v>
                </c:pt>
                <c:pt idx="12">
                  <c:v>1.4665772446467038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D2B-4AC1-AF04-A54731A91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3732063"/>
        <c:axId val="567661663"/>
      </c:lineChart>
      <c:catAx>
        <c:axId val="32373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67661663"/>
        <c:crosses val="autoZero"/>
        <c:auto val="1"/>
        <c:lblAlgn val="ctr"/>
        <c:lblOffset val="100"/>
        <c:noMultiLvlLbl val="0"/>
      </c:catAx>
      <c:valAx>
        <c:axId val="567661663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b="1" dirty="0"/>
                  <a:t>TFR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32373206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9.6653421805212372E-2"/>
          <c:y val="0.63040037518854142"/>
          <c:w val="0.17942049854649045"/>
          <c:h val="0.224582017368853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total'!$B$34:$EV$34</c:f>
              <c:numCache>
                <c:formatCode>0%</c:formatCode>
                <c:ptCount val="151"/>
                <c:pt idx="0">
                  <c:v>0.88563563309759574</c:v>
                </c:pt>
                <c:pt idx="1">
                  <c:v>0.89536050373947584</c:v>
                </c:pt>
                <c:pt idx="2">
                  <c:v>0.90621923618096001</c:v>
                </c:pt>
                <c:pt idx="3">
                  <c:v>0.91746273180686211</c:v>
                </c:pt>
                <c:pt idx="4">
                  <c:v>0.92823687629878926</c:v>
                </c:pt>
                <c:pt idx="5">
                  <c:v>0.93811857029092305</c:v>
                </c:pt>
                <c:pt idx="6">
                  <c:v>0.94675541604791691</c:v>
                </c:pt>
                <c:pt idx="7">
                  <c:v>0.95440642830258871</c:v>
                </c:pt>
                <c:pt idx="8">
                  <c:v>0.9618424554145043</c:v>
                </c:pt>
                <c:pt idx="9">
                  <c:v>0.96886661604168078</c:v>
                </c:pt>
                <c:pt idx="10">
                  <c:v>0.97598424114162052</c:v>
                </c:pt>
                <c:pt idx="11">
                  <c:v>0.98295358570297275</c:v>
                </c:pt>
                <c:pt idx="12">
                  <c:v>0.98854746414589612</c:v>
                </c:pt>
                <c:pt idx="13">
                  <c:v>0.99236162250195314</c:v>
                </c:pt>
                <c:pt idx="14">
                  <c:v>0.99526533958213426</c:v>
                </c:pt>
                <c:pt idx="15">
                  <c:v>0.99854468319415779</c:v>
                </c:pt>
                <c:pt idx="16">
                  <c:v>1.0018519779387665</c:v>
                </c:pt>
                <c:pt idx="17">
                  <c:v>1.0043974943654514</c:v>
                </c:pt>
                <c:pt idx="18">
                  <c:v>1.0060971428545451</c:v>
                </c:pt>
                <c:pt idx="19">
                  <c:v>1.0071325081914786</c:v>
                </c:pt>
                <c:pt idx="20">
                  <c:v>1.0071217505489323</c:v>
                </c:pt>
                <c:pt idx="21">
                  <c:v>1.0038024205387039</c:v>
                </c:pt>
                <c:pt idx="22">
                  <c:v>0.99776114116933301</c:v>
                </c:pt>
                <c:pt idx="23">
                  <c:v>0.99140008628773413</c:v>
                </c:pt>
                <c:pt idx="24">
                  <c:v>0.98442969359247168</c:v>
                </c:pt>
                <c:pt idx="25">
                  <c:v>0.97700057063555401</c:v>
                </c:pt>
                <c:pt idx="26">
                  <c:v>0.96924018647716204</c:v>
                </c:pt>
                <c:pt idx="27">
                  <c:v>0.96067493322909658</c:v>
                </c:pt>
                <c:pt idx="28">
                  <c:v>0.95104308506573487</c:v>
                </c:pt>
                <c:pt idx="29">
                  <c:v>0.94016560810173333</c:v>
                </c:pt>
                <c:pt idx="30">
                  <c:v>0.92773937971998</c:v>
                </c:pt>
                <c:pt idx="31">
                  <c:v>0.91437042947430769</c:v>
                </c:pt>
                <c:pt idx="32">
                  <c:v>0.90123069757937035</c:v>
                </c:pt>
                <c:pt idx="33">
                  <c:v>0.88815555640225874</c:v>
                </c:pt>
                <c:pt idx="34">
                  <c:v>0.87465506247761449</c:v>
                </c:pt>
                <c:pt idx="35">
                  <c:v>0.8609698361318987</c:v>
                </c:pt>
                <c:pt idx="36">
                  <c:v>0.84680617330477204</c:v>
                </c:pt>
                <c:pt idx="37">
                  <c:v>0.83197989217852852</c:v>
                </c:pt>
                <c:pt idx="38">
                  <c:v>0.8173139262901854</c:v>
                </c:pt>
                <c:pt idx="39">
                  <c:v>0.80312551064747828</c:v>
                </c:pt>
                <c:pt idx="40">
                  <c:v>0.7885925997574561</c:v>
                </c:pt>
                <c:pt idx="41">
                  <c:v>0.77400590926558555</c:v>
                </c:pt>
                <c:pt idx="42">
                  <c:v>0.76073909896803305</c:v>
                </c:pt>
                <c:pt idx="43">
                  <c:v>0.74885688436027809</c:v>
                </c:pt>
                <c:pt idx="44">
                  <c:v>0.73777819376374454</c:v>
                </c:pt>
                <c:pt idx="45">
                  <c:v>0.72744306139520265</c:v>
                </c:pt>
                <c:pt idx="46">
                  <c:v>0.71746434887733579</c:v>
                </c:pt>
                <c:pt idx="47">
                  <c:v>0.70750499462955196</c:v>
                </c:pt>
                <c:pt idx="48">
                  <c:v>0.69782792677400463</c:v>
                </c:pt>
                <c:pt idx="49">
                  <c:v>0.68852184650073645</c:v>
                </c:pt>
                <c:pt idx="50">
                  <c:v>0.67968899344961842</c:v>
                </c:pt>
                <c:pt idx="51">
                  <c:v>0.67138318788243734</c:v>
                </c:pt>
                <c:pt idx="52">
                  <c:v>0.66314099988681419</c:v>
                </c:pt>
                <c:pt idx="53">
                  <c:v>0.65475632947362217</c:v>
                </c:pt>
                <c:pt idx="54">
                  <c:v>0.64586894129667805</c:v>
                </c:pt>
                <c:pt idx="55">
                  <c:v>0.63640370266358304</c:v>
                </c:pt>
                <c:pt idx="56">
                  <c:v>0.62679126536838414</c:v>
                </c:pt>
                <c:pt idx="57">
                  <c:v>0.61711652705401554</c:v>
                </c:pt>
                <c:pt idx="58">
                  <c:v>0.60759942772527398</c:v>
                </c:pt>
                <c:pt idx="59">
                  <c:v>0.59826241735746566</c:v>
                </c:pt>
                <c:pt idx="60">
                  <c:v>0.58869187910009435</c:v>
                </c:pt>
                <c:pt idx="61">
                  <c:v>0.57981954697805926</c:v>
                </c:pt>
                <c:pt idx="62">
                  <c:v>0.57168544809696009</c:v>
                </c:pt>
                <c:pt idx="63">
                  <c:v>0.56340827482251354</c:v>
                </c:pt>
                <c:pt idx="64">
                  <c:v>0.55527301772945337</c:v>
                </c:pt>
                <c:pt idx="65">
                  <c:v>0.54750549162928441</c:v>
                </c:pt>
                <c:pt idx="66">
                  <c:v>0.5404209172936284</c:v>
                </c:pt>
                <c:pt idx="67">
                  <c:v>0.53411141388250893</c:v>
                </c:pt>
                <c:pt idx="68">
                  <c:v>0.52829677495360994</c:v>
                </c:pt>
                <c:pt idx="69">
                  <c:v>0.52234732809635398</c:v>
                </c:pt>
                <c:pt idx="70">
                  <c:v>0.51604580635369468</c:v>
                </c:pt>
                <c:pt idx="71">
                  <c:v>0.50954262778328407</c:v>
                </c:pt>
                <c:pt idx="72">
                  <c:v>0.50328904265887275</c:v>
                </c:pt>
                <c:pt idx="73">
                  <c:v>0.49773257883350552</c:v>
                </c:pt>
                <c:pt idx="74">
                  <c:v>0.49275548564326094</c:v>
                </c:pt>
                <c:pt idx="75">
                  <c:v>0.48826866322001683</c:v>
                </c:pt>
                <c:pt idx="76">
                  <c:v>0.48420750501365684</c:v>
                </c:pt>
                <c:pt idx="77">
                  <c:v>0.48058121167484869</c:v>
                </c:pt>
                <c:pt idx="78">
                  <c:v>0.47746128196950283</c:v>
                </c:pt>
                <c:pt idx="79">
                  <c:v>0.47491694105444704</c:v>
                </c:pt>
                <c:pt idx="80">
                  <c:v>0.47293704809434089</c:v>
                </c:pt>
                <c:pt idx="81">
                  <c:v>0.47164281345464837</c:v>
                </c:pt>
                <c:pt idx="82">
                  <c:v>0.47119862498171405</c:v>
                </c:pt>
                <c:pt idx="83">
                  <c:v>0.47170966111451307</c:v>
                </c:pt>
                <c:pt idx="84">
                  <c:v>0.47318697181481767</c:v>
                </c:pt>
                <c:pt idx="85">
                  <c:v>0.47526277574068321</c:v>
                </c:pt>
                <c:pt idx="86">
                  <c:v>0.4780646204173723</c:v>
                </c:pt>
                <c:pt idx="87">
                  <c:v>0.48154079507732483</c:v>
                </c:pt>
                <c:pt idx="88">
                  <c:v>0.48518131461359781</c:v>
                </c:pt>
                <c:pt idx="89">
                  <c:v>0.48887949637548445</c:v>
                </c:pt>
                <c:pt idx="90">
                  <c:v>0.49263696014823694</c:v>
                </c:pt>
                <c:pt idx="91">
                  <c:v>0.49651981350386043</c:v>
                </c:pt>
                <c:pt idx="92">
                  <c:v>0.50053001750440329</c:v>
                </c:pt>
                <c:pt idx="93">
                  <c:v>0.50459828184547395</c:v>
                </c:pt>
                <c:pt idx="94">
                  <c:v>0.50863370849239209</c:v>
                </c:pt>
                <c:pt idx="95">
                  <c:v>0.51261458755004319</c:v>
                </c:pt>
                <c:pt idx="96">
                  <c:v>0.51659293894897784</c:v>
                </c:pt>
                <c:pt idx="97">
                  <c:v>0.52062778859336567</c:v>
                </c:pt>
                <c:pt idx="98">
                  <c:v>0.52470190042500908</c:v>
                </c:pt>
                <c:pt idx="99">
                  <c:v>0.52879063071276422</c:v>
                </c:pt>
                <c:pt idx="100">
                  <c:v>0.53302807229072435</c:v>
                </c:pt>
                <c:pt idx="101">
                  <c:v>0.53748102129824948</c:v>
                </c:pt>
                <c:pt idx="102">
                  <c:v>0.5421618179175931</c:v>
                </c:pt>
                <c:pt idx="103">
                  <c:v>0.5471704658332639</c:v>
                </c:pt>
                <c:pt idx="104">
                  <c:v>0.55256536299991055</c:v>
                </c:pt>
                <c:pt idx="105">
                  <c:v>0.55831783539384894</c:v>
                </c:pt>
                <c:pt idx="106">
                  <c:v>0.56441679423583135</c:v>
                </c:pt>
                <c:pt idx="107">
                  <c:v>0.57086736427418239</c:v>
                </c:pt>
                <c:pt idx="108">
                  <c:v>0.57769362731047758</c:v>
                </c:pt>
                <c:pt idx="109">
                  <c:v>0.58487861189671131</c:v>
                </c:pt>
                <c:pt idx="110">
                  <c:v>0.59227207994234832</c:v>
                </c:pt>
                <c:pt idx="111">
                  <c:v>0.59975880575984108</c:v>
                </c:pt>
                <c:pt idx="112">
                  <c:v>0.60736763535527327</c:v>
                </c:pt>
                <c:pt idx="113">
                  <c:v>0.61526827879561796</c:v>
                </c:pt>
                <c:pt idx="114">
                  <c:v>0.62344861333668533</c:v>
                </c:pt>
                <c:pt idx="115">
                  <c:v>0.63178193001512195</c:v>
                </c:pt>
                <c:pt idx="116">
                  <c:v>0.64021002762830648</c:v>
                </c:pt>
                <c:pt idx="117">
                  <c:v>0.64864252236818842</c:v>
                </c:pt>
                <c:pt idx="118">
                  <c:v>0.6570396002428136</c:v>
                </c:pt>
                <c:pt idx="119">
                  <c:v>0.66537386388067432</c:v>
                </c:pt>
                <c:pt idx="120">
                  <c:v>0.67358228163902378</c:v>
                </c:pt>
                <c:pt idx="121">
                  <c:v>0.68170851073744665</c:v>
                </c:pt>
                <c:pt idx="122">
                  <c:v>0.68988624541978016</c:v>
                </c:pt>
                <c:pt idx="123">
                  <c:v>0.69810478609083171</c:v>
                </c:pt>
                <c:pt idx="124">
                  <c:v>0.70633842605277963</c:v>
                </c:pt>
                <c:pt idx="125">
                  <c:v>0.7145521460026093</c:v>
                </c:pt>
                <c:pt idx="126">
                  <c:v>0.72278618982353082</c:v>
                </c:pt>
                <c:pt idx="127">
                  <c:v>0.73102268804653514</c:v>
                </c:pt>
                <c:pt idx="128">
                  <c:v>0.73913839833711603</c:v>
                </c:pt>
                <c:pt idx="129">
                  <c:v>0.74713938935261137</c:v>
                </c:pt>
                <c:pt idx="130">
                  <c:v>0.75500255640069847</c:v>
                </c:pt>
                <c:pt idx="131">
                  <c:v>0.76261311877893601</c:v>
                </c:pt>
                <c:pt idx="132">
                  <c:v>0.76966372541326922</c:v>
                </c:pt>
                <c:pt idx="133">
                  <c:v>0.77583743923127502</c:v>
                </c:pt>
                <c:pt idx="134">
                  <c:v>0.78111411224375449</c:v>
                </c:pt>
                <c:pt idx="135">
                  <c:v>0.78588829005848193</c:v>
                </c:pt>
                <c:pt idx="136">
                  <c:v>0.79001646697332073</c:v>
                </c:pt>
                <c:pt idx="137">
                  <c:v>0.79354310723696653</c:v>
                </c:pt>
                <c:pt idx="138">
                  <c:v>0.79706521949824893</c:v>
                </c:pt>
                <c:pt idx="139">
                  <c:v>0.80068358912024307</c:v>
                </c:pt>
                <c:pt idx="140">
                  <c:v>0.80443638339149215</c:v>
                </c:pt>
                <c:pt idx="141">
                  <c:v>0.80827921652360579</c:v>
                </c:pt>
                <c:pt idx="142">
                  <c:v>0.81210164194150725</c:v>
                </c:pt>
                <c:pt idx="143">
                  <c:v>0.81594897891150753</c:v>
                </c:pt>
                <c:pt idx="144">
                  <c:v>0.81993943737882879</c:v>
                </c:pt>
                <c:pt idx="145">
                  <c:v>0.82411045906943281</c:v>
                </c:pt>
                <c:pt idx="146">
                  <c:v>0.8284437657373751</c:v>
                </c:pt>
                <c:pt idx="147">
                  <c:v>0.83300040483187532</c:v>
                </c:pt>
                <c:pt idx="148">
                  <c:v>0.837636203332635</c:v>
                </c:pt>
                <c:pt idx="149">
                  <c:v>0.8423515343987944</c:v>
                </c:pt>
                <c:pt idx="150">
                  <c:v>0.84717383322699513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DF-47F1-8B59-CC14E0121A08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total'!$B$35:$EV$35</c:f>
              <c:numCache>
                <c:formatCode>0%</c:formatCode>
                <c:ptCount val="151"/>
                <c:pt idx="0">
                  <c:v>0.74231767879200394</c:v>
                </c:pt>
                <c:pt idx="1">
                  <c:v>0.77001267490121028</c:v>
                </c:pt>
                <c:pt idx="2">
                  <c:v>0.79615638524169285</c:v>
                </c:pt>
                <c:pt idx="3">
                  <c:v>0.82006737247353212</c:v>
                </c:pt>
                <c:pt idx="4">
                  <c:v>0.84322179449215273</c:v>
                </c:pt>
                <c:pt idx="5">
                  <c:v>0.86621558562762457</c:v>
                </c:pt>
                <c:pt idx="6">
                  <c:v>0.88858636337526575</c:v>
                </c:pt>
                <c:pt idx="7">
                  <c:v>0.91020232750138508</c:v>
                </c:pt>
                <c:pt idx="8">
                  <c:v>0.93029439907430089</c:v>
                </c:pt>
                <c:pt idx="9">
                  <c:v>0.94742251134313682</c:v>
                </c:pt>
                <c:pt idx="10">
                  <c:v>0.96508540531243647</c:v>
                </c:pt>
                <c:pt idx="11">
                  <c:v>0.98612464517222354</c:v>
                </c:pt>
                <c:pt idx="12">
                  <c:v>1.009306260575296</c:v>
                </c:pt>
                <c:pt idx="13">
                  <c:v>1.0347418033630396</c:v>
                </c:pt>
                <c:pt idx="14">
                  <c:v>1.0608920164025719</c:v>
                </c:pt>
                <c:pt idx="15">
                  <c:v>1.0862353737164687</c:v>
                </c:pt>
                <c:pt idx="16">
                  <c:v>1.1100295820437969</c:v>
                </c:pt>
                <c:pt idx="17">
                  <c:v>1.1308405852538972</c:v>
                </c:pt>
                <c:pt idx="18">
                  <c:v>1.1477269539031307</c:v>
                </c:pt>
                <c:pt idx="19">
                  <c:v>1.1575448784674665</c:v>
                </c:pt>
                <c:pt idx="20">
                  <c:v>1.1550925100709428</c:v>
                </c:pt>
                <c:pt idx="21">
                  <c:v>1.1464056846418762</c:v>
                </c:pt>
                <c:pt idx="22">
                  <c:v>1.1392659498943658</c:v>
                </c:pt>
                <c:pt idx="23">
                  <c:v>1.1329265012440317</c:v>
                </c:pt>
                <c:pt idx="24">
                  <c:v>1.126354596328228</c:v>
                </c:pt>
                <c:pt idx="25">
                  <c:v>1.1143485253824954</c:v>
                </c:pt>
                <c:pt idx="26">
                  <c:v>1.0972894406033937</c:v>
                </c:pt>
                <c:pt idx="27">
                  <c:v>1.0795425046192373</c:v>
                </c:pt>
                <c:pt idx="28">
                  <c:v>1.0621850485739519</c:v>
                </c:pt>
                <c:pt idx="29">
                  <c:v>1.0462051204362977</c:v>
                </c:pt>
                <c:pt idx="30">
                  <c:v>1.0301870956460917</c:v>
                </c:pt>
                <c:pt idx="31">
                  <c:v>1.010854211582781</c:v>
                </c:pt>
                <c:pt idx="32">
                  <c:v>0.99186439348890065</c:v>
                </c:pt>
                <c:pt idx="33">
                  <c:v>0.97838461440941149</c:v>
                </c:pt>
                <c:pt idx="34">
                  <c:v>0.97122546327436077</c:v>
                </c:pt>
                <c:pt idx="35">
                  <c:v>0.96758543059911295</c:v>
                </c:pt>
                <c:pt idx="36">
                  <c:v>0.96266405277862599</c:v>
                </c:pt>
                <c:pt idx="37">
                  <c:v>0.95597959136980382</c:v>
                </c:pt>
                <c:pt idx="38">
                  <c:v>0.94870665871507487</c:v>
                </c:pt>
                <c:pt idx="39">
                  <c:v>0.94152958560594535</c:v>
                </c:pt>
                <c:pt idx="40">
                  <c:v>0.93421080508474574</c:v>
                </c:pt>
                <c:pt idx="41">
                  <c:v>0.92785839463603503</c:v>
                </c:pt>
                <c:pt idx="42">
                  <c:v>0.91827405283079733</c:v>
                </c:pt>
                <c:pt idx="43">
                  <c:v>0.90408319359868194</c:v>
                </c:pt>
                <c:pt idx="44">
                  <c:v>0.88864193417890225</c:v>
                </c:pt>
                <c:pt idx="45">
                  <c:v>0.87180972611116481</c:v>
                </c:pt>
                <c:pt idx="46">
                  <c:v>0.85365735158365219</c:v>
                </c:pt>
                <c:pt idx="47">
                  <c:v>0.83469593838067591</c:v>
                </c:pt>
                <c:pt idx="48">
                  <c:v>0.81580158403371517</c:v>
                </c:pt>
                <c:pt idx="49">
                  <c:v>0.79791265117249188</c:v>
                </c:pt>
                <c:pt idx="50">
                  <c:v>0.78161660626811014</c:v>
                </c:pt>
                <c:pt idx="51">
                  <c:v>0.76763182456165369</c:v>
                </c:pt>
                <c:pt idx="52">
                  <c:v>0.75546381572179966</c:v>
                </c:pt>
                <c:pt idx="53">
                  <c:v>0.74384447960049827</c:v>
                </c:pt>
                <c:pt idx="54">
                  <c:v>0.73254662774521973</c:v>
                </c:pt>
                <c:pt idx="55">
                  <c:v>0.72108983429043216</c:v>
                </c:pt>
                <c:pt idx="56">
                  <c:v>0.70900465237413179</c:v>
                </c:pt>
                <c:pt idx="57">
                  <c:v>0.69621513944223112</c:v>
                </c:pt>
                <c:pt idx="58">
                  <c:v>0.68292118933114598</c:v>
                </c:pt>
                <c:pt idx="59">
                  <c:v>0.66898019028798195</c:v>
                </c:pt>
                <c:pt idx="60">
                  <c:v>0.6510069350118145</c:v>
                </c:pt>
                <c:pt idx="61">
                  <c:v>0.63065530533576786</c:v>
                </c:pt>
                <c:pt idx="62">
                  <c:v>0.6122365028723401</c:v>
                </c:pt>
                <c:pt idx="63">
                  <c:v>0.59510714260923092</c:v>
                </c:pt>
                <c:pt idx="64">
                  <c:v>0.57887661294478487</c:v>
                </c:pt>
                <c:pt idx="65">
                  <c:v>0.56366053796168969</c:v>
                </c:pt>
                <c:pt idx="66">
                  <c:v>0.54970118744502061</c:v>
                </c:pt>
                <c:pt idx="67">
                  <c:v>0.53733339624460741</c:v>
                </c:pt>
                <c:pt idx="68">
                  <c:v>0.52667015635676351</c:v>
                </c:pt>
                <c:pt idx="69">
                  <c:v>0.51590828072130246</c:v>
                </c:pt>
                <c:pt idx="70">
                  <c:v>0.50561765625357424</c:v>
                </c:pt>
                <c:pt idx="71">
                  <c:v>0.49681670467662853</c:v>
                </c:pt>
                <c:pt idx="72">
                  <c:v>0.48866984036027294</c:v>
                </c:pt>
                <c:pt idx="73">
                  <c:v>0.48160637037544607</c:v>
                </c:pt>
                <c:pt idx="74">
                  <c:v>0.47570946633964051</c:v>
                </c:pt>
                <c:pt idx="75">
                  <c:v>0.47146263260283844</c:v>
                </c:pt>
                <c:pt idx="76">
                  <c:v>0.46810837870828809</c:v>
                </c:pt>
                <c:pt idx="77">
                  <c:v>0.46447059061809592</c:v>
                </c:pt>
                <c:pt idx="78">
                  <c:v>0.46056257042101401</c:v>
                </c:pt>
                <c:pt idx="79">
                  <c:v>0.45638430708956501</c:v>
                </c:pt>
                <c:pt idx="80">
                  <c:v>0.45224093293483059</c:v>
                </c:pt>
                <c:pt idx="81">
                  <c:v>0.44828632523440493</c:v>
                </c:pt>
                <c:pt idx="82">
                  <c:v>0.44442582514388645</c:v>
                </c:pt>
                <c:pt idx="83">
                  <c:v>0.44056970060139206</c:v>
                </c:pt>
                <c:pt idx="84">
                  <c:v>0.43851074929299033</c:v>
                </c:pt>
                <c:pt idx="85">
                  <c:v>0.43900325485057273</c:v>
                </c:pt>
                <c:pt idx="86">
                  <c:v>0.44004617238687926</c:v>
                </c:pt>
                <c:pt idx="87">
                  <c:v>0.44090815505823333</c:v>
                </c:pt>
                <c:pt idx="88">
                  <c:v>0.44172434644264025</c:v>
                </c:pt>
                <c:pt idx="89">
                  <c:v>0.44241589377771057</c:v>
                </c:pt>
                <c:pt idx="90">
                  <c:v>0.44311055986616288</c:v>
                </c:pt>
                <c:pt idx="91">
                  <c:v>0.44392755321142519</c:v>
                </c:pt>
                <c:pt idx="92">
                  <c:v>0.4448027707200749</c:v>
                </c:pt>
                <c:pt idx="93">
                  <c:v>0.4458039445541877</c:v>
                </c:pt>
                <c:pt idx="94">
                  <c:v>0.44705164638506101</c:v>
                </c:pt>
                <c:pt idx="95">
                  <c:v>0.44862979419108368</c:v>
                </c:pt>
                <c:pt idx="96">
                  <c:v>0.45063700869892115</c:v>
                </c:pt>
                <c:pt idx="97">
                  <c:v>0.45306968642552042</c:v>
                </c:pt>
                <c:pt idx="98">
                  <c:v>0.45594917691616199</c:v>
                </c:pt>
                <c:pt idx="99">
                  <c:v>0.4591839098156173</c:v>
                </c:pt>
                <c:pt idx="100">
                  <c:v>0.4627663256594261</c:v>
                </c:pt>
                <c:pt idx="101">
                  <c:v>0.46681811355269226</c:v>
                </c:pt>
                <c:pt idx="102">
                  <c:v>0.47133553389777871</c:v>
                </c:pt>
                <c:pt idx="103">
                  <c:v>0.47624928120964166</c:v>
                </c:pt>
                <c:pt idx="104">
                  <c:v>0.4815725641632424</c:v>
                </c:pt>
                <c:pt idx="105">
                  <c:v>0.48742843787023593</c:v>
                </c:pt>
                <c:pt idx="106">
                  <c:v>0.49386557025288319</c:v>
                </c:pt>
                <c:pt idx="107">
                  <c:v>0.50077423600432447</c:v>
                </c:pt>
                <c:pt idx="108">
                  <c:v>0.50803942779968947</c:v>
                </c:pt>
                <c:pt idx="109">
                  <c:v>0.51558620095935781</c:v>
                </c:pt>
                <c:pt idx="110">
                  <c:v>0.52327957170275086</c:v>
                </c:pt>
                <c:pt idx="111">
                  <c:v>0.53101668692226034</c:v>
                </c:pt>
                <c:pt idx="112">
                  <c:v>0.53882387914493401</c:v>
                </c:pt>
                <c:pt idx="113">
                  <c:v>0.54697664844837579</c:v>
                </c:pt>
                <c:pt idx="114">
                  <c:v>0.5555297587044008</c:v>
                </c:pt>
                <c:pt idx="115">
                  <c:v>0.5642348180232486</c:v>
                </c:pt>
                <c:pt idx="116">
                  <c:v>0.57292769308727909</c:v>
                </c:pt>
                <c:pt idx="117">
                  <c:v>0.58135405348748292</c:v>
                </c:pt>
                <c:pt idx="118">
                  <c:v>0.58949239060071168</c:v>
                </c:pt>
                <c:pt idx="119">
                  <c:v>0.59751510488623438</c:v>
                </c:pt>
                <c:pt idx="120">
                  <c:v>0.60536847391086002</c:v>
                </c:pt>
                <c:pt idx="121">
                  <c:v>0.61293774427074088</c:v>
                </c:pt>
                <c:pt idx="122">
                  <c:v>0.62013072004633973</c:v>
                </c:pt>
                <c:pt idx="123">
                  <c:v>0.6268990294625445</c:v>
                </c:pt>
                <c:pt idx="124">
                  <c:v>0.63320330233887656</c:v>
                </c:pt>
                <c:pt idx="125">
                  <c:v>0.63859200008992145</c:v>
                </c:pt>
                <c:pt idx="126">
                  <c:v>0.64358689710746808</c:v>
                </c:pt>
                <c:pt idx="127">
                  <c:v>0.64909593006000721</c:v>
                </c:pt>
                <c:pt idx="128">
                  <c:v>0.6550749840074781</c:v>
                </c:pt>
                <c:pt idx="129">
                  <c:v>0.66138275177515016</c:v>
                </c:pt>
                <c:pt idx="130">
                  <c:v>0.66783131272248308</c:v>
                </c:pt>
                <c:pt idx="131">
                  <c:v>0.67439852545896251</c:v>
                </c:pt>
                <c:pt idx="132">
                  <c:v>0.68118586352291777</c:v>
                </c:pt>
                <c:pt idx="133">
                  <c:v>0.68825689484321351</c:v>
                </c:pt>
                <c:pt idx="134">
                  <c:v>0.69394006516936457</c:v>
                </c:pt>
                <c:pt idx="135">
                  <c:v>0.6974520104510411</c:v>
                </c:pt>
                <c:pt idx="136">
                  <c:v>0.70056911523116616</c:v>
                </c:pt>
                <c:pt idx="137">
                  <c:v>0.70396090610694895</c:v>
                </c:pt>
                <c:pt idx="138">
                  <c:v>0.70751972674342178</c:v>
                </c:pt>
                <c:pt idx="139">
                  <c:v>0.71122468805479377</c:v>
                </c:pt>
                <c:pt idx="140">
                  <c:v>0.71493156070190467</c:v>
                </c:pt>
                <c:pt idx="141">
                  <c:v>0.71865911663424464</c:v>
                </c:pt>
                <c:pt idx="142">
                  <c:v>0.72246122520688139</c:v>
                </c:pt>
                <c:pt idx="143">
                  <c:v>0.72624245029067791</c:v>
                </c:pt>
                <c:pt idx="144">
                  <c:v>0.72996024082699118</c:v>
                </c:pt>
                <c:pt idx="145">
                  <c:v>0.73365068208683448</c:v>
                </c:pt>
                <c:pt idx="146">
                  <c:v>0.73737665485365156</c:v>
                </c:pt>
                <c:pt idx="147">
                  <c:v>0.74117265954000644</c:v>
                </c:pt>
                <c:pt idx="148">
                  <c:v>0.74490521454934666</c:v>
                </c:pt>
                <c:pt idx="149">
                  <c:v>0.74867897044922738</c:v>
                </c:pt>
                <c:pt idx="150">
                  <c:v>0.75258038548911721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DF-47F1-8B59-CC14E0121A08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total'!$B$36:$EV$36</c:f>
              <c:numCache>
                <c:formatCode>0%</c:formatCode>
                <c:ptCount val="151"/>
                <c:pt idx="0">
                  <c:v>0.85961532805928931</c:v>
                </c:pt>
                <c:pt idx="1">
                  <c:v>0.86778501995039647</c:v>
                </c:pt>
                <c:pt idx="2">
                  <c:v>0.87628549941837641</c:v>
                </c:pt>
                <c:pt idx="3">
                  <c:v>0.88517669447814551</c:v>
                </c:pt>
                <c:pt idx="4">
                  <c:v>0.89479598304791741</c:v>
                </c:pt>
                <c:pt idx="5">
                  <c:v>0.90503078777031465</c:v>
                </c:pt>
                <c:pt idx="6">
                  <c:v>0.91532557156554972</c:v>
                </c:pt>
                <c:pt idx="7">
                  <c:v>0.92564361292689856</c:v>
                </c:pt>
                <c:pt idx="8">
                  <c:v>0.93600432489957264</c:v>
                </c:pt>
                <c:pt idx="9">
                  <c:v>0.94590739488718534</c:v>
                </c:pt>
                <c:pt idx="10">
                  <c:v>0.95458993307103757</c:v>
                </c:pt>
                <c:pt idx="11">
                  <c:v>0.96122536418166227</c:v>
                </c:pt>
                <c:pt idx="12">
                  <c:v>0.96513570220885292</c:v>
                </c:pt>
                <c:pt idx="13">
                  <c:v>0.96587632652525857</c:v>
                </c:pt>
                <c:pt idx="14">
                  <c:v>0.96338332760396583</c:v>
                </c:pt>
                <c:pt idx="15">
                  <c:v>0.95924695337741417</c:v>
                </c:pt>
                <c:pt idx="16">
                  <c:v>0.95332197273101282</c:v>
                </c:pt>
                <c:pt idx="17">
                  <c:v>0.9441011306375191</c:v>
                </c:pt>
                <c:pt idx="18">
                  <c:v>0.93115463570661228</c:v>
                </c:pt>
                <c:pt idx="19">
                  <c:v>0.91538689156769615</c:v>
                </c:pt>
                <c:pt idx="20">
                  <c:v>0.89776041062121359</c:v>
                </c:pt>
                <c:pt idx="21">
                  <c:v>0.87819211222514437</c:v>
                </c:pt>
                <c:pt idx="22">
                  <c:v>0.85683005836220272</c:v>
                </c:pt>
                <c:pt idx="23">
                  <c:v>0.83404783202706367</c:v>
                </c:pt>
                <c:pt idx="24">
                  <c:v>0.81086101956174761</c:v>
                </c:pt>
                <c:pt idx="25">
                  <c:v>0.78806534014178542</c:v>
                </c:pt>
                <c:pt idx="26">
                  <c:v>0.76638157948350172</c:v>
                </c:pt>
                <c:pt idx="27">
                  <c:v>0.74648966586350862</c:v>
                </c:pt>
                <c:pt idx="28">
                  <c:v>0.72878360695034194</c:v>
                </c:pt>
                <c:pt idx="29">
                  <c:v>0.71357110137916724</c:v>
                </c:pt>
                <c:pt idx="30">
                  <c:v>0.70077152079485261</c:v>
                </c:pt>
                <c:pt idx="31">
                  <c:v>0.69036411161575306</c:v>
                </c:pt>
                <c:pt idx="32">
                  <c:v>0.68258199336869607</c:v>
                </c:pt>
                <c:pt idx="33">
                  <c:v>0.67801163364325268</c:v>
                </c:pt>
                <c:pt idx="34">
                  <c:v>0.67600595634191607</c:v>
                </c:pt>
                <c:pt idx="35">
                  <c:v>0.67565804390083162</c:v>
                </c:pt>
                <c:pt idx="36">
                  <c:v>0.67666715238435848</c:v>
                </c:pt>
                <c:pt idx="37">
                  <c:v>0.67825877628524356</c:v>
                </c:pt>
                <c:pt idx="38">
                  <c:v>0.67988831943529526</c:v>
                </c:pt>
                <c:pt idx="39">
                  <c:v>0.68065676049284363</c:v>
                </c:pt>
                <c:pt idx="40">
                  <c:v>0.67986265379442679</c:v>
                </c:pt>
                <c:pt idx="41">
                  <c:v>0.67704760388637997</c:v>
                </c:pt>
                <c:pt idx="42">
                  <c:v>0.67200624522315688</c:v>
                </c:pt>
                <c:pt idx="43">
                  <c:v>0.66506795228793492</c:v>
                </c:pt>
                <c:pt idx="44">
                  <c:v>0.65625653436891118</c:v>
                </c:pt>
                <c:pt idx="45">
                  <c:v>0.64593282038477617</c:v>
                </c:pt>
                <c:pt idx="46">
                  <c:v>0.63447063930265835</c:v>
                </c:pt>
                <c:pt idx="47">
                  <c:v>0.62199694375441072</c:v>
                </c:pt>
                <c:pt idx="48">
                  <c:v>0.60852618470502828</c:v>
                </c:pt>
                <c:pt idx="49">
                  <c:v>0.59449227189697285</c:v>
                </c:pt>
                <c:pt idx="50">
                  <c:v>0.58047930413023729</c:v>
                </c:pt>
                <c:pt idx="51">
                  <c:v>0.56663566163532242</c:v>
                </c:pt>
                <c:pt idx="52">
                  <c:v>0.55304112921651272</c:v>
                </c:pt>
                <c:pt idx="53">
                  <c:v>0.53983154389543764</c:v>
                </c:pt>
                <c:pt idx="54">
                  <c:v>0.52726181331477417</c:v>
                </c:pt>
                <c:pt idx="55">
                  <c:v>0.51547627617082903</c:v>
                </c:pt>
                <c:pt idx="56">
                  <c:v>0.50476027629725906</c:v>
                </c:pt>
                <c:pt idx="57">
                  <c:v>0.49537454677967929</c:v>
                </c:pt>
                <c:pt idx="58">
                  <c:v>0.48736240128334313</c:v>
                </c:pt>
                <c:pt idx="59">
                  <c:v>0.48042002135080414</c:v>
                </c:pt>
                <c:pt idx="60">
                  <c:v>0.4741980736641126</c:v>
                </c:pt>
                <c:pt idx="61">
                  <c:v>0.46895604550821968</c:v>
                </c:pt>
                <c:pt idx="62">
                  <c:v>0.46469109666909569</c:v>
                </c:pt>
                <c:pt idx="63">
                  <c:v>0.46123189350513627</c:v>
                </c:pt>
                <c:pt idx="64">
                  <c:v>0.45832338020672719</c:v>
                </c:pt>
                <c:pt idx="65">
                  <c:v>0.4555647996117892</c:v>
                </c:pt>
                <c:pt idx="66">
                  <c:v>0.45332436002744891</c:v>
                </c:pt>
                <c:pt idx="67">
                  <c:v>0.45223383277144968</c:v>
                </c:pt>
                <c:pt idx="68">
                  <c:v>0.45207043302126521</c:v>
                </c:pt>
                <c:pt idx="69">
                  <c:v>0.45201387322194003</c:v>
                </c:pt>
                <c:pt idx="70">
                  <c:v>0.45177440573896799</c:v>
                </c:pt>
                <c:pt idx="71">
                  <c:v>0.45093114860429051</c:v>
                </c:pt>
                <c:pt idx="72">
                  <c:v>0.44959835343023491</c:v>
                </c:pt>
                <c:pt idx="73">
                  <c:v>0.44905874081197417</c:v>
                </c:pt>
                <c:pt idx="74">
                  <c:v>0.44963841333994226</c:v>
                </c:pt>
                <c:pt idx="75">
                  <c:v>0.45107346523862235</c:v>
                </c:pt>
                <c:pt idx="76">
                  <c:v>0.453240043148329</c:v>
                </c:pt>
                <c:pt idx="77">
                  <c:v>0.45585407726724919</c:v>
                </c:pt>
                <c:pt idx="78">
                  <c:v>0.45894429187352404</c:v>
                </c:pt>
                <c:pt idx="79">
                  <c:v>0.46234509972014159</c:v>
                </c:pt>
                <c:pt idx="80">
                  <c:v>0.46586518125843673</c:v>
                </c:pt>
                <c:pt idx="81">
                  <c:v>0.46955571754437625</c:v>
                </c:pt>
                <c:pt idx="82">
                  <c:v>0.47323026188917106</c:v>
                </c:pt>
                <c:pt idx="83">
                  <c:v>0.47666621193193548</c:v>
                </c:pt>
                <c:pt idx="84">
                  <c:v>0.48055127152438559</c:v>
                </c:pt>
                <c:pt idx="85">
                  <c:v>0.4854465809954519</c:v>
                </c:pt>
                <c:pt idx="86">
                  <c:v>0.49084646500947104</c:v>
                </c:pt>
                <c:pt idx="87">
                  <c:v>0.49633272432726483</c:v>
                </c:pt>
                <c:pt idx="88">
                  <c:v>0.50186097785598904</c:v>
                </c:pt>
                <c:pt idx="89">
                  <c:v>0.50758507672933484</c:v>
                </c:pt>
                <c:pt idx="90">
                  <c:v>0.51360890003554116</c:v>
                </c:pt>
                <c:pt idx="91">
                  <c:v>0.51995839774896324</c:v>
                </c:pt>
                <c:pt idx="92">
                  <c:v>0.52676718460418093</c:v>
                </c:pt>
                <c:pt idx="93">
                  <c:v>0.53407978467178219</c:v>
                </c:pt>
                <c:pt idx="94">
                  <c:v>0.54199455754819803</c:v>
                </c:pt>
                <c:pt idx="95">
                  <c:v>0.55043457404143836</c:v>
                </c:pt>
                <c:pt idx="96">
                  <c:v>0.55928177786828415</c:v>
                </c:pt>
                <c:pt idx="97">
                  <c:v>0.5686840788017764</c:v>
                </c:pt>
                <c:pt idx="98">
                  <c:v>0.57871250927574525</c:v>
                </c:pt>
                <c:pt idx="99">
                  <c:v>0.5893667585732576</c:v>
                </c:pt>
                <c:pt idx="100">
                  <c:v>0.60070660963375644</c:v>
                </c:pt>
                <c:pt idx="101">
                  <c:v>0.61257336452312727</c:v>
                </c:pt>
                <c:pt idx="102">
                  <c:v>0.62463027185668496</c:v>
                </c:pt>
                <c:pt idx="103">
                  <c:v>0.63678854488353898</c:v>
                </c:pt>
                <c:pt idx="104">
                  <c:v>0.64902343084402525</c:v>
                </c:pt>
                <c:pt idx="105">
                  <c:v>0.66127764797712862</c:v>
                </c:pt>
                <c:pt idx="106">
                  <c:v>0.6734804529524373</c:v>
                </c:pt>
                <c:pt idx="107">
                  <c:v>0.68551113641520545</c:v>
                </c:pt>
                <c:pt idx="108">
                  <c:v>0.69738270716266815</c:v>
                </c:pt>
                <c:pt idx="109">
                  <c:v>0.70913723571557608</c:v>
                </c:pt>
                <c:pt idx="110">
                  <c:v>0.72071399841252126</c:v>
                </c:pt>
                <c:pt idx="111">
                  <c:v>0.73197242191525413</c:v>
                </c:pt>
                <c:pt idx="112">
                  <c:v>0.74302428400087894</c:v>
                </c:pt>
                <c:pt idx="113">
                  <c:v>0.75382581482377586</c:v>
                </c:pt>
                <c:pt idx="114">
                  <c:v>0.76448282060899164</c:v>
                </c:pt>
                <c:pt idx="115">
                  <c:v>0.77520930429000989</c:v>
                </c:pt>
                <c:pt idx="116">
                  <c:v>0.7856238877411007</c:v>
                </c:pt>
                <c:pt idx="117">
                  <c:v>0.79506781574208585</c:v>
                </c:pt>
                <c:pt idx="118">
                  <c:v>0.80359882927354831</c:v>
                </c:pt>
                <c:pt idx="119">
                  <c:v>0.81179747693305471</c:v>
                </c:pt>
                <c:pt idx="120">
                  <c:v>0.81985969249271329</c:v>
                </c:pt>
                <c:pt idx="121">
                  <c:v>0.82801715792866726</c:v>
                </c:pt>
                <c:pt idx="122">
                  <c:v>0.83654950638073733</c:v>
                </c:pt>
                <c:pt idx="123">
                  <c:v>0.8458162782767088</c:v>
                </c:pt>
                <c:pt idx="124">
                  <c:v>0.85539975678810432</c:v>
                </c:pt>
                <c:pt idx="125">
                  <c:v>0.86450209427275837</c:v>
                </c:pt>
                <c:pt idx="126">
                  <c:v>0.87316436684634935</c:v>
                </c:pt>
                <c:pt idx="127">
                  <c:v>0.8816194098700062</c:v>
                </c:pt>
                <c:pt idx="128">
                  <c:v>0.88963789595061482</c:v>
                </c:pt>
                <c:pt idx="129">
                  <c:v>0.89720236238715667</c:v>
                </c:pt>
                <c:pt idx="130">
                  <c:v>0.90438303700822598</c:v>
                </c:pt>
                <c:pt idx="131">
                  <c:v>0.91090792486449179</c:v>
                </c:pt>
                <c:pt idx="132">
                  <c:v>0.91699927887122712</c:v>
                </c:pt>
                <c:pt idx="133">
                  <c:v>0.92276430076992733</c:v>
                </c:pt>
                <c:pt idx="134">
                  <c:v>0.92726589538067017</c:v>
                </c:pt>
                <c:pt idx="135">
                  <c:v>0.929786829738525</c:v>
                </c:pt>
                <c:pt idx="136">
                  <c:v>0.93099468276961372</c:v>
                </c:pt>
                <c:pt idx="137">
                  <c:v>0.9318477246184913</c:v>
                </c:pt>
                <c:pt idx="138">
                  <c:v>0.9326189405223142</c:v>
                </c:pt>
                <c:pt idx="139">
                  <c:v>0.93335084303051652</c:v>
                </c:pt>
                <c:pt idx="140">
                  <c:v>0.93417237950181908</c:v>
                </c:pt>
                <c:pt idx="141">
                  <c:v>0.93518786988104152</c:v>
                </c:pt>
                <c:pt idx="142">
                  <c:v>0.93632731529168989</c:v>
                </c:pt>
                <c:pt idx="143">
                  <c:v>0.9376706510217957</c:v>
                </c:pt>
                <c:pt idx="144">
                  <c:v>0.93921388795750271</c:v>
                </c:pt>
                <c:pt idx="145">
                  <c:v>0.9408394990985538</c:v>
                </c:pt>
                <c:pt idx="146">
                  <c:v>0.94269240614040761</c:v>
                </c:pt>
                <c:pt idx="147">
                  <c:v>0.9447261599319845</c:v>
                </c:pt>
                <c:pt idx="148">
                  <c:v>0.94684467459382471</c:v>
                </c:pt>
                <c:pt idx="149">
                  <c:v>0.94908440467244182</c:v>
                </c:pt>
                <c:pt idx="150">
                  <c:v>0.95143622994402044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DF-47F1-8B59-CC14E0121A08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total'!$B$37:$EV$37</c:f>
              <c:numCache>
                <c:formatCode>0%</c:formatCode>
                <c:ptCount val="151"/>
                <c:pt idx="0">
                  <c:v>0.88995170353922903</c:v>
                </c:pt>
                <c:pt idx="1">
                  <c:v>0.89798425000010595</c:v>
                </c:pt>
                <c:pt idx="2">
                  <c:v>0.90497030035068882</c:v>
                </c:pt>
                <c:pt idx="3">
                  <c:v>0.91166788535766308</c:v>
                </c:pt>
                <c:pt idx="4">
                  <c:v>0.91826414867263784</c:v>
                </c:pt>
                <c:pt idx="5">
                  <c:v>0.924829223428423</c:v>
                </c:pt>
                <c:pt idx="6">
                  <c:v>0.93144941849142593</c:v>
                </c:pt>
                <c:pt idx="7">
                  <c:v>0.93823427697004502</c:v>
                </c:pt>
                <c:pt idx="8">
                  <c:v>0.94565646357611022</c:v>
                </c:pt>
                <c:pt idx="9">
                  <c:v>0.95264635514962992</c:v>
                </c:pt>
                <c:pt idx="10">
                  <c:v>0.95818577329211674</c:v>
                </c:pt>
                <c:pt idx="11">
                  <c:v>0.96316442909929412</c:v>
                </c:pt>
                <c:pt idx="12">
                  <c:v>0.96802666175411545</c:v>
                </c:pt>
                <c:pt idx="13">
                  <c:v>0.97307840061360762</c:v>
                </c:pt>
                <c:pt idx="14">
                  <c:v>0.97727756928955134</c:v>
                </c:pt>
                <c:pt idx="15">
                  <c:v>0.98017061387051263</c:v>
                </c:pt>
                <c:pt idx="16">
                  <c:v>0.98394831976054886</c:v>
                </c:pt>
                <c:pt idx="17">
                  <c:v>0.98887818413040973</c:v>
                </c:pt>
                <c:pt idx="18">
                  <c:v>0.99390406679294352</c:v>
                </c:pt>
                <c:pt idx="19">
                  <c:v>0.99827504537343725</c:v>
                </c:pt>
                <c:pt idx="20">
                  <c:v>0.99655975766041449</c:v>
                </c:pt>
                <c:pt idx="21">
                  <c:v>0.98922025780396694</c:v>
                </c:pt>
                <c:pt idx="22">
                  <c:v>0.98065707638269761</c:v>
                </c:pt>
                <c:pt idx="23">
                  <c:v>0.97043865193486556</c:v>
                </c:pt>
                <c:pt idx="24">
                  <c:v>0.95917308569899928</c:v>
                </c:pt>
                <c:pt idx="25">
                  <c:v>0.94746934173004749</c:v>
                </c:pt>
                <c:pt idx="26">
                  <c:v>0.93556065742060102</c:v>
                </c:pt>
                <c:pt idx="27">
                  <c:v>0.92313273647403982</c:v>
                </c:pt>
                <c:pt idx="28">
                  <c:v>0.91034037640964649</c:v>
                </c:pt>
                <c:pt idx="29">
                  <c:v>0.89801769640214824</c:v>
                </c:pt>
                <c:pt idx="30">
                  <c:v>0.8868277928678705</c:v>
                </c:pt>
                <c:pt idx="31">
                  <c:v>0.87895959420316183</c:v>
                </c:pt>
                <c:pt idx="32">
                  <c:v>0.87248288270685248</c:v>
                </c:pt>
                <c:pt idx="33">
                  <c:v>0.86495139063698601</c:v>
                </c:pt>
                <c:pt idx="34">
                  <c:v>0.85653399578513889</c:v>
                </c:pt>
                <c:pt idx="35">
                  <c:v>0.84761912519561111</c:v>
                </c:pt>
                <c:pt idx="36">
                  <c:v>0.83854835419619045</c:v>
                </c:pt>
                <c:pt idx="37">
                  <c:v>0.82934115631314387</c:v>
                </c:pt>
                <c:pt idx="38">
                  <c:v>0.82375990923599263</c:v>
                </c:pt>
                <c:pt idx="39">
                  <c:v>0.82239511328803905</c:v>
                </c:pt>
                <c:pt idx="40">
                  <c:v>0.82115880470547031</c:v>
                </c:pt>
                <c:pt idx="41">
                  <c:v>0.81953197883626139</c:v>
                </c:pt>
                <c:pt idx="42">
                  <c:v>0.81755420011506641</c:v>
                </c:pt>
                <c:pt idx="43">
                  <c:v>0.80800694307092846</c:v>
                </c:pt>
                <c:pt idx="44">
                  <c:v>0.79197970886898095</c:v>
                </c:pt>
                <c:pt idx="45">
                  <c:v>0.77646822129133553</c:v>
                </c:pt>
                <c:pt idx="46">
                  <c:v>0.76189397981362428</c:v>
                </c:pt>
                <c:pt idx="47">
                  <c:v>0.74908229608292654</c:v>
                </c:pt>
                <c:pt idx="48">
                  <c:v>0.73869725982494194</c:v>
                </c:pt>
                <c:pt idx="49">
                  <c:v>0.73075332453034547</c:v>
                </c:pt>
                <c:pt idx="50">
                  <c:v>0.72492957034982275</c:v>
                </c:pt>
                <c:pt idx="51">
                  <c:v>0.72032073647405648</c:v>
                </c:pt>
                <c:pt idx="52">
                  <c:v>0.7155161638121702</c:v>
                </c:pt>
                <c:pt idx="53">
                  <c:v>0.7099695832259314</c:v>
                </c:pt>
                <c:pt idx="54">
                  <c:v>0.70407449794199251</c:v>
                </c:pt>
                <c:pt idx="55">
                  <c:v>0.69807683735274806</c:v>
                </c:pt>
                <c:pt idx="56">
                  <c:v>0.69201519899720165</c:v>
                </c:pt>
                <c:pt idx="57">
                  <c:v>0.68173190146221807</c:v>
                </c:pt>
                <c:pt idx="58">
                  <c:v>0.66641809028252164</c:v>
                </c:pt>
                <c:pt idx="59">
                  <c:v>0.64977824423604291</c:v>
                </c:pt>
                <c:pt idx="60">
                  <c:v>0.6327730199267152</c:v>
                </c:pt>
                <c:pt idx="61">
                  <c:v>0.61600262569058695</c:v>
                </c:pt>
                <c:pt idx="62">
                  <c:v>0.59950555504211356</c:v>
                </c:pt>
                <c:pt idx="63">
                  <c:v>0.58336295164512497</c:v>
                </c:pt>
                <c:pt idx="64">
                  <c:v>0.56840186984934249</c:v>
                </c:pt>
                <c:pt idx="65">
                  <c:v>0.5556028508847759</c:v>
                </c:pt>
                <c:pt idx="66">
                  <c:v>0.54497461999197161</c:v>
                </c:pt>
                <c:pt idx="67">
                  <c:v>0.53663320232692491</c:v>
                </c:pt>
                <c:pt idx="68">
                  <c:v>0.53053881366060596</c:v>
                </c:pt>
                <c:pt idx="69">
                  <c:v>0.52537432011764396</c:v>
                </c:pt>
                <c:pt idx="70">
                  <c:v>0.51947408929978178</c:v>
                </c:pt>
                <c:pt idx="71">
                  <c:v>0.51313727294556444</c:v>
                </c:pt>
                <c:pt idx="72">
                  <c:v>0.50685527985620127</c:v>
                </c:pt>
                <c:pt idx="73">
                  <c:v>0.50130837907470926</c:v>
                </c:pt>
                <c:pt idx="74">
                  <c:v>0.49685448931333703</c:v>
                </c:pt>
                <c:pt idx="75">
                  <c:v>0.49256663907010789</c:v>
                </c:pt>
                <c:pt idx="76">
                  <c:v>0.48840363840247969</c:v>
                </c:pt>
                <c:pt idx="77">
                  <c:v>0.48448434773776516</c:v>
                </c:pt>
                <c:pt idx="78">
                  <c:v>0.48083233398035286</c:v>
                </c:pt>
                <c:pt idx="79">
                  <c:v>0.47735472755001107</c:v>
                </c:pt>
                <c:pt idx="80">
                  <c:v>0.47440712199334634</c:v>
                </c:pt>
                <c:pt idx="81">
                  <c:v>0.47273246702400407</c:v>
                </c:pt>
                <c:pt idx="82">
                  <c:v>0.47240517950453731</c:v>
                </c:pt>
                <c:pt idx="83">
                  <c:v>0.4729151167400979</c:v>
                </c:pt>
                <c:pt idx="84">
                  <c:v>0.47368184695158594</c:v>
                </c:pt>
                <c:pt idx="85">
                  <c:v>0.47443998919969055</c:v>
                </c:pt>
                <c:pt idx="86">
                  <c:v>0.47530958889290609</c:v>
                </c:pt>
                <c:pt idx="87">
                  <c:v>0.4762445696289021</c:v>
                </c:pt>
                <c:pt idx="88">
                  <c:v>0.47712565933075385</c:v>
                </c:pt>
                <c:pt idx="89">
                  <c:v>0.47785948857489968</c:v>
                </c:pt>
                <c:pt idx="90">
                  <c:v>0.47869192706991015</c:v>
                </c:pt>
                <c:pt idx="91">
                  <c:v>0.47980428535750813</c:v>
                </c:pt>
                <c:pt idx="92">
                  <c:v>0.48115458105086051</c:v>
                </c:pt>
                <c:pt idx="93">
                  <c:v>0.48279673223898656</c:v>
                </c:pt>
                <c:pt idx="94">
                  <c:v>0.48450657022431093</c:v>
                </c:pt>
                <c:pt idx="95">
                  <c:v>0.4860133870881268</c:v>
                </c:pt>
                <c:pt idx="96">
                  <c:v>0.48735363817033633</c:v>
                </c:pt>
                <c:pt idx="97">
                  <c:v>0.48847625281806206</c:v>
                </c:pt>
                <c:pt idx="98">
                  <c:v>0.48937027811478917</c:v>
                </c:pt>
                <c:pt idx="99">
                  <c:v>0.49025984978875325</c:v>
                </c:pt>
                <c:pt idx="100">
                  <c:v>0.49151121040255941</c:v>
                </c:pt>
                <c:pt idx="101">
                  <c:v>0.49348187265793475</c:v>
                </c:pt>
                <c:pt idx="102">
                  <c:v>0.49655342011998294</c:v>
                </c:pt>
                <c:pt idx="103">
                  <c:v>0.50097683219500477</c:v>
                </c:pt>
                <c:pt idx="104">
                  <c:v>0.50674563269840889</c:v>
                </c:pt>
                <c:pt idx="105">
                  <c:v>0.51394043866948325</c:v>
                </c:pt>
                <c:pt idx="106">
                  <c:v>0.52263563778039557</c:v>
                </c:pt>
                <c:pt idx="107">
                  <c:v>0.53287412913505627</c:v>
                </c:pt>
                <c:pt idx="108">
                  <c:v>0.54469823929770955</c:v>
                </c:pt>
                <c:pt idx="109">
                  <c:v>0.55803736850974628</c:v>
                </c:pt>
                <c:pt idx="110">
                  <c:v>0.57263311093604308</c:v>
                </c:pt>
                <c:pt idx="111">
                  <c:v>0.58814359437533514</c:v>
                </c:pt>
                <c:pt idx="112">
                  <c:v>0.60432443813547232</c:v>
                </c:pt>
                <c:pt idx="113">
                  <c:v>0.62112807069954523</c:v>
                </c:pt>
                <c:pt idx="114">
                  <c:v>0.6381605491839798</c:v>
                </c:pt>
                <c:pt idx="115">
                  <c:v>0.65470029701038168</c:v>
                </c:pt>
                <c:pt idx="116">
                  <c:v>0.670154574893294</c:v>
                </c:pt>
                <c:pt idx="117">
                  <c:v>0.68390928734493128</c:v>
                </c:pt>
                <c:pt idx="118">
                  <c:v>0.69575202907463785</c:v>
                </c:pt>
                <c:pt idx="119">
                  <c:v>0.70610725076243863</c:v>
                </c:pt>
                <c:pt idx="120">
                  <c:v>0.71532002783193938</c:v>
                </c:pt>
                <c:pt idx="121">
                  <c:v>0.72379717706656199</c:v>
                </c:pt>
                <c:pt idx="122">
                  <c:v>0.73276048052587073</c:v>
                </c:pt>
                <c:pt idx="123">
                  <c:v>0.74218295616481189</c:v>
                </c:pt>
                <c:pt idx="124">
                  <c:v>0.7513360857421858</c:v>
                </c:pt>
                <c:pt idx="125">
                  <c:v>0.760498964878072</c:v>
                </c:pt>
                <c:pt idx="126">
                  <c:v>0.76995952395631206</c:v>
                </c:pt>
                <c:pt idx="127">
                  <c:v>0.77967070683890205</c:v>
                </c:pt>
                <c:pt idx="128">
                  <c:v>0.7894400467780367</c:v>
                </c:pt>
                <c:pt idx="129">
                  <c:v>0.79938303430534852</c:v>
                </c:pt>
                <c:pt idx="130">
                  <c:v>0.80924524282114363</c:v>
                </c:pt>
                <c:pt idx="131">
                  <c:v>0.81786870069954298</c:v>
                </c:pt>
                <c:pt idx="132">
                  <c:v>0.82472154023599908</c:v>
                </c:pt>
                <c:pt idx="133">
                  <c:v>0.83045903863121229</c:v>
                </c:pt>
                <c:pt idx="134">
                  <c:v>0.83593653003480828</c:v>
                </c:pt>
                <c:pt idx="135">
                  <c:v>0.84143339595232203</c:v>
                </c:pt>
                <c:pt idx="136">
                  <c:v>0.84688643260604723</c:v>
                </c:pt>
                <c:pt idx="137">
                  <c:v>0.8522940815485478</c:v>
                </c:pt>
                <c:pt idx="138">
                  <c:v>0.85773539877061733</c:v>
                </c:pt>
                <c:pt idx="139">
                  <c:v>0.86350570468096544</c:v>
                </c:pt>
                <c:pt idx="140">
                  <c:v>0.86935488318871734</c:v>
                </c:pt>
                <c:pt idx="141">
                  <c:v>0.8752115151843417</c:v>
                </c:pt>
                <c:pt idx="142">
                  <c:v>0.88125170825045662</c:v>
                </c:pt>
                <c:pt idx="143">
                  <c:v>0.88741853229726786</c:v>
                </c:pt>
                <c:pt idx="144">
                  <c:v>0.89378668772167913</c:v>
                </c:pt>
                <c:pt idx="145">
                  <c:v>0.90040345973259295</c:v>
                </c:pt>
                <c:pt idx="146">
                  <c:v>0.90724297169258383</c:v>
                </c:pt>
                <c:pt idx="147">
                  <c:v>0.91431455553189411</c:v>
                </c:pt>
                <c:pt idx="148">
                  <c:v>0.92156497507206614</c:v>
                </c:pt>
                <c:pt idx="149">
                  <c:v>0.92900265871933518</c:v>
                </c:pt>
                <c:pt idx="150">
                  <c:v>0.93645024642654429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DF-47F1-8B59-CC14E0121A08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total'!$B$38:$EV$38</c:f>
              <c:numCache>
                <c:formatCode>0%</c:formatCode>
                <c:ptCount val="151"/>
                <c:pt idx="0">
                  <c:v>0.85713921973491547</c:v>
                </c:pt>
                <c:pt idx="1">
                  <c:v>0.86483785969351701</c:v>
                </c:pt>
                <c:pt idx="2">
                  <c:v>0.87501370011975976</c:v>
                </c:pt>
                <c:pt idx="3">
                  <c:v>0.88709829673079987</c:v>
                </c:pt>
                <c:pt idx="4">
                  <c:v>0.89993805776812685</c:v>
                </c:pt>
                <c:pt idx="5">
                  <c:v>0.9124305279699706</c:v>
                </c:pt>
                <c:pt idx="6">
                  <c:v>0.92414475160831289</c:v>
                </c:pt>
                <c:pt idx="7">
                  <c:v>0.93448236435228893</c:v>
                </c:pt>
                <c:pt idx="8">
                  <c:v>0.94374597317475284</c:v>
                </c:pt>
                <c:pt idx="9">
                  <c:v>0.95110611998661132</c:v>
                </c:pt>
                <c:pt idx="10">
                  <c:v>0.95586649899900533</c:v>
                </c:pt>
                <c:pt idx="11">
                  <c:v>0.9584394449280822</c:v>
                </c:pt>
                <c:pt idx="12">
                  <c:v>0.95865454097266167</c:v>
                </c:pt>
                <c:pt idx="13">
                  <c:v>0.95636858998315799</c:v>
                </c:pt>
                <c:pt idx="14">
                  <c:v>0.95313552907391186</c:v>
                </c:pt>
                <c:pt idx="15">
                  <c:v>0.95054267836440065</c:v>
                </c:pt>
                <c:pt idx="16">
                  <c:v>0.94832095682984852</c:v>
                </c:pt>
                <c:pt idx="17">
                  <c:v>0.94582234051208203</c:v>
                </c:pt>
                <c:pt idx="18">
                  <c:v>0.94310952315473306</c:v>
                </c:pt>
                <c:pt idx="19">
                  <c:v>0.94091364143935585</c:v>
                </c:pt>
                <c:pt idx="20">
                  <c:v>0.93949662859487248</c:v>
                </c:pt>
                <c:pt idx="21">
                  <c:v>0.93954254111910651</c:v>
                </c:pt>
                <c:pt idx="22">
                  <c:v>0.94084295811562102</c:v>
                </c:pt>
                <c:pt idx="23">
                  <c:v>0.94288798182054867</c:v>
                </c:pt>
                <c:pt idx="24">
                  <c:v>0.94340223147661872</c:v>
                </c:pt>
                <c:pt idx="25">
                  <c:v>0.94242857227870525</c:v>
                </c:pt>
                <c:pt idx="26">
                  <c:v>0.9420470082597967</c:v>
                </c:pt>
                <c:pt idx="27">
                  <c:v>0.94243090377498551</c:v>
                </c:pt>
                <c:pt idx="28">
                  <c:v>0.94371082990465605</c:v>
                </c:pt>
                <c:pt idx="29">
                  <c:v>0.9453381524914426</c:v>
                </c:pt>
                <c:pt idx="30">
                  <c:v>0.94743424368515428</c:v>
                </c:pt>
                <c:pt idx="31">
                  <c:v>0.94986292050749999</c:v>
                </c:pt>
                <c:pt idx="32">
                  <c:v>0.95498343761943238</c:v>
                </c:pt>
                <c:pt idx="33">
                  <c:v>0.96091111298476595</c:v>
                </c:pt>
                <c:pt idx="34">
                  <c:v>0.96349960565792137</c:v>
                </c:pt>
                <c:pt idx="35">
                  <c:v>0.96387466008392797</c:v>
                </c:pt>
                <c:pt idx="36">
                  <c:v>0.9634496552776084</c:v>
                </c:pt>
                <c:pt idx="37">
                  <c:v>0.96290505460964448</c:v>
                </c:pt>
                <c:pt idx="38">
                  <c:v>0.96223756550594919</c:v>
                </c:pt>
                <c:pt idx="39">
                  <c:v>0.96099088013937095</c:v>
                </c:pt>
                <c:pt idx="40">
                  <c:v>0.95854108977503605</c:v>
                </c:pt>
                <c:pt idx="41">
                  <c:v>0.95542969833181135</c:v>
                </c:pt>
                <c:pt idx="42">
                  <c:v>0.95184552004922507</c:v>
                </c:pt>
                <c:pt idx="43">
                  <c:v>0.94751117526310658</c:v>
                </c:pt>
                <c:pt idx="44">
                  <c:v>0.94279328710109889</c:v>
                </c:pt>
                <c:pt idx="45">
                  <c:v>0.93758100450446735</c:v>
                </c:pt>
                <c:pt idx="46">
                  <c:v>0.93166435131922132</c:v>
                </c:pt>
                <c:pt idx="47">
                  <c:v>0.92498657366567416</c:v>
                </c:pt>
                <c:pt idx="48">
                  <c:v>0.91727120505819404</c:v>
                </c:pt>
                <c:pt idx="49">
                  <c:v>0.9091460190944507</c:v>
                </c:pt>
                <c:pt idx="50">
                  <c:v>0.90215113907239464</c:v>
                </c:pt>
                <c:pt idx="51">
                  <c:v>0.89521204324750703</c:v>
                </c:pt>
                <c:pt idx="52">
                  <c:v>0.88608699121861934</c:v>
                </c:pt>
                <c:pt idx="53">
                  <c:v>0.87440421645027255</c:v>
                </c:pt>
                <c:pt idx="54">
                  <c:v>0.86055375651676558</c:v>
                </c:pt>
                <c:pt idx="55">
                  <c:v>0.84551384334157786</c:v>
                </c:pt>
                <c:pt idx="56">
                  <c:v>0.82974968165882834</c:v>
                </c:pt>
                <c:pt idx="57">
                  <c:v>0.81331980376342539</c:v>
                </c:pt>
                <c:pt idx="58">
                  <c:v>0.79642193440219511</c:v>
                </c:pt>
                <c:pt idx="59">
                  <c:v>0.77912642906029861</c:v>
                </c:pt>
                <c:pt idx="60">
                  <c:v>0.7615418153153295</c:v>
                </c:pt>
                <c:pt idx="61">
                  <c:v>0.74415750672940484</c:v>
                </c:pt>
                <c:pt idx="62">
                  <c:v>0.72753800666609691</c:v>
                </c:pt>
                <c:pt idx="63">
                  <c:v>0.7116089766056104</c:v>
                </c:pt>
                <c:pt idx="64">
                  <c:v>0.69670959871516969</c:v>
                </c:pt>
                <c:pt idx="65">
                  <c:v>0.68294862912807941</c:v>
                </c:pt>
                <c:pt idx="66">
                  <c:v>0.66956552617974197</c:v>
                </c:pt>
                <c:pt idx="67">
                  <c:v>0.65676053084577624</c:v>
                </c:pt>
                <c:pt idx="68">
                  <c:v>0.64499273818929481</c:v>
                </c:pt>
                <c:pt idx="69">
                  <c:v>0.63366204729647702</c:v>
                </c:pt>
                <c:pt idx="70">
                  <c:v>0.62151072560396003</c:v>
                </c:pt>
                <c:pt idx="71">
                  <c:v>0.60849661718461712</c:v>
                </c:pt>
                <c:pt idx="72">
                  <c:v>0.59508193050425295</c:v>
                </c:pt>
                <c:pt idx="73">
                  <c:v>0.5820442952528333</c:v>
                </c:pt>
                <c:pt idx="74">
                  <c:v>0.57032297659817655</c:v>
                </c:pt>
                <c:pt idx="75">
                  <c:v>0.55941854492057519</c:v>
                </c:pt>
                <c:pt idx="76">
                  <c:v>0.54884699415963267</c:v>
                </c:pt>
                <c:pt idx="77">
                  <c:v>0.53845831616819728</c:v>
                </c:pt>
                <c:pt idx="78">
                  <c:v>0.52844086576514182</c:v>
                </c:pt>
                <c:pt idx="79">
                  <c:v>0.51890814773627447</c:v>
                </c:pt>
                <c:pt idx="80">
                  <c:v>0.50955878790586351</c:v>
                </c:pt>
                <c:pt idx="81">
                  <c:v>0.50045793312374054</c:v>
                </c:pt>
                <c:pt idx="82">
                  <c:v>0.49208547505312672</c:v>
                </c:pt>
                <c:pt idx="83">
                  <c:v>0.48482585203740597</c:v>
                </c:pt>
                <c:pt idx="84">
                  <c:v>0.47896357534954259</c:v>
                </c:pt>
                <c:pt idx="85">
                  <c:v>0.47468249035012816</c:v>
                </c:pt>
                <c:pt idx="86">
                  <c:v>0.47166086607713642</c:v>
                </c:pt>
                <c:pt idx="87">
                  <c:v>0.46929423736000053</c:v>
                </c:pt>
                <c:pt idx="88">
                  <c:v>0.46727158574682581</c:v>
                </c:pt>
                <c:pt idx="89">
                  <c:v>0.46548627266220116</c:v>
                </c:pt>
                <c:pt idx="90">
                  <c:v>0.46387896480528845</c:v>
                </c:pt>
                <c:pt idx="91">
                  <c:v>0.46246533537694795</c:v>
                </c:pt>
                <c:pt idx="92">
                  <c:v>0.46137111051359875</c:v>
                </c:pt>
                <c:pt idx="93">
                  <c:v>0.46067808832275836</c:v>
                </c:pt>
                <c:pt idx="94">
                  <c:v>0.46022682725215169</c:v>
                </c:pt>
                <c:pt idx="95">
                  <c:v>0.46007932924414924</c:v>
                </c:pt>
                <c:pt idx="96">
                  <c:v>0.46027147524191875</c:v>
                </c:pt>
                <c:pt idx="97">
                  <c:v>0.46070506885048568</c:v>
                </c:pt>
                <c:pt idx="98">
                  <c:v>0.4614822134029814</c:v>
                </c:pt>
                <c:pt idx="99">
                  <c:v>0.46245711606713669</c:v>
                </c:pt>
                <c:pt idx="100">
                  <c:v>0.46353995349054988</c:v>
                </c:pt>
                <c:pt idx="101">
                  <c:v>0.46499368258327717</c:v>
                </c:pt>
                <c:pt idx="102">
                  <c:v>0.46705346423685795</c:v>
                </c:pt>
                <c:pt idx="103">
                  <c:v>0.46976744022711153</c:v>
                </c:pt>
                <c:pt idx="104">
                  <c:v>0.47301998221387553</c:v>
                </c:pt>
                <c:pt idx="105">
                  <c:v>0.47676711767861801</c:v>
                </c:pt>
                <c:pt idx="106">
                  <c:v>0.48091494008665997</c:v>
                </c:pt>
                <c:pt idx="107">
                  <c:v>0.48548964505739789</c:v>
                </c:pt>
                <c:pt idx="108">
                  <c:v>0.49059970912557666</c:v>
                </c:pt>
                <c:pt idx="109">
                  <c:v>0.4962739357339962</c:v>
                </c:pt>
                <c:pt idx="110">
                  <c:v>0.50245229597661889</c:v>
                </c:pt>
                <c:pt idx="111">
                  <c:v>0.50894921999231868</c:v>
                </c:pt>
                <c:pt idx="112">
                  <c:v>0.51574871198921823</c:v>
                </c:pt>
                <c:pt idx="113">
                  <c:v>0.52293045468691191</c:v>
                </c:pt>
                <c:pt idx="114">
                  <c:v>0.53029611031078239</c:v>
                </c:pt>
                <c:pt idx="115">
                  <c:v>0.53778520517318873</c:v>
                </c:pt>
                <c:pt idx="116">
                  <c:v>0.54562118464851972</c:v>
                </c:pt>
                <c:pt idx="117">
                  <c:v>0.55356909001439625</c:v>
                </c:pt>
                <c:pt idx="118">
                  <c:v>0.56125775620420104</c:v>
                </c:pt>
                <c:pt idx="119">
                  <c:v>0.56873887425383907</c:v>
                </c:pt>
                <c:pt idx="120">
                  <c:v>0.57596417677801703</c:v>
                </c:pt>
                <c:pt idx="121">
                  <c:v>0.5828962412601445</c:v>
                </c:pt>
                <c:pt idx="122">
                  <c:v>0.58980286108445923</c:v>
                </c:pt>
                <c:pt idx="123">
                  <c:v>0.596558655375651</c:v>
                </c:pt>
                <c:pt idx="124">
                  <c:v>0.60305155097809249</c:v>
                </c:pt>
                <c:pt idx="125">
                  <c:v>0.60951534575862376</c:v>
                </c:pt>
                <c:pt idx="126">
                  <c:v>0.61614080180848663</c:v>
                </c:pt>
                <c:pt idx="127">
                  <c:v>0.62298466284001697</c:v>
                </c:pt>
                <c:pt idx="128">
                  <c:v>0.62982684590471183</c:v>
                </c:pt>
                <c:pt idx="129">
                  <c:v>0.63674265802399765</c:v>
                </c:pt>
                <c:pt idx="130">
                  <c:v>0.64398478805473491</c:v>
                </c:pt>
                <c:pt idx="131">
                  <c:v>0.65149618277105592</c:v>
                </c:pt>
                <c:pt idx="132">
                  <c:v>0.65881743504043722</c:v>
                </c:pt>
                <c:pt idx="133">
                  <c:v>0.66557981896981322</c:v>
                </c:pt>
                <c:pt idx="134">
                  <c:v>0.67151509727798753</c:v>
                </c:pt>
                <c:pt idx="135">
                  <c:v>0.6763379135027876</c:v>
                </c:pt>
                <c:pt idx="136">
                  <c:v>0.68030529107262494</c:v>
                </c:pt>
                <c:pt idx="137">
                  <c:v>0.68398382401981062</c:v>
                </c:pt>
                <c:pt idx="138">
                  <c:v>0.68771507641829377</c:v>
                </c:pt>
                <c:pt idx="139">
                  <c:v>0.69165205159476884</c:v>
                </c:pt>
                <c:pt idx="140">
                  <c:v>0.69576762834448014</c:v>
                </c:pt>
                <c:pt idx="141">
                  <c:v>0.69997982717718266</c:v>
                </c:pt>
                <c:pt idx="142">
                  <c:v>0.70421339892882728</c:v>
                </c:pt>
                <c:pt idx="143">
                  <c:v>0.70838701218200861</c:v>
                </c:pt>
                <c:pt idx="144">
                  <c:v>0.71263248124668288</c:v>
                </c:pt>
                <c:pt idx="145">
                  <c:v>0.71696782447798513</c:v>
                </c:pt>
                <c:pt idx="146">
                  <c:v>0.72132184268435595</c:v>
                </c:pt>
                <c:pt idx="147">
                  <c:v>0.72580797175590694</c:v>
                </c:pt>
                <c:pt idx="148">
                  <c:v>0.73037528391682749</c:v>
                </c:pt>
                <c:pt idx="149">
                  <c:v>0.73503451107219164</c:v>
                </c:pt>
                <c:pt idx="150">
                  <c:v>0.7398300266637875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DF-47F1-8B59-CC14E0121A08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total'!$B$39:$EV$39</c:f>
              <c:numCache>
                <c:formatCode>0%</c:formatCode>
                <c:ptCount val="151"/>
                <c:pt idx="0">
                  <c:v>0.86895345468461249</c:v>
                </c:pt>
                <c:pt idx="1">
                  <c:v>0.87894160981976699</c:v>
                </c:pt>
                <c:pt idx="2">
                  <c:v>0.89002743637599058</c:v>
                </c:pt>
                <c:pt idx="3">
                  <c:v>0.90227971376123306</c:v>
                </c:pt>
                <c:pt idx="4">
                  <c:v>0.91572262291411288</c:v>
                </c:pt>
                <c:pt idx="5">
                  <c:v>0.93023951693701978</c:v>
                </c:pt>
                <c:pt idx="6">
                  <c:v>0.94526432488407386</c:v>
                </c:pt>
                <c:pt idx="7">
                  <c:v>0.96036610478022144</c:v>
                </c:pt>
                <c:pt idx="8">
                  <c:v>0.97537993859720717</c:v>
                </c:pt>
                <c:pt idx="9">
                  <c:v>0.9901009473673833</c:v>
                </c:pt>
                <c:pt idx="10">
                  <c:v>1.0041676810675437</c:v>
                </c:pt>
                <c:pt idx="11">
                  <c:v>1.0171757928875191</c:v>
                </c:pt>
                <c:pt idx="12">
                  <c:v>1.0281361546825618</c:v>
                </c:pt>
                <c:pt idx="13">
                  <c:v>1.036182814936264</c:v>
                </c:pt>
                <c:pt idx="14">
                  <c:v>1.0417120175406756</c:v>
                </c:pt>
                <c:pt idx="15">
                  <c:v>1.0445442369341003</c:v>
                </c:pt>
                <c:pt idx="16">
                  <c:v>1.0452551462556965</c:v>
                </c:pt>
                <c:pt idx="17">
                  <c:v>1.0449565962884892</c:v>
                </c:pt>
                <c:pt idx="18">
                  <c:v>1.0438921646626309</c:v>
                </c:pt>
                <c:pt idx="19">
                  <c:v>1.0423533876850841</c:v>
                </c:pt>
                <c:pt idx="20">
                  <c:v>1.0405214754067105</c:v>
                </c:pt>
                <c:pt idx="21">
                  <c:v>1.0385845015050328</c:v>
                </c:pt>
                <c:pt idx="22">
                  <c:v>1.036650147132484</c:v>
                </c:pt>
                <c:pt idx="23">
                  <c:v>1.0345590246023082</c:v>
                </c:pt>
                <c:pt idx="24">
                  <c:v>1.0311290157032502</c:v>
                </c:pt>
                <c:pt idx="25">
                  <c:v>1.0286930887240244</c:v>
                </c:pt>
                <c:pt idx="26">
                  <c:v>1.0286860650694005</c:v>
                </c:pt>
                <c:pt idx="27">
                  <c:v>1.0291363267684073</c:v>
                </c:pt>
                <c:pt idx="28">
                  <c:v>1.0296422826135425</c:v>
                </c:pt>
                <c:pt idx="29">
                  <c:v>1.0298168461426132</c:v>
                </c:pt>
                <c:pt idx="30">
                  <c:v>1.0293313824198627</c:v>
                </c:pt>
                <c:pt idx="31">
                  <c:v>1.02816534413984</c:v>
                </c:pt>
                <c:pt idx="32">
                  <c:v>1.0263320166399896</c:v>
                </c:pt>
                <c:pt idx="33">
                  <c:v>1.023731666007216</c:v>
                </c:pt>
                <c:pt idx="34">
                  <c:v>1.0204133392464645</c:v>
                </c:pt>
                <c:pt idx="35">
                  <c:v>1.0164021064328559</c:v>
                </c:pt>
                <c:pt idx="36">
                  <c:v>1.0115503718673149</c:v>
                </c:pt>
                <c:pt idx="37">
                  <c:v>1.0057393092494038</c:v>
                </c:pt>
                <c:pt idx="38">
                  <c:v>0.99839375318253709</c:v>
                </c:pt>
                <c:pt idx="39">
                  <c:v>0.98937774600033357</c:v>
                </c:pt>
                <c:pt idx="40">
                  <c:v>0.9787531769500224</c:v>
                </c:pt>
                <c:pt idx="41">
                  <c:v>0.96662474364167994</c:v>
                </c:pt>
                <c:pt idx="42">
                  <c:v>0.95379365492787183</c:v>
                </c:pt>
                <c:pt idx="43">
                  <c:v>0.94058108621679648</c:v>
                </c:pt>
                <c:pt idx="44">
                  <c:v>0.92695451560457642</c:v>
                </c:pt>
                <c:pt idx="45">
                  <c:v>0.91295663373058578</c:v>
                </c:pt>
                <c:pt idx="46">
                  <c:v>0.89888403161846864</c:v>
                </c:pt>
                <c:pt idx="47">
                  <c:v>0.88511183059461684</c:v>
                </c:pt>
                <c:pt idx="48">
                  <c:v>0.87082723233515424</c:v>
                </c:pt>
                <c:pt idx="49">
                  <c:v>0.85717316726662274</c:v>
                </c:pt>
                <c:pt idx="50">
                  <c:v>0.84473337624125244</c:v>
                </c:pt>
                <c:pt idx="51">
                  <c:v>0.83202044359745042</c:v>
                </c:pt>
                <c:pt idx="52">
                  <c:v>0.81888074916073239</c:v>
                </c:pt>
                <c:pt idx="53">
                  <c:v>0.80518504268335833</c:v>
                </c:pt>
                <c:pt idx="54">
                  <c:v>0.79065795113977466</c:v>
                </c:pt>
                <c:pt idx="55">
                  <c:v>0.7752019410180393</c:v>
                </c:pt>
                <c:pt idx="56">
                  <c:v>0.75899405852359392</c:v>
                </c:pt>
                <c:pt idx="57">
                  <c:v>0.74212013596714343</c:v>
                </c:pt>
                <c:pt idx="58">
                  <c:v>0.72468431362614738</c:v>
                </c:pt>
                <c:pt idx="59">
                  <c:v>0.70697354772319032</c:v>
                </c:pt>
                <c:pt idx="60">
                  <c:v>0.68934301103459028</c:v>
                </c:pt>
                <c:pt idx="61">
                  <c:v>0.67195243804374782</c:v>
                </c:pt>
                <c:pt idx="62">
                  <c:v>0.65492061436555005</c:v>
                </c:pt>
                <c:pt idx="63">
                  <c:v>0.63819511923120165</c:v>
                </c:pt>
                <c:pt idx="64">
                  <c:v>0.62157399426257298</c:v>
                </c:pt>
                <c:pt idx="65">
                  <c:v>0.60557520956721511</c:v>
                </c:pt>
                <c:pt idx="66">
                  <c:v>0.59069657137106912</c:v>
                </c:pt>
                <c:pt idx="67">
                  <c:v>0.5769870452982917</c:v>
                </c:pt>
                <c:pt idx="68">
                  <c:v>0.56451798432422606</c:v>
                </c:pt>
                <c:pt idx="69">
                  <c:v>0.55323746942873908</c:v>
                </c:pt>
                <c:pt idx="70">
                  <c:v>0.54283455310862072</c:v>
                </c:pt>
                <c:pt idx="71">
                  <c:v>0.53306833432086487</c:v>
                </c:pt>
                <c:pt idx="72">
                  <c:v>0.52414969037416315</c:v>
                </c:pt>
                <c:pt idx="73">
                  <c:v>0.51639242304634081</c:v>
                </c:pt>
                <c:pt idx="74">
                  <c:v>0.50964422626044736</c:v>
                </c:pt>
                <c:pt idx="75">
                  <c:v>0.50360355288663428</c:v>
                </c:pt>
                <c:pt idx="76">
                  <c:v>0.49822097261874776</c:v>
                </c:pt>
                <c:pt idx="77">
                  <c:v>0.49339062599149874</c:v>
                </c:pt>
                <c:pt idx="78">
                  <c:v>0.48902867689242996</c:v>
                </c:pt>
                <c:pt idx="79">
                  <c:v>0.48504986438143743</c:v>
                </c:pt>
                <c:pt idx="80">
                  <c:v>0.4813651200289486</c:v>
                </c:pt>
                <c:pt idx="81">
                  <c:v>0.47782014936523698</c:v>
                </c:pt>
                <c:pt idx="82">
                  <c:v>0.47431906185600481</c:v>
                </c:pt>
                <c:pt idx="83">
                  <c:v>0.47094515052158759</c:v>
                </c:pt>
                <c:pt idx="84">
                  <c:v>0.46771153378350422</c:v>
                </c:pt>
                <c:pt idx="85">
                  <c:v>0.46472730255035449</c:v>
                </c:pt>
                <c:pt idx="86">
                  <c:v>0.46209405438345796</c:v>
                </c:pt>
                <c:pt idx="87">
                  <c:v>0.45979932326434469</c:v>
                </c:pt>
                <c:pt idx="88">
                  <c:v>0.45792965204874064</c:v>
                </c:pt>
                <c:pt idx="89">
                  <c:v>0.45648039343411295</c:v>
                </c:pt>
                <c:pt idx="90">
                  <c:v>0.45552144392637112</c:v>
                </c:pt>
                <c:pt idx="91">
                  <c:v>0.45507040223634276</c:v>
                </c:pt>
                <c:pt idx="92">
                  <c:v>0.45504407952660764</c:v>
                </c:pt>
                <c:pt idx="93">
                  <c:v>0.45545121857304754</c:v>
                </c:pt>
                <c:pt idx="94">
                  <c:v>0.45627114805951041</c:v>
                </c:pt>
                <c:pt idx="95">
                  <c:v>0.457472502500472</c:v>
                </c:pt>
                <c:pt idx="96">
                  <c:v>0.45901860114558957</c:v>
                </c:pt>
                <c:pt idx="97">
                  <c:v>0.46084419228666662</c:v>
                </c:pt>
                <c:pt idx="98">
                  <c:v>0.46297187416779073</c:v>
                </c:pt>
                <c:pt idx="99">
                  <c:v>0.46542901928543323</c:v>
                </c:pt>
                <c:pt idx="100">
                  <c:v>0.46811853255217717</c:v>
                </c:pt>
                <c:pt idx="101">
                  <c:v>0.47107016312988681</c:v>
                </c:pt>
                <c:pt idx="102">
                  <c:v>0.47426834695481351</c:v>
                </c:pt>
                <c:pt idx="103">
                  <c:v>0.4776578036362602</c:v>
                </c:pt>
                <c:pt idx="104">
                  <c:v>0.48138361675606167</c:v>
                </c:pt>
                <c:pt idx="105">
                  <c:v>0.48544786013540997</c:v>
                </c:pt>
                <c:pt idx="106">
                  <c:v>0.48983364885531877</c:v>
                </c:pt>
                <c:pt idx="107">
                  <c:v>0.4945998633918185</c:v>
                </c:pt>
                <c:pt idx="108">
                  <c:v>0.49969701300212921</c:v>
                </c:pt>
                <c:pt idx="109">
                  <c:v>0.50512513767461797</c:v>
                </c:pt>
                <c:pt idx="110">
                  <c:v>0.51077004494034028</c:v>
                </c:pt>
                <c:pt idx="111">
                  <c:v>0.51657663264193177</c:v>
                </c:pt>
                <c:pt idx="112">
                  <c:v>0.52260772819669699</c:v>
                </c:pt>
                <c:pt idx="113">
                  <c:v>0.52890376044963705</c:v>
                </c:pt>
                <c:pt idx="114">
                  <c:v>0.53553822586614097</c:v>
                </c:pt>
                <c:pt idx="115">
                  <c:v>0.54233914030563968</c:v>
                </c:pt>
                <c:pt idx="116">
                  <c:v>0.54904245254173156</c:v>
                </c:pt>
                <c:pt idx="117">
                  <c:v>0.55552641767894129</c:v>
                </c:pt>
                <c:pt idx="118">
                  <c:v>0.56174412646196803</c:v>
                </c:pt>
                <c:pt idx="119">
                  <c:v>0.56764660856558846</c:v>
                </c:pt>
                <c:pt idx="120">
                  <c:v>0.57325392461952362</c:v>
                </c:pt>
                <c:pt idx="121">
                  <c:v>0.57860292782319478</c:v>
                </c:pt>
                <c:pt idx="122">
                  <c:v>0.58365424539336352</c:v>
                </c:pt>
                <c:pt idx="123">
                  <c:v>0.58841354352683228</c:v>
                </c:pt>
                <c:pt idx="124">
                  <c:v>0.59285190980433733</c:v>
                </c:pt>
                <c:pt idx="125">
                  <c:v>0.59695063360980272</c:v>
                </c:pt>
                <c:pt idx="126">
                  <c:v>0.60083598372584701</c:v>
                </c:pt>
                <c:pt idx="127">
                  <c:v>0.60463338318771331</c:v>
                </c:pt>
                <c:pt idx="128">
                  <c:v>0.608274708469138</c:v>
                </c:pt>
                <c:pt idx="129">
                  <c:v>0.61185795991610104</c:v>
                </c:pt>
                <c:pt idx="130">
                  <c:v>0.61548474882036952</c:v>
                </c:pt>
                <c:pt idx="131">
                  <c:v>0.61920966218600448</c:v>
                </c:pt>
                <c:pt idx="132">
                  <c:v>0.62313217379460828</c:v>
                </c:pt>
                <c:pt idx="133">
                  <c:v>0.6272445366420083</c:v>
                </c:pt>
                <c:pt idx="134">
                  <c:v>0.63157395632465763</c:v>
                </c:pt>
                <c:pt idx="135">
                  <c:v>0.63609607387581579</c:v>
                </c:pt>
                <c:pt idx="136">
                  <c:v>0.64073524238937474</c:v>
                </c:pt>
                <c:pt idx="137">
                  <c:v>0.64549280600897407</c:v>
                </c:pt>
                <c:pt idx="138">
                  <c:v>0.65037009380390054</c:v>
                </c:pt>
                <c:pt idx="139">
                  <c:v>0.65529853439428942</c:v>
                </c:pt>
                <c:pt idx="140">
                  <c:v>0.66029900523857687</c:v>
                </c:pt>
                <c:pt idx="141">
                  <c:v>0.66539000303919615</c:v>
                </c:pt>
                <c:pt idx="142">
                  <c:v>0.67043660894751544</c:v>
                </c:pt>
                <c:pt idx="143">
                  <c:v>0.67542116128111029</c:v>
                </c:pt>
                <c:pt idx="144">
                  <c:v>0.68031086615409697</c:v>
                </c:pt>
                <c:pt idx="145">
                  <c:v>0.68508745914714408</c:v>
                </c:pt>
                <c:pt idx="146">
                  <c:v>0.68979936452440227</c:v>
                </c:pt>
                <c:pt idx="147">
                  <c:v>0.69447132598043892</c:v>
                </c:pt>
                <c:pt idx="148">
                  <c:v>0.69906221790391565</c:v>
                </c:pt>
                <c:pt idx="149">
                  <c:v>0.70343570004782852</c:v>
                </c:pt>
                <c:pt idx="150">
                  <c:v>0.70766235791448173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EDF-47F1-8B59-CC14E0121A08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total'!$B$40:$EV$40</c:f>
              <c:numCache>
                <c:formatCode>0%</c:formatCode>
                <c:ptCount val="151"/>
                <c:pt idx="0">
                  <c:v>0.89132622102164705</c:v>
                </c:pt>
                <c:pt idx="1">
                  <c:v>0.90126096061818595</c:v>
                </c:pt>
                <c:pt idx="2">
                  <c:v>0.91253874667912049</c:v>
                </c:pt>
                <c:pt idx="3">
                  <c:v>0.92411400355284445</c:v>
                </c:pt>
                <c:pt idx="4">
                  <c:v>0.93492335864956755</c:v>
                </c:pt>
                <c:pt idx="5">
                  <c:v>0.94450191171096909</c:v>
                </c:pt>
                <c:pt idx="6">
                  <c:v>0.9524486191834961</c:v>
                </c:pt>
                <c:pt idx="7">
                  <c:v>0.95921769285880387</c:v>
                </c:pt>
                <c:pt idx="8">
                  <c:v>0.96580831593269956</c:v>
                </c:pt>
                <c:pt idx="9">
                  <c:v>0.97215331144215267</c:v>
                </c:pt>
                <c:pt idx="10">
                  <c:v>0.97915035817339369</c:v>
                </c:pt>
                <c:pt idx="11">
                  <c:v>0.98639079948966213</c:v>
                </c:pt>
                <c:pt idx="12">
                  <c:v>0.99230773351014689</c:v>
                </c:pt>
                <c:pt idx="13">
                  <c:v>0.99650178780562038</c:v>
                </c:pt>
                <c:pt idx="14">
                  <c:v>1.0001072785340031</c:v>
                </c:pt>
                <c:pt idx="15">
                  <c:v>1.0047142080830749</c:v>
                </c:pt>
                <c:pt idx="16">
                  <c:v>1.0095688280295048</c:v>
                </c:pt>
                <c:pt idx="17">
                  <c:v>1.0135274515825468</c:v>
                </c:pt>
                <c:pt idx="18">
                  <c:v>1.0165584902843676</c:v>
                </c:pt>
                <c:pt idx="19">
                  <c:v>1.0188407868019589</c:v>
                </c:pt>
                <c:pt idx="20">
                  <c:v>1.0201783413484116</c:v>
                </c:pt>
                <c:pt idx="21">
                  <c:v>1.0173211103591924</c:v>
                </c:pt>
                <c:pt idx="22">
                  <c:v>1.0107883098752659</c:v>
                </c:pt>
                <c:pt idx="23">
                  <c:v>1.0039711342568096</c:v>
                </c:pt>
                <c:pt idx="24">
                  <c:v>0.99670635327270984</c:v>
                </c:pt>
                <c:pt idx="25">
                  <c:v>0.98901734341074321</c:v>
                </c:pt>
                <c:pt idx="26">
                  <c:v>0.9807217043319707</c:v>
                </c:pt>
                <c:pt idx="27">
                  <c:v>0.97125412277417689</c:v>
                </c:pt>
                <c:pt idx="28">
                  <c:v>0.96021490221615036</c:v>
                </c:pt>
                <c:pt idx="29">
                  <c:v>0.94729759669158786</c:v>
                </c:pt>
                <c:pt idx="30">
                  <c:v>0.93218312650973267</c:v>
                </c:pt>
                <c:pt idx="31">
                  <c:v>0.91560233352653442</c:v>
                </c:pt>
                <c:pt idx="32">
                  <c:v>0.89894152974525277</c:v>
                </c:pt>
                <c:pt idx="33">
                  <c:v>0.8822741173692108</c:v>
                </c:pt>
                <c:pt idx="34">
                  <c:v>0.86530366533010061</c:v>
                </c:pt>
                <c:pt idx="35">
                  <c:v>0.84831216862356518</c:v>
                </c:pt>
                <c:pt idx="36">
                  <c:v>0.83082226773502366</c:v>
                </c:pt>
                <c:pt idx="37">
                  <c:v>0.8125477561678327</c:v>
                </c:pt>
                <c:pt idx="38">
                  <c:v>0.7944011882640063</c:v>
                </c:pt>
                <c:pt idx="39">
                  <c:v>0.7768698256177754</c:v>
                </c:pt>
                <c:pt idx="40">
                  <c:v>0.759236941216198</c:v>
                </c:pt>
                <c:pt idx="41">
                  <c:v>0.74189463977347059</c:v>
                </c:pt>
                <c:pt idx="42">
                  <c:v>0.72653805117533177</c:v>
                </c:pt>
                <c:pt idx="43">
                  <c:v>0.71364077569098172</c:v>
                </c:pt>
                <c:pt idx="44">
                  <c:v>0.70233437220774486</c:v>
                </c:pt>
                <c:pt idx="45">
                  <c:v>0.69211687488169427</c:v>
                </c:pt>
                <c:pt idx="46">
                  <c:v>0.68242336198930709</c:v>
                </c:pt>
                <c:pt idx="47">
                  <c:v>0.6727409188424468</c:v>
                </c:pt>
                <c:pt idx="48">
                  <c:v>0.66346474317800397</c:v>
                </c:pt>
                <c:pt idx="49">
                  <c:v>0.6545402888053129</c:v>
                </c:pt>
                <c:pt idx="50">
                  <c:v>0.6459095016534655</c:v>
                </c:pt>
                <c:pt idx="51">
                  <c:v>0.63788149177195752</c:v>
                </c:pt>
                <c:pt idx="52">
                  <c:v>0.63013541733727763</c:v>
                </c:pt>
                <c:pt idx="53">
                  <c:v>0.62249320375628237</c:v>
                </c:pt>
                <c:pt idx="54">
                  <c:v>0.61442513022039646</c:v>
                </c:pt>
                <c:pt idx="55">
                  <c:v>0.60573180660610049</c:v>
                </c:pt>
                <c:pt idx="56">
                  <c:v>0.59691027650243433</c:v>
                </c:pt>
                <c:pt idx="57">
                  <c:v>0.58823332084949709</c:v>
                </c:pt>
                <c:pt idx="58">
                  <c:v>0.58000593673595613</c:v>
                </c:pt>
                <c:pt idx="59">
                  <c:v>0.57207243886599257</c:v>
                </c:pt>
                <c:pt idx="60">
                  <c:v>0.56384459121080854</c:v>
                </c:pt>
                <c:pt idx="61">
                  <c:v>0.55646298624239099</c:v>
                </c:pt>
                <c:pt idx="62">
                  <c:v>0.54985753318803621</c:v>
                </c:pt>
                <c:pt idx="63">
                  <c:v>0.54285277137567967</c:v>
                </c:pt>
                <c:pt idx="64">
                  <c:v>0.53579645067684056</c:v>
                </c:pt>
                <c:pt idx="65">
                  <c:v>0.52891421350431733</c:v>
                </c:pt>
                <c:pt idx="66">
                  <c:v>0.5226845202821041</c:v>
                </c:pt>
                <c:pt idx="67">
                  <c:v>0.51719271088491692</c:v>
                </c:pt>
                <c:pt idx="68">
                  <c:v>0.51201205943559813</c:v>
                </c:pt>
                <c:pt idx="69">
                  <c:v>0.50647406480391277</c:v>
                </c:pt>
                <c:pt idx="70">
                  <c:v>0.50055610048707044</c:v>
                </c:pt>
                <c:pt idx="71">
                  <c:v>0.49447285377439737</c:v>
                </c:pt>
                <c:pt idx="72">
                  <c:v>0.48876502751662521</c:v>
                </c:pt>
                <c:pt idx="73">
                  <c:v>0.48384454125422216</c:v>
                </c:pt>
                <c:pt idx="74">
                  <c:v>0.47937910161613412</c:v>
                </c:pt>
                <c:pt idx="75">
                  <c:v>0.47538864852055007</c:v>
                </c:pt>
                <c:pt idx="76">
                  <c:v>0.47187137710880728</c:v>
                </c:pt>
                <c:pt idx="77">
                  <c:v>0.468885262892482</c:v>
                </c:pt>
                <c:pt idx="78">
                  <c:v>0.46649804341016143</c:v>
                </c:pt>
                <c:pt idx="79">
                  <c:v>0.46480240736743328</c:v>
                </c:pt>
                <c:pt idx="80">
                  <c:v>0.4638256983583543</c:v>
                </c:pt>
                <c:pt idx="81">
                  <c:v>0.46370023605393285</c:v>
                </c:pt>
                <c:pt idx="82">
                  <c:v>0.4645989611680878</c:v>
                </c:pt>
                <c:pt idx="83">
                  <c:v>0.46663974754303572</c:v>
                </c:pt>
                <c:pt idx="84">
                  <c:v>0.46978502652784715</c:v>
                </c:pt>
                <c:pt idx="85">
                  <c:v>0.47346607048765144</c:v>
                </c:pt>
                <c:pt idx="86">
                  <c:v>0.47793254802132623</c:v>
                </c:pt>
                <c:pt idx="87">
                  <c:v>0.48322359925154124</c:v>
                </c:pt>
                <c:pt idx="88">
                  <c:v>0.48865538315096374</c:v>
                </c:pt>
                <c:pt idx="89">
                  <c:v>0.4941026234712047</c:v>
                </c:pt>
                <c:pt idx="90">
                  <c:v>0.49955756434684001</c:v>
                </c:pt>
                <c:pt idx="91">
                  <c:v>0.50510120404394976</c:v>
                </c:pt>
                <c:pt idx="92">
                  <c:v>0.51071643602522787</c:v>
                </c:pt>
                <c:pt idx="93">
                  <c:v>0.51627986961169314</c:v>
                </c:pt>
                <c:pt idx="94">
                  <c:v>0.52169389070097716</c:v>
                </c:pt>
                <c:pt idx="95">
                  <c:v>0.52692320699868511</c:v>
                </c:pt>
                <c:pt idx="96">
                  <c:v>0.53203899356170892</c:v>
                </c:pt>
                <c:pt idx="97">
                  <c:v>0.53714409664046125</c:v>
                </c:pt>
                <c:pt idx="98">
                  <c:v>0.54219217269519493</c:v>
                </c:pt>
                <c:pt idx="99">
                  <c:v>0.5471693013584531</c:v>
                </c:pt>
                <c:pt idx="100">
                  <c:v>0.55228086577476243</c:v>
                </c:pt>
                <c:pt idx="101">
                  <c:v>0.55755416106947719</c:v>
                </c:pt>
                <c:pt idx="102">
                  <c:v>0.56295118753274909</c:v>
                </c:pt>
                <c:pt idx="103">
                  <c:v>0.56860107199534182</c:v>
                </c:pt>
                <c:pt idx="104">
                  <c:v>0.57459308692476874</c:v>
                </c:pt>
                <c:pt idx="105">
                  <c:v>0.58089750206146284</c:v>
                </c:pt>
                <c:pt idx="106">
                  <c:v>0.58752528197330722</c:v>
                </c:pt>
                <c:pt idx="107">
                  <c:v>0.59448265692392643</c:v>
                </c:pt>
                <c:pt idx="108">
                  <c:v>0.60179023133564646</c:v>
                </c:pt>
                <c:pt idx="109">
                  <c:v>0.6094226384094934</c:v>
                </c:pt>
                <c:pt idx="110">
                  <c:v>0.6172005351422678</c:v>
                </c:pt>
                <c:pt idx="111">
                  <c:v>0.62501703007621168</c:v>
                </c:pt>
                <c:pt idx="112">
                  <c:v>0.63293281942797841</c:v>
                </c:pt>
                <c:pt idx="113">
                  <c:v>0.64119112269822764</c:v>
                </c:pt>
                <c:pt idx="114">
                  <c:v>0.64981239807305624</c:v>
                </c:pt>
                <c:pt idx="115">
                  <c:v>0.65866162868383793</c:v>
                </c:pt>
                <c:pt idx="116">
                  <c:v>0.6676752554306371</c:v>
                </c:pt>
                <c:pt idx="117">
                  <c:v>0.67683753320832363</c:v>
                </c:pt>
                <c:pt idx="118">
                  <c:v>0.68618667062589622</c:v>
                </c:pt>
                <c:pt idx="119">
                  <c:v>0.69561943172563812</c:v>
                </c:pt>
                <c:pt idx="120">
                  <c:v>0.70502407446272297</c:v>
                </c:pt>
                <c:pt idx="121">
                  <c:v>0.71445255637398786</c:v>
                </c:pt>
                <c:pt idx="122">
                  <c:v>0.72397343871386421</c:v>
                </c:pt>
                <c:pt idx="123">
                  <c:v>0.73357693320472317</c:v>
                </c:pt>
                <c:pt idx="124">
                  <c:v>0.74330452689548054</c:v>
                </c:pt>
                <c:pt idx="125">
                  <c:v>0.75307390501828952</c:v>
                </c:pt>
                <c:pt idx="126">
                  <c:v>0.7628603873442249</c:v>
                </c:pt>
                <c:pt idx="127">
                  <c:v>0.77259127758874246</c:v>
                </c:pt>
                <c:pt idx="128">
                  <c:v>0.78216375409968564</c:v>
                </c:pt>
                <c:pt idx="129">
                  <c:v>0.79155501110586091</c:v>
                </c:pt>
                <c:pt idx="130">
                  <c:v>0.80066626757403248</c:v>
                </c:pt>
                <c:pt idx="131">
                  <c:v>0.80938418141215762</c:v>
                </c:pt>
                <c:pt idx="132">
                  <c:v>0.81731996336666313</c:v>
                </c:pt>
                <c:pt idx="133">
                  <c:v>0.82401864855551354</c:v>
                </c:pt>
                <c:pt idx="134">
                  <c:v>0.82953354174589078</c:v>
                </c:pt>
                <c:pt idx="135">
                  <c:v>0.83459493466352919</c:v>
                </c:pt>
                <c:pt idx="136">
                  <c:v>0.83887424856616966</c:v>
                </c:pt>
                <c:pt idx="137">
                  <c:v>0.84227646653971144</c:v>
                </c:pt>
                <c:pt idx="138">
                  <c:v>0.84567528714663109</c:v>
                </c:pt>
                <c:pt idx="139">
                  <c:v>0.84917858964897408</c:v>
                </c:pt>
                <c:pt idx="140">
                  <c:v>0.85283542318894723</c:v>
                </c:pt>
                <c:pt idx="141">
                  <c:v>0.85659169976091332</c:v>
                </c:pt>
                <c:pt idx="142">
                  <c:v>0.86031740301744897</c:v>
                </c:pt>
                <c:pt idx="143">
                  <c:v>0.86411413827794303</c:v>
                </c:pt>
                <c:pt idx="144">
                  <c:v>0.86813820788532226</c:v>
                </c:pt>
                <c:pt idx="145">
                  <c:v>0.87244330794826275</c:v>
                </c:pt>
                <c:pt idx="146">
                  <c:v>0.87700161297268098</c:v>
                </c:pt>
                <c:pt idx="147">
                  <c:v>0.88188559284571832</c:v>
                </c:pt>
                <c:pt idx="148">
                  <c:v>0.88688984796617143</c:v>
                </c:pt>
                <c:pt idx="149">
                  <c:v>0.89202554340322615</c:v>
                </c:pt>
                <c:pt idx="150">
                  <c:v>0.89732749290142866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EDF-47F1-8B59-CC14E0121A08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total'!$B$41:$EV$41</c:f>
              <c:numCache>
                <c:formatCode>0%</c:formatCode>
                <c:ptCount val="151"/>
                <c:pt idx="0">
                  <c:v>0.89835746751926426</c:v>
                </c:pt>
                <c:pt idx="1">
                  <c:v>0.91244473517213165</c:v>
                </c:pt>
                <c:pt idx="2">
                  <c:v>0.92588557756602874</c:v>
                </c:pt>
                <c:pt idx="3">
                  <c:v>0.93879247934303789</c:v>
                </c:pt>
                <c:pt idx="4">
                  <c:v>0.95093978828658354</c:v>
                </c:pt>
                <c:pt idx="5">
                  <c:v>0.96256837532203798</c:v>
                </c:pt>
                <c:pt idx="6">
                  <c:v>0.97397640441048339</c:v>
                </c:pt>
                <c:pt idx="7">
                  <c:v>0.98493606830714897</c:v>
                </c:pt>
                <c:pt idx="8">
                  <c:v>0.99538757571145198</c:v>
                </c:pt>
                <c:pt idx="9">
                  <c:v>1.0054756865541925</c:v>
                </c:pt>
                <c:pt idx="10">
                  <c:v>1.0150286882661836</c:v>
                </c:pt>
                <c:pt idx="11">
                  <c:v>1.0241959067937174</c:v>
                </c:pt>
                <c:pt idx="12">
                  <c:v>1.031974356823371</c:v>
                </c:pt>
                <c:pt idx="13">
                  <c:v>1.0362401305999323</c:v>
                </c:pt>
                <c:pt idx="14">
                  <c:v>1.0364475297150146</c:v>
                </c:pt>
                <c:pt idx="15">
                  <c:v>1.0323171243069085</c:v>
                </c:pt>
                <c:pt idx="16">
                  <c:v>1.0260115906520921</c:v>
                </c:pt>
                <c:pt idx="17">
                  <c:v>1.0203505337673271</c:v>
                </c:pt>
                <c:pt idx="18">
                  <c:v>1.0154676377646275</c:v>
                </c:pt>
                <c:pt idx="19">
                  <c:v>1.0112437133615817</c:v>
                </c:pt>
                <c:pt idx="20">
                  <c:v>1.0078514886003531</c:v>
                </c:pt>
                <c:pt idx="21">
                  <c:v>1.0054104016132339</c:v>
                </c:pt>
                <c:pt idx="22">
                  <c:v>1.0032871473040617</c:v>
                </c:pt>
                <c:pt idx="23">
                  <c:v>1.0017224790416799</c:v>
                </c:pt>
                <c:pt idx="24">
                  <c:v>1.0008865658182995</c:v>
                </c:pt>
                <c:pt idx="25">
                  <c:v>1.0002075484641413</c:v>
                </c:pt>
                <c:pt idx="26">
                  <c:v>0.9995580211695313</c:v>
                </c:pt>
                <c:pt idx="27">
                  <c:v>0.9990063124323435</c:v>
                </c:pt>
                <c:pt idx="28">
                  <c:v>0.99906358126651329</c:v>
                </c:pt>
                <c:pt idx="29">
                  <c:v>1.0010371516305099</c:v>
                </c:pt>
                <c:pt idx="30">
                  <c:v>1.0018780623051262</c:v>
                </c:pt>
                <c:pt idx="31">
                  <c:v>1.0001657160803759</c:v>
                </c:pt>
                <c:pt idx="32">
                  <c:v>0.9980814011207757</c:v>
                </c:pt>
                <c:pt idx="33">
                  <c:v>0.99584946147952802</c:v>
                </c:pt>
                <c:pt idx="34">
                  <c:v>0.99370797892730456</c:v>
                </c:pt>
                <c:pt idx="35">
                  <c:v>0.99073388547536323</c:v>
                </c:pt>
                <c:pt idx="36">
                  <c:v>0.98585932115049368</c:v>
                </c:pt>
                <c:pt idx="37">
                  <c:v>0.97933989403412813</c:v>
                </c:pt>
                <c:pt idx="38">
                  <c:v>0.97059900568393509</c:v>
                </c:pt>
                <c:pt idx="39">
                  <c:v>0.95894418205727117</c:v>
                </c:pt>
                <c:pt idx="40">
                  <c:v>0.94540979008880088</c:v>
                </c:pt>
                <c:pt idx="41">
                  <c:v>0.93065305648065111</c:v>
                </c:pt>
                <c:pt idx="42">
                  <c:v>0.91492765881614302</c:v>
                </c:pt>
                <c:pt idx="43">
                  <c:v>0.89842556554600694</c:v>
                </c:pt>
                <c:pt idx="44">
                  <c:v>0.88109618836095993</c:v>
                </c:pt>
                <c:pt idx="45">
                  <c:v>0.86305547269923788</c:v>
                </c:pt>
                <c:pt idx="46">
                  <c:v>0.84499701247514425</c:v>
                </c:pt>
                <c:pt idx="47">
                  <c:v>0.82706779122754459</c:v>
                </c:pt>
                <c:pt idx="48">
                  <c:v>0.80905529170870738</c:v>
                </c:pt>
                <c:pt idx="49">
                  <c:v>0.79156500176588707</c:v>
                </c:pt>
                <c:pt idx="50">
                  <c:v>0.7748266172244932</c:v>
                </c:pt>
                <c:pt idx="51">
                  <c:v>0.75854276453589842</c:v>
                </c:pt>
                <c:pt idx="52">
                  <c:v>0.74254395578270327</c:v>
                </c:pt>
                <c:pt idx="53">
                  <c:v>0.72656834348027766</c:v>
                </c:pt>
                <c:pt idx="54">
                  <c:v>0.71072778194554986</c:v>
                </c:pt>
                <c:pt idx="55">
                  <c:v>0.69495687159920483</c:v>
                </c:pt>
                <c:pt idx="56">
                  <c:v>0.67914167732234287</c:v>
                </c:pt>
                <c:pt idx="57">
                  <c:v>0.66364621761741038</c:v>
                </c:pt>
                <c:pt idx="58">
                  <c:v>0.64879732098960108</c:v>
                </c:pt>
                <c:pt idx="59">
                  <c:v>0.63486891544399116</c:v>
                </c:pt>
                <c:pt idx="60">
                  <c:v>0.62194172100391021</c:v>
                </c:pt>
                <c:pt idx="61">
                  <c:v>0.60995363754164367</c:v>
                </c:pt>
                <c:pt idx="62">
                  <c:v>0.59923748182310099</c:v>
                </c:pt>
                <c:pt idx="63">
                  <c:v>0.59000745196754789</c:v>
                </c:pt>
                <c:pt idx="64">
                  <c:v>0.58204339138114591</c:v>
                </c:pt>
                <c:pt idx="65">
                  <c:v>0.57528985532619015</c:v>
                </c:pt>
                <c:pt idx="66">
                  <c:v>0.56944444103279346</c:v>
                </c:pt>
                <c:pt idx="67">
                  <c:v>0.5640676954073518</c:v>
                </c:pt>
                <c:pt idx="68">
                  <c:v>0.55909260793968063</c:v>
                </c:pt>
                <c:pt idx="69">
                  <c:v>0.55448878919478017</c:v>
                </c:pt>
                <c:pt idx="70">
                  <c:v>0.54943842308946667</c:v>
                </c:pt>
                <c:pt idx="71">
                  <c:v>0.54407420889339175</c:v>
                </c:pt>
                <c:pt idx="72">
                  <c:v>0.53888942657898342</c:v>
                </c:pt>
                <c:pt idx="73">
                  <c:v>0.53355137850857037</c:v>
                </c:pt>
                <c:pt idx="74">
                  <c:v>0.52813353554321485</c:v>
                </c:pt>
                <c:pt idx="75">
                  <c:v>0.52271251621112802</c:v>
                </c:pt>
                <c:pt idx="76">
                  <c:v>0.51735557136008858</c:v>
                </c:pt>
                <c:pt idx="77">
                  <c:v>0.51203704693967023</c:v>
                </c:pt>
                <c:pt idx="78">
                  <c:v>0.50681254026489986</c:v>
                </c:pt>
                <c:pt idx="79">
                  <c:v>0.5017919493465115</c:v>
                </c:pt>
                <c:pt idx="80">
                  <c:v>0.49699979371360964</c:v>
                </c:pt>
                <c:pt idx="81">
                  <c:v>0.49249998560181546</c:v>
                </c:pt>
                <c:pt idx="82">
                  <c:v>0.48842680496292229</c:v>
                </c:pt>
                <c:pt idx="83">
                  <c:v>0.48486450779851642</c:v>
                </c:pt>
                <c:pt idx="84">
                  <c:v>0.48183301509385063</c:v>
                </c:pt>
                <c:pt idx="85">
                  <c:v>0.47935201821801804</c:v>
                </c:pt>
                <c:pt idx="86">
                  <c:v>0.477426615780079</c:v>
                </c:pt>
                <c:pt idx="87">
                  <c:v>0.47613915161030729</c:v>
                </c:pt>
                <c:pt idx="88">
                  <c:v>0.47552707066971056</c:v>
                </c:pt>
                <c:pt idx="89">
                  <c:v>0.47543097041151583</c:v>
                </c:pt>
                <c:pt idx="90">
                  <c:v>0.4757420521975475</c:v>
                </c:pt>
                <c:pt idx="91">
                  <c:v>0.47643935926773451</c:v>
                </c:pt>
                <c:pt idx="92">
                  <c:v>0.47753899602499694</c:v>
                </c:pt>
                <c:pt idx="93">
                  <c:v>0.47896680223725518</c:v>
                </c:pt>
                <c:pt idx="94">
                  <c:v>0.48064707275201757</c:v>
                </c:pt>
                <c:pt idx="95">
                  <c:v>0.4826573932464131</c:v>
                </c:pt>
                <c:pt idx="96">
                  <c:v>0.48500383905335842</c:v>
                </c:pt>
                <c:pt idx="97">
                  <c:v>0.48769759305912397</c:v>
                </c:pt>
                <c:pt idx="98">
                  <c:v>0.49065822461278097</c:v>
                </c:pt>
                <c:pt idx="99">
                  <c:v>0.49379912278520777</c:v>
                </c:pt>
                <c:pt idx="100">
                  <c:v>0.49720898199516605</c:v>
                </c:pt>
                <c:pt idx="101">
                  <c:v>0.50095380717395943</c:v>
                </c:pt>
                <c:pt idx="102">
                  <c:v>0.50505435574062663</c:v>
                </c:pt>
                <c:pt idx="103">
                  <c:v>0.5096118056315796</c:v>
                </c:pt>
                <c:pt idx="104">
                  <c:v>0.51467363300033253</c:v>
                </c:pt>
                <c:pt idx="105">
                  <c:v>0.52013995362049492</c:v>
                </c:pt>
                <c:pt idx="106">
                  <c:v>0.52599798309807833</c:v>
                </c:pt>
                <c:pt idx="107">
                  <c:v>0.53215659766193368</c:v>
                </c:pt>
                <c:pt idx="108">
                  <c:v>0.53854141125098465</c:v>
                </c:pt>
                <c:pt idx="109">
                  <c:v>0.54504326247122881</c:v>
                </c:pt>
                <c:pt idx="110">
                  <c:v>0.5514944903170732</c:v>
                </c:pt>
                <c:pt idx="111">
                  <c:v>0.5578924434764978</c:v>
                </c:pt>
                <c:pt idx="112">
                  <c:v>0.56408695106246287</c:v>
                </c:pt>
                <c:pt idx="113">
                  <c:v>0.57000671657173729</c:v>
                </c:pt>
                <c:pt idx="114">
                  <c:v>0.5757291627937402</c:v>
                </c:pt>
                <c:pt idx="115">
                  <c:v>0.58128532466115823</c:v>
                </c:pt>
                <c:pt idx="116">
                  <c:v>0.58668261170349689</c:v>
                </c:pt>
                <c:pt idx="117">
                  <c:v>0.59185921377581163</c:v>
                </c:pt>
                <c:pt idx="118">
                  <c:v>0.59676851974197165</c:v>
                </c:pt>
                <c:pt idx="119">
                  <c:v>0.60146885442436382</c:v>
                </c:pt>
                <c:pt idx="120">
                  <c:v>0.60599493443546026</c:v>
                </c:pt>
                <c:pt idx="121">
                  <c:v>0.61047440163499589</c:v>
                </c:pt>
                <c:pt idx="122">
                  <c:v>0.61513518316478843</c:v>
                </c:pt>
                <c:pt idx="123">
                  <c:v>0.62002930908006404</c:v>
                </c:pt>
                <c:pt idx="124">
                  <c:v>0.6251446087808944</c:v>
                </c:pt>
                <c:pt idx="125">
                  <c:v>0.63047854355606603</c:v>
                </c:pt>
                <c:pt idx="126">
                  <c:v>0.63595253621900072</c:v>
                </c:pt>
                <c:pt idx="127">
                  <c:v>0.64153280292700998</c:v>
                </c:pt>
                <c:pt idx="128">
                  <c:v>0.64727894887821247</c:v>
                </c:pt>
                <c:pt idx="129">
                  <c:v>0.6532557255399698</c:v>
                </c:pt>
                <c:pt idx="130">
                  <c:v>0.65937879339371563</c:v>
                </c:pt>
                <c:pt idx="131">
                  <c:v>0.66551169609722749</c:v>
                </c:pt>
                <c:pt idx="132">
                  <c:v>0.67170010660582524</c:v>
                </c:pt>
                <c:pt idx="133">
                  <c:v>0.67798037977580772</c:v>
                </c:pt>
                <c:pt idx="134">
                  <c:v>0.68425630979258734</c:v>
                </c:pt>
                <c:pt idx="135">
                  <c:v>0.69043319752710985</c:v>
                </c:pt>
                <c:pt idx="136">
                  <c:v>0.69643725096397757</c:v>
                </c:pt>
                <c:pt idx="137">
                  <c:v>0.70210959687809227</c:v>
                </c:pt>
                <c:pt idx="138">
                  <c:v>0.70743313451744605</c:v>
                </c:pt>
                <c:pt idx="139">
                  <c:v>0.71254875974686649</c:v>
                </c:pt>
                <c:pt idx="140">
                  <c:v>0.7176379744652126</c:v>
                </c:pt>
                <c:pt idx="141">
                  <c:v>0.72270374152547912</c:v>
                </c:pt>
                <c:pt idx="142">
                  <c:v>0.72758317079228896</c:v>
                </c:pt>
                <c:pt idx="143">
                  <c:v>0.73226917551022352</c:v>
                </c:pt>
                <c:pt idx="144">
                  <c:v>0.73681655010787928</c:v>
                </c:pt>
                <c:pt idx="145">
                  <c:v>0.74127680942826757</c:v>
                </c:pt>
                <c:pt idx="146">
                  <c:v>0.74570738560517569</c:v>
                </c:pt>
                <c:pt idx="147">
                  <c:v>0.75006037909265411</c:v>
                </c:pt>
                <c:pt idx="148">
                  <c:v>0.75431641237829106</c:v>
                </c:pt>
                <c:pt idx="149">
                  <c:v>0.7585667836614024</c:v>
                </c:pt>
                <c:pt idx="150">
                  <c:v>0.76281409982132697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EDF-47F1-8B59-CC14E0121A08}"/>
            </c:ext>
          </c:extLst>
        </c:ser>
        <c:ser>
          <c:idx val="8"/>
          <c:order val="8"/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total'!$B$42:$EV$42</c:f>
              <c:numCache>
                <c:formatCode>0%</c:formatCode>
                <c:ptCount val="151"/>
                <c:pt idx="0">
                  <c:v>0.85015147934079638</c:v>
                </c:pt>
                <c:pt idx="1">
                  <c:v>0.85834466671438625</c:v>
                </c:pt>
                <c:pt idx="2">
                  <c:v>0.86579178612230245</c:v>
                </c:pt>
                <c:pt idx="3">
                  <c:v>0.8726498912079943</c:v>
                </c:pt>
                <c:pt idx="4">
                  <c:v>0.87892376240157954</c:v>
                </c:pt>
                <c:pt idx="5">
                  <c:v>0.88472093743329017</c:v>
                </c:pt>
                <c:pt idx="6">
                  <c:v>0.89010690895232236</c:v>
                </c:pt>
                <c:pt idx="7">
                  <c:v>0.8951836456596215</c:v>
                </c:pt>
                <c:pt idx="8">
                  <c:v>0.90003785666964864</c:v>
                </c:pt>
                <c:pt idx="9">
                  <c:v>0.90474376005337986</c:v>
                </c:pt>
                <c:pt idx="10">
                  <c:v>0.90945341150816961</c:v>
                </c:pt>
                <c:pt idx="11">
                  <c:v>0.91417610495358614</c:v>
                </c:pt>
                <c:pt idx="12">
                  <c:v>0.9188764773062662</c:v>
                </c:pt>
                <c:pt idx="13">
                  <c:v>0.92370638086131618</c:v>
                </c:pt>
                <c:pt idx="14">
                  <c:v>0.92774344088744043</c:v>
                </c:pt>
                <c:pt idx="15">
                  <c:v>0.93044508077915689</c:v>
                </c:pt>
                <c:pt idx="16">
                  <c:v>0.93229826195576138</c:v>
                </c:pt>
                <c:pt idx="17">
                  <c:v>0.93297941227148717</c:v>
                </c:pt>
                <c:pt idx="18">
                  <c:v>0.93217544860781987</c:v>
                </c:pt>
                <c:pt idx="19">
                  <c:v>0.92998528252574864</c:v>
                </c:pt>
                <c:pt idx="20">
                  <c:v>0.92638953475075669</c:v>
                </c:pt>
                <c:pt idx="21">
                  <c:v>0.92145977413099223</c:v>
                </c:pt>
                <c:pt idx="22">
                  <c:v>0.91519305837132015</c:v>
                </c:pt>
                <c:pt idx="23">
                  <c:v>0.90727875794830037</c:v>
                </c:pt>
                <c:pt idx="24">
                  <c:v>0.89768546813414751</c:v>
                </c:pt>
                <c:pt idx="25">
                  <c:v>0.88648937836003938</c:v>
                </c:pt>
                <c:pt idx="26">
                  <c:v>0.8736823147657633</c:v>
                </c:pt>
                <c:pt idx="27">
                  <c:v>0.85937499203225243</c:v>
                </c:pt>
                <c:pt idx="28">
                  <c:v>0.84385596442064092</c:v>
                </c:pt>
                <c:pt idx="29">
                  <c:v>0.82778086102399184</c:v>
                </c:pt>
                <c:pt idx="30">
                  <c:v>0.81180989113795243</c:v>
                </c:pt>
                <c:pt idx="31">
                  <c:v>0.79614112013773108</c:v>
                </c:pt>
                <c:pt idx="32">
                  <c:v>0.78095613684958942</c:v>
                </c:pt>
                <c:pt idx="33">
                  <c:v>0.76655052411466218</c:v>
                </c:pt>
                <c:pt idx="34">
                  <c:v>0.75279529263701217</c:v>
                </c:pt>
                <c:pt idx="35">
                  <c:v>0.73942215999439487</c:v>
                </c:pt>
                <c:pt idx="36">
                  <c:v>0.72641285820150991</c:v>
                </c:pt>
                <c:pt idx="37">
                  <c:v>0.71384757019204814</c:v>
                </c:pt>
                <c:pt idx="38">
                  <c:v>0.70203799792303656</c:v>
                </c:pt>
                <c:pt idx="39">
                  <c:v>0.69125801061983372</c:v>
                </c:pt>
                <c:pt idx="40">
                  <c:v>0.68126239089663299</c:v>
                </c:pt>
                <c:pt idx="41">
                  <c:v>0.67154258250843302</c:v>
                </c:pt>
                <c:pt idx="42">
                  <c:v>0.66215531214760104</c:v>
                </c:pt>
                <c:pt idx="43">
                  <c:v>0.65334972205331177</c:v>
                </c:pt>
                <c:pt idx="44">
                  <c:v>0.64495721318618848</c:v>
                </c:pt>
                <c:pt idx="45">
                  <c:v>0.63677802529048932</c:v>
                </c:pt>
                <c:pt idx="46">
                  <c:v>0.62869203643101135</c:v>
                </c:pt>
                <c:pt idx="47">
                  <c:v>0.6206617225256037</c:v>
                </c:pt>
                <c:pt idx="48">
                  <c:v>0.61263361053843324</c:v>
                </c:pt>
                <c:pt idx="49">
                  <c:v>0.60483338877044124</c:v>
                </c:pt>
                <c:pt idx="50">
                  <c:v>0.59756942291556936</c:v>
                </c:pt>
                <c:pt idx="51">
                  <c:v>0.59080055721757085</c:v>
                </c:pt>
                <c:pt idx="52">
                  <c:v>0.58450887817597652</c:v>
                </c:pt>
                <c:pt idx="53">
                  <c:v>0.57870754808964997</c:v>
                </c:pt>
                <c:pt idx="54">
                  <c:v>0.57348636200009151</c:v>
                </c:pt>
                <c:pt idx="55">
                  <c:v>0.56876951549375976</c:v>
                </c:pt>
                <c:pt idx="56">
                  <c:v>0.56470968034122315</c:v>
                </c:pt>
                <c:pt idx="57">
                  <c:v>0.56139125963893322</c:v>
                </c:pt>
                <c:pt idx="58">
                  <c:v>0.5585947358892559</c:v>
                </c:pt>
                <c:pt idx="59">
                  <c:v>0.55619571027114934</c:v>
                </c:pt>
                <c:pt idx="60">
                  <c:v>0.55402478725325022</c:v>
                </c:pt>
                <c:pt idx="61">
                  <c:v>0.55223964759488886</c:v>
                </c:pt>
                <c:pt idx="62">
                  <c:v>0.5509139783169712</c:v>
                </c:pt>
                <c:pt idx="63">
                  <c:v>0.54965682183688525</c:v>
                </c:pt>
                <c:pt idx="64">
                  <c:v>0.54837650690077644</c:v>
                </c:pt>
                <c:pt idx="65">
                  <c:v>0.54712918304854685</c:v>
                </c:pt>
                <c:pt idx="66">
                  <c:v>0.54575331516412384</c:v>
                </c:pt>
                <c:pt idx="67">
                  <c:v>0.54434144803913931</c:v>
                </c:pt>
                <c:pt idx="68">
                  <c:v>0.54296315655044147</c:v>
                </c:pt>
                <c:pt idx="69">
                  <c:v>0.54129258209619668</c:v>
                </c:pt>
                <c:pt idx="70">
                  <c:v>0.5394690003445024</c:v>
                </c:pt>
                <c:pt idx="71">
                  <c:v>0.53783573592905665</c:v>
                </c:pt>
                <c:pt idx="72">
                  <c:v>0.53617051895725609</c:v>
                </c:pt>
                <c:pt idx="73">
                  <c:v>0.53467366232577884</c:v>
                </c:pt>
                <c:pt idx="74">
                  <c:v>0.53364106901257968</c:v>
                </c:pt>
                <c:pt idx="75">
                  <c:v>0.53297390934086275</c:v>
                </c:pt>
                <c:pt idx="76">
                  <c:v>0.5324074730941355</c:v>
                </c:pt>
                <c:pt idx="77">
                  <c:v>0.5318128952639849</c:v>
                </c:pt>
                <c:pt idx="78">
                  <c:v>0.5315363995105975</c:v>
                </c:pt>
                <c:pt idx="79">
                  <c:v>0.53167167031393225</c:v>
                </c:pt>
                <c:pt idx="80">
                  <c:v>0.53212191520377572</c:v>
                </c:pt>
                <c:pt idx="81">
                  <c:v>0.53304304149192472</c:v>
                </c:pt>
                <c:pt idx="82">
                  <c:v>0.53445972673449638</c:v>
                </c:pt>
                <c:pt idx="83">
                  <c:v>0.53638830843080143</c:v>
                </c:pt>
                <c:pt idx="84">
                  <c:v>0.53899006280848871</c:v>
                </c:pt>
                <c:pt idx="85">
                  <c:v>0.54205746366493202</c:v>
                </c:pt>
                <c:pt idx="86">
                  <c:v>0.54527908766842792</c:v>
                </c:pt>
                <c:pt idx="87">
                  <c:v>0.54863035768963764</c:v>
                </c:pt>
                <c:pt idx="88">
                  <c:v>0.55202738973507093</c:v>
                </c:pt>
                <c:pt idx="89">
                  <c:v>0.55530303851484653</c:v>
                </c:pt>
                <c:pt idx="90">
                  <c:v>0.55845091221493326</c:v>
                </c:pt>
                <c:pt idx="91">
                  <c:v>0.56144580718693582</c:v>
                </c:pt>
                <c:pt idx="92">
                  <c:v>0.56430351711094939</c:v>
                </c:pt>
                <c:pt idx="93">
                  <c:v>0.56712983386583593</c:v>
                </c:pt>
                <c:pt idx="94">
                  <c:v>0.56996772497021242</c:v>
                </c:pt>
                <c:pt idx="95">
                  <c:v>0.57287585093158544</c:v>
                </c:pt>
                <c:pt idx="96">
                  <c:v>0.57588056286975098</c:v>
                </c:pt>
                <c:pt idx="97">
                  <c:v>0.57904378553384639</c:v>
                </c:pt>
                <c:pt idx="98">
                  <c:v>0.58239638689520923</c:v>
                </c:pt>
                <c:pt idx="99">
                  <c:v>0.58578976725769372</c:v>
                </c:pt>
                <c:pt idx="100">
                  <c:v>0.58908216096209465</c:v>
                </c:pt>
                <c:pt idx="101">
                  <c:v>0.59232485408849656</c:v>
                </c:pt>
                <c:pt idx="102">
                  <c:v>0.59559998167358419</c:v>
                </c:pt>
                <c:pt idx="103">
                  <c:v>0.59890997342900776</c:v>
                </c:pt>
                <c:pt idx="104">
                  <c:v>0.60229735376854254</c:v>
                </c:pt>
                <c:pt idx="105">
                  <c:v>0.60573271063715928</c:v>
                </c:pt>
                <c:pt idx="106">
                  <c:v>0.60902620572808641</c:v>
                </c:pt>
                <c:pt idx="107">
                  <c:v>0.61214074193166435</c:v>
                </c:pt>
                <c:pt idx="108">
                  <c:v>0.615168370341586</c:v>
                </c:pt>
                <c:pt idx="109">
                  <c:v>0.61823445653482056</c:v>
                </c:pt>
                <c:pt idx="110">
                  <c:v>0.62141574968406532</c:v>
                </c:pt>
                <c:pt idx="111">
                  <c:v>0.62465253030183798</c:v>
                </c:pt>
                <c:pt idx="112">
                  <c:v>0.62790131702661012</c:v>
                </c:pt>
                <c:pt idx="113">
                  <c:v>0.63126558955982381</c:v>
                </c:pt>
                <c:pt idx="114">
                  <c:v>0.63482689220090238</c:v>
                </c:pt>
                <c:pt idx="115">
                  <c:v>0.63854827204109754</c:v>
                </c:pt>
                <c:pt idx="116">
                  <c:v>0.64237666732028775</c:v>
                </c:pt>
                <c:pt idx="117">
                  <c:v>0.64623510747203128</c:v>
                </c:pt>
                <c:pt idx="118">
                  <c:v>0.65006739786801071</c:v>
                </c:pt>
                <c:pt idx="119">
                  <c:v>0.65415153016661731</c:v>
                </c:pt>
                <c:pt idx="120">
                  <c:v>0.65845889678893421</c:v>
                </c:pt>
                <c:pt idx="121">
                  <c:v>0.6626883694660024</c:v>
                </c:pt>
                <c:pt idx="122">
                  <c:v>0.66699683873799076</c:v>
                </c:pt>
                <c:pt idx="123">
                  <c:v>0.67155613257791624</c:v>
                </c:pt>
                <c:pt idx="124">
                  <c:v>0.67629651870936613</c:v>
                </c:pt>
                <c:pt idx="125">
                  <c:v>0.68110831744180889</c:v>
                </c:pt>
                <c:pt idx="126">
                  <c:v>0.68632880678483366</c:v>
                </c:pt>
                <c:pt idx="127">
                  <c:v>0.69206425393043181</c:v>
                </c:pt>
                <c:pt idx="128">
                  <c:v>0.69790208821300503</c:v>
                </c:pt>
                <c:pt idx="129">
                  <c:v>0.70364033201579756</c:v>
                </c:pt>
                <c:pt idx="130">
                  <c:v>0.70927851631551642</c:v>
                </c:pt>
                <c:pt idx="131">
                  <c:v>0.71481161784195568</c:v>
                </c:pt>
                <c:pt idx="132">
                  <c:v>0.72018185503832377</c:v>
                </c:pt>
                <c:pt idx="133">
                  <c:v>0.72529188790436683</c:v>
                </c:pt>
                <c:pt idx="134">
                  <c:v>0.72986635364351482</c:v>
                </c:pt>
                <c:pt idx="135">
                  <c:v>0.73405312364987463</c:v>
                </c:pt>
                <c:pt idx="136">
                  <c:v>0.73818186101589434</c:v>
                </c:pt>
                <c:pt idx="137">
                  <c:v>0.74223806463604824</c:v>
                </c:pt>
                <c:pt idx="138">
                  <c:v>0.74620631470113374</c:v>
                </c:pt>
                <c:pt idx="139">
                  <c:v>0.75010789609525741</c:v>
                </c:pt>
                <c:pt idx="140">
                  <c:v>0.7540718543676368</c:v>
                </c:pt>
                <c:pt idx="141">
                  <c:v>0.75809033761657219</c:v>
                </c:pt>
                <c:pt idx="142">
                  <c:v>0.76216667558441764</c:v>
                </c:pt>
                <c:pt idx="143">
                  <c:v>0.7662376454501405</c:v>
                </c:pt>
                <c:pt idx="144">
                  <c:v>0.7703194328748959</c:v>
                </c:pt>
                <c:pt idx="145">
                  <c:v>0.7744930368922549</c:v>
                </c:pt>
                <c:pt idx="146">
                  <c:v>0.77875793966064688</c:v>
                </c:pt>
                <c:pt idx="147">
                  <c:v>0.78314167570559046</c:v>
                </c:pt>
                <c:pt idx="148">
                  <c:v>0.78760863010827764</c:v>
                </c:pt>
                <c:pt idx="149">
                  <c:v>0.79213378003963364</c:v>
                </c:pt>
                <c:pt idx="150">
                  <c:v>0.79659169152256482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EDF-47F1-8B59-CC14E0121A08}"/>
            </c:ext>
          </c:extLst>
        </c:ser>
        <c:ser>
          <c:idx val="9"/>
          <c:order val="9"/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total'!$B$43:$EV$43</c:f>
              <c:numCache>
                <c:formatCode>0%</c:formatCode>
                <c:ptCount val="151"/>
                <c:pt idx="0">
                  <c:v>0.77303204202929265</c:v>
                </c:pt>
                <c:pt idx="1">
                  <c:v>0.7779316728109481</c:v>
                </c:pt>
                <c:pt idx="2">
                  <c:v>0.78353094227653353</c:v>
                </c:pt>
                <c:pt idx="3">
                  <c:v>0.7896000605723219</c:v>
                </c:pt>
                <c:pt idx="4">
                  <c:v>0.79592998218302102</c:v>
                </c:pt>
                <c:pt idx="5">
                  <c:v>0.802587767487415</c:v>
                </c:pt>
                <c:pt idx="6">
                  <c:v>0.80946759648834832</c:v>
                </c:pt>
                <c:pt idx="7">
                  <c:v>0.8164073742654947</c:v>
                </c:pt>
                <c:pt idx="8">
                  <c:v>0.82330482456291887</c:v>
                </c:pt>
                <c:pt idx="9">
                  <c:v>0.82991889503745386</c:v>
                </c:pt>
                <c:pt idx="10">
                  <c:v>0.83606707910445088</c:v>
                </c:pt>
                <c:pt idx="11">
                  <c:v>0.84147844730178434</c:v>
                </c:pt>
                <c:pt idx="12">
                  <c:v>0.84575605228229889</c:v>
                </c:pt>
                <c:pt idx="13">
                  <c:v>0.84856717731107845</c:v>
                </c:pt>
                <c:pt idx="14">
                  <c:v>0.84914581263095423</c:v>
                </c:pt>
                <c:pt idx="15">
                  <c:v>0.8477031360503765</c:v>
                </c:pt>
                <c:pt idx="16">
                  <c:v>0.84506619306965991</c:v>
                </c:pt>
                <c:pt idx="17">
                  <c:v>0.84116626181255261</c:v>
                </c:pt>
                <c:pt idx="18">
                  <c:v>0.83596713676619216</c:v>
                </c:pt>
                <c:pt idx="19">
                  <c:v>0.82963079748343727</c:v>
                </c:pt>
                <c:pt idx="20">
                  <c:v>0.82231987442345023</c:v>
                </c:pt>
                <c:pt idx="21">
                  <c:v>0.81436577060617399</c:v>
                </c:pt>
                <c:pt idx="22">
                  <c:v>0.80586569976358746</c:v>
                </c:pt>
                <c:pt idx="23">
                  <c:v>0.79693137031495032</c:v>
                </c:pt>
                <c:pt idx="24">
                  <c:v>0.78778002058316776</c:v>
                </c:pt>
                <c:pt idx="25">
                  <c:v>0.77858344649933209</c:v>
                </c:pt>
                <c:pt idx="26">
                  <c:v>0.76957895912960672</c:v>
                </c:pt>
                <c:pt idx="27">
                  <c:v>0.7606656574753009</c:v>
                </c:pt>
                <c:pt idx="28">
                  <c:v>0.75190614615526896</c:v>
                </c:pt>
                <c:pt idx="29">
                  <c:v>0.74352590579295808</c:v>
                </c:pt>
                <c:pt idx="30">
                  <c:v>0.73558118665029015</c:v>
                </c:pt>
                <c:pt idx="31">
                  <c:v>0.72823203685287818</c:v>
                </c:pt>
                <c:pt idx="32">
                  <c:v>0.72147388406283142</c:v>
                </c:pt>
                <c:pt idx="33">
                  <c:v>0.7151224250058168</c:v>
                </c:pt>
                <c:pt idx="34">
                  <c:v>0.7090628622005366</c:v>
                </c:pt>
                <c:pt idx="35">
                  <c:v>0.70308863076446859</c:v>
                </c:pt>
                <c:pt idx="36">
                  <c:v>0.69711275674282835</c:v>
                </c:pt>
                <c:pt idx="37">
                  <c:v>0.69111406705743073</c:v>
                </c:pt>
                <c:pt idx="38">
                  <c:v>0.68487238652455651</c:v>
                </c:pt>
                <c:pt idx="39">
                  <c:v>0.67840095391213961</c:v>
                </c:pt>
                <c:pt idx="40">
                  <c:v>0.67161660358302877</c:v>
                </c:pt>
                <c:pt idx="41">
                  <c:v>0.66442861167183831</c:v>
                </c:pt>
                <c:pt idx="42">
                  <c:v>0.65673002623564058</c:v>
                </c:pt>
                <c:pt idx="43">
                  <c:v>0.64854216294542211</c:v>
                </c:pt>
                <c:pt idx="44">
                  <c:v>0.64001692294710855</c:v>
                </c:pt>
                <c:pt idx="45">
                  <c:v>0.63113981623519655</c:v>
                </c:pt>
                <c:pt idx="46">
                  <c:v>0.62193576243855087</c:v>
                </c:pt>
                <c:pt idx="47">
                  <c:v>0.61247152707595742</c:v>
                </c:pt>
                <c:pt idx="48">
                  <c:v>0.60294712003776962</c:v>
                </c:pt>
                <c:pt idx="49">
                  <c:v>0.59345169870983794</c:v>
                </c:pt>
                <c:pt idx="50">
                  <c:v>0.58401440557899664</c:v>
                </c:pt>
                <c:pt idx="51">
                  <c:v>0.57468656487407155</c:v>
                </c:pt>
                <c:pt idx="52">
                  <c:v>0.56548011075731353</c:v>
                </c:pt>
                <c:pt idx="53">
                  <c:v>0.55638418779441601</c:v>
                </c:pt>
                <c:pt idx="54">
                  <c:v>0.54764868530430244</c:v>
                </c:pt>
                <c:pt idx="55">
                  <c:v>0.53953719905225728</c:v>
                </c:pt>
                <c:pt idx="56">
                  <c:v>0.53190718752088617</c:v>
                </c:pt>
                <c:pt idx="57">
                  <c:v>0.52465786404848969</c:v>
                </c:pt>
                <c:pt idx="58">
                  <c:v>0.51766738994578609</c:v>
                </c:pt>
                <c:pt idx="59">
                  <c:v>0.51092637789324236</c:v>
                </c:pt>
                <c:pt idx="60">
                  <c:v>0.5045077648292855</c:v>
                </c:pt>
                <c:pt idx="61">
                  <c:v>0.49850168651709881</c:v>
                </c:pt>
                <c:pt idx="62">
                  <c:v>0.49301438873915027</c:v>
                </c:pt>
                <c:pt idx="63">
                  <c:v>0.48802744018429534</c:v>
                </c:pt>
                <c:pt idx="64">
                  <c:v>0.48384933404350716</c:v>
                </c:pt>
                <c:pt idx="65">
                  <c:v>0.48054209131575237</c:v>
                </c:pt>
                <c:pt idx="66">
                  <c:v>0.47759114927656576</c:v>
                </c:pt>
                <c:pt idx="67">
                  <c:v>0.47512700895817561</c:v>
                </c:pt>
                <c:pt idx="68">
                  <c:v>0.47351113131574263</c:v>
                </c:pt>
                <c:pt idx="69">
                  <c:v>0.47227698890391739</c:v>
                </c:pt>
                <c:pt idx="70">
                  <c:v>0.47075866201117667</c:v>
                </c:pt>
                <c:pt idx="71">
                  <c:v>0.46913845313117353</c:v>
                </c:pt>
                <c:pt idx="72">
                  <c:v>0.46793683989534102</c:v>
                </c:pt>
                <c:pt idx="73">
                  <c:v>0.46751538308981067</c:v>
                </c:pt>
                <c:pt idx="74">
                  <c:v>0.46776131686667261</c:v>
                </c:pt>
                <c:pt idx="75">
                  <c:v>0.4682794538102969</c:v>
                </c:pt>
                <c:pt idx="76">
                  <c:v>0.46911361933126405</c:v>
                </c:pt>
                <c:pt idx="77">
                  <c:v>0.47035193624918792</c:v>
                </c:pt>
                <c:pt idx="78">
                  <c:v>0.47198963524244009</c:v>
                </c:pt>
                <c:pt idx="79">
                  <c:v>0.47375390883831031</c:v>
                </c:pt>
                <c:pt idx="80">
                  <c:v>0.47545572742258158</c:v>
                </c:pt>
                <c:pt idx="81">
                  <c:v>0.47741571562126639</c:v>
                </c:pt>
                <c:pt idx="82">
                  <c:v>0.47958771356922392</c:v>
                </c:pt>
                <c:pt idx="83">
                  <c:v>0.48174013138993738</c:v>
                </c:pt>
                <c:pt idx="84">
                  <c:v>0.4841983154337457</c:v>
                </c:pt>
                <c:pt idx="85">
                  <c:v>0.48726335290567091</c:v>
                </c:pt>
                <c:pt idx="86">
                  <c:v>0.49081255350541197</c:v>
                </c:pt>
                <c:pt idx="87">
                  <c:v>0.4946432999478495</c:v>
                </c:pt>
                <c:pt idx="88">
                  <c:v>0.49870058763460096</c:v>
                </c:pt>
                <c:pt idx="89">
                  <c:v>0.50291420142505838</c:v>
                </c:pt>
                <c:pt idx="90">
                  <c:v>0.50732750807651994</c:v>
                </c:pt>
                <c:pt idx="91">
                  <c:v>0.51197114231872343</c:v>
                </c:pt>
                <c:pt idx="92">
                  <c:v>0.5169001498011081</c:v>
                </c:pt>
                <c:pt idx="93">
                  <c:v>0.52217274943410774</c:v>
                </c:pt>
                <c:pt idx="94">
                  <c:v>0.52780118952508071</c:v>
                </c:pt>
                <c:pt idx="95">
                  <c:v>0.53375942082591821</c:v>
                </c:pt>
                <c:pt idx="96">
                  <c:v>0.54004455671994522</c:v>
                </c:pt>
                <c:pt idx="97">
                  <c:v>0.54664883993052915</c:v>
                </c:pt>
                <c:pt idx="98">
                  <c:v>0.55347164950599437</c:v>
                </c:pt>
                <c:pt idx="99">
                  <c:v>0.56044366130445666</c:v>
                </c:pt>
                <c:pt idx="100">
                  <c:v>0.56752118074594038</c:v>
                </c:pt>
                <c:pt idx="101">
                  <c:v>0.57466305273665719</c:v>
                </c:pt>
                <c:pt idx="102">
                  <c:v>0.58189980693113963</c:v>
                </c:pt>
                <c:pt idx="103">
                  <c:v>0.58924807036846349</c:v>
                </c:pt>
                <c:pt idx="104">
                  <c:v>0.5966490780214917</c:v>
                </c:pt>
                <c:pt idx="105">
                  <c:v>0.60406788346933971</c:v>
                </c:pt>
                <c:pt idx="106">
                  <c:v>0.61151684362000636</c:v>
                </c:pt>
                <c:pt idx="107">
                  <c:v>0.61896307497056879</c:v>
                </c:pt>
                <c:pt idx="108">
                  <c:v>0.62645558624909414</c:v>
                </c:pt>
                <c:pt idx="109">
                  <c:v>0.63401044456436062</c:v>
                </c:pt>
                <c:pt idx="110">
                  <c:v>0.64157681765581542</c:v>
                </c:pt>
                <c:pt idx="111">
                  <c:v>0.64912172451842931</c:v>
                </c:pt>
                <c:pt idx="112">
                  <c:v>0.65658159366466051</c:v>
                </c:pt>
                <c:pt idx="113">
                  <c:v>0.66397781949274304</c:v>
                </c:pt>
                <c:pt idx="114">
                  <c:v>0.67126729424906406</c:v>
                </c:pt>
                <c:pt idx="115">
                  <c:v>0.67836006981310382</c:v>
                </c:pt>
                <c:pt idx="116">
                  <c:v>0.68516519785963981</c:v>
                </c:pt>
                <c:pt idx="117">
                  <c:v>0.69159603446516249</c:v>
                </c:pt>
                <c:pt idx="118">
                  <c:v>0.69755822703924464</c:v>
                </c:pt>
                <c:pt idx="119">
                  <c:v>0.70330802951489779</c:v>
                </c:pt>
                <c:pt idx="120">
                  <c:v>0.70914488395206599</c:v>
                </c:pt>
                <c:pt idx="121">
                  <c:v>0.71494003949418317</c:v>
                </c:pt>
                <c:pt idx="122">
                  <c:v>0.72048181686787693</c:v>
                </c:pt>
                <c:pt idx="123">
                  <c:v>0.72572081218896134</c:v>
                </c:pt>
                <c:pt idx="124">
                  <c:v>0.73088215023717684</c:v>
                </c:pt>
                <c:pt idx="125">
                  <c:v>0.7360628505379857</c:v>
                </c:pt>
                <c:pt idx="126">
                  <c:v>0.74122357286302087</c:v>
                </c:pt>
                <c:pt idx="127">
                  <c:v>0.74623766220385179</c:v>
                </c:pt>
                <c:pt idx="128">
                  <c:v>0.75101790306666705</c:v>
                </c:pt>
                <c:pt idx="129">
                  <c:v>0.75584660216765376</c:v>
                </c:pt>
                <c:pt idx="130">
                  <c:v>0.76086947997292775</c:v>
                </c:pt>
                <c:pt idx="131">
                  <c:v>0.76558045174542322</c:v>
                </c:pt>
                <c:pt idx="132">
                  <c:v>0.76998864797457878</c:v>
                </c:pt>
                <c:pt idx="133">
                  <c:v>0.77444468792764165</c:v>
                </c:pt>
                <c:pt idx="134">
                  <c:v>0.7785564170381446</c:v>
                </c:pt>
                <c:pt idx="135">
                  <c:v>0.78196641883390283</c:v>
                </c:pt>
                <c:pt idx="136">
                  <c:v>0.78490552333029173</c:v>
                </c:pt>
                <c:pt idx="137">
                  <c:v>0.78771231637299666</c:v>
                </c:pt>
                <c:pt idx="138">
                  <c:v>0.79052100983459228</c:v>
                </c:pt>
                <c:pt idx="139">
                  <c:v>0.79338902480560214</c:v>
                </c:pt>
                <c:pt idx="140">
                  <c:v>0.79628977077601792</c:v>
                </c:pt>
                <c:pt idx="141">
                  <c:v>0.79929107390623777</c:v>
                </c:pt>
                <c:pt idx="142">
                  <c:v>0.80235988809964387</c:v>
                </c:pt>
                <c:pt idx="143">
                  <c:v>0.80546518974249792</c:v>
                </c:pt>
                <c:pt idx="144">
                  <c:v>0.80861573455366487</c:v>
                </c:pt>
                <c:pt idx="145">
                  <c:v>0.81185399855762241</c:v>
                </c:pt>
                <c:pt idx="146">
                  <c:v>0.81517101284115723</c:v>
                </c:pt>
                <c:pt idx="147">
                  <c:v>0.81847937093828027</c:v>
                </c:pt>
                <c:pt idx="148">
                  <c:v>0.82176894907328613</c:v>
                </c:pt>
                <c:pt idx="149">
                  <c:v>0.82504742935113318</c:v>
                </c:pt>
                <c:pt idx="150">
                  <c:v>0.8283304974842558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EDF-47F1-8B59-CC14E0121A08}"/>
            </c:ext>
          </c:extLst>
        </c:ser>
        <c:ser>
          <c:idx val="10"/>
          <c:order val="10"/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total'!$B$44:$EV$44</c:f>
              <c:numCache>
                <c:formatCode>0%</c:formatCode>
                <c:ptCount val="151"/>
                <c:pt idx="0">
                  <c:v>0.54379190370540198</c:v>
                </c:pt>
                <c:pt idx="1">
                  <c:v>0.54596507234507752</c:v>
                </c:pt>
                <c:pt idx="2">
                  <c:v>0.54897356449888379</c:v>
                </c:pt>
                <c:pt idx="3">
                  <c:v>0.55250587643526305</c:v>
                </c:pt>
                <c:pt idx="4">
                  <c:v>0.55607567580983952</c:v>
                </c:pt>
                <c:pt idx="5">
                  <c:v>0.55938861535501949</c:v>
                </c:pt>
                <c:pt idx="6">
                  <c:v>0.56246723170307789</c:v>
                </c:pt>
                <c:pt idx="7">
                  <c:v>0.56534413942549189</c:v>
                </c:pt>
                <c:pt idx="8">
                  <c:v>0.56757115776332789</c:v>
                </c:pt>
                <c:pt idx="9">
                  <c:v>0.56890875515357631</c:v>
                </c:pt>
                <c:pt idx="10">
                  <c:v>0.56952599987297081</c:v>
                </c:pt>
                <c:pt idx="11">
                  <c:v>0.56955544807155289</c:v>
                </c:pt>
                <c:pt idx="12">
                  <c:v>0.56932732031938771</c:v>
                </c:pt>
                <c:pt idx="13">
                  <c:v>0.56909858024380555</c:v>
                </c:pt>
                <c:pt idx="14">
                  <c:v>0.56905318026276863</c:v>
                </c:pt>
                <c:pt idx="15">
                  <c:v>0.56900978052948037</c:v>
                </c:pt>
                <c:pt idx="16">
                  <c:v>0.56879182717119658</c:v>
                </c:pt>
                <c:pt idx="17">
                  <c:v>0.56856567171560435</c:v>
                </c:pt>
                <c:pt idx="18">
                  <c:v>0.56834533252806796</c:v>
                </c:pt>
                <c:pt idx="19">
                  <c:v>0.56836115775678508</c:v>
                </c:pt>
                <c:pt idx="20">
                  <c:v>0.56903164682037644</c:v>
                </c:pt>
                <c:pt idx="21">
                  <c:v>0.57055607759643268</c:v>
                </c:pt>
                <c:pt idx="22">
                  <c:v>0.57269892454876548</c:v>
                </c:pt>
                <c:pt idx="23">
                  <c:v>0.57594503620777826</c:v>
                </c:pt>
                <c:pt idx="24">
                  <c:v>0.58076656861989084</c:v>
                </c:pt>
                <c:pt idx="25">
                  <c:v>0.58661832373084621</c:v>
                </c:pt>
                <c:pt idx="26">
                  <c:v>0.59330072381447363</c:v>
                </c:pt>
                <c:pt idx="27">
                  <c:v>0.60051415307964906</c:v>
                </c:pt>
                <c:pt idx="28">
                  <c:v>0.60786242762511633</c:v>
                </c:pt>
                <c:pt idx="29">
                  <c:v>0.61514285094456911</c:v>
                </c:pt>
                <c:pt idx="30">
                  <c:v>0.62201797995727248</c:v>
                </c:pt>
                <c:pt idx="31">
                  <c:v>0.62811998285261594</c:v>
                </c:pt>
                <c:pt idx="32">
                  <c:v>0.63320812702073992</c:v>
                </c:pt>
                <c:pt idx="33">
                  <c:v>0.6373793736307628</c:v>
                </c:pt>
                <c:pt idx="34">
                  <c:v>0.64068697538697039</c:v>
                </c:pt>
                <c:pt idx="35">
                  <c:v>0.64307067600034995</c:v>
                </c:pt>
                <c:pt idx="36">
                  <c:v>0.64454494275174568</c:v>
                </c:pt>
                <c:pt idx="37">
                  <c:v>0.64516944298152468</c:v>
                </c:pt>
                <c:pt idx="38">
                  <c:v>0.64491824068014136</c:v>
                </c:pt>
                <c:pt idx="39">
                  <c:v>0.64374828136192208</c:v>
                </c:pt>
                <c:pt idx="40">
                  <c:v>0.6421327301282328</c:v>
                </c:pt>
                <c:pt idx="41">
                  <c:v>0.64037370820760531</c:v>
                </c:pt>
                <c:pt idx="42">
                  <c:v>0.63819403137416475</c:v>
                </c:pt>
                <c:pt idx="43">
                  <c:v>0.63558850080793494</c:v>
                </c:pt>
                <c:pt idx="44">
                  <c:v>0.63280265004089742</c:v>
                </c:pt>
                <c:pt idx="45">
                  <c:v>0.6297481024379219</c:v>
                </c:pt>
                <c:pt idx="46">
                  <c:v>0.62626845424624444</c:v>
                </c:pt>
                <c:pt idx="47">
                  <c:v>0.62240034546248002</c:v>
                </c:pt>
                <c:pt idx="48">
                  <c:v>0.61840098573056235</c:v>
                </c:pt>
                <c:pt idx="49">
                  <c:v>0.6146079141006231</c:v>
                </c:pt>
                <c:pt idx="50">
                  <c:v>0.61087970316977735</c:v>
                </c:pt>
                <c:pt idx="51">
                  <c:v>0.60685566593635265</c:v>
                </c:pt>
                <c:pt idx="52">
                  <c:v>0.60254559431312238</c:v>
                </c:pt>
                <c:pt idx="53">
                  <c:v>0.59782936488348959</c:v>
                </c:pt>
                <c:pt idx="54">
                  <c:v>0.59301800949109063</c:v>
                </c:pt>
                <c:pt idx="55">
                  <c:v>0.5883845612299361</c:v>
                </c:pt>
                <c:pt idx="56">
                  <c:v>0.58375026438062061</c:v>
                </c:pt>
                <c:pt idx="57">
                  <c:v>0.57905138543393719</c:v>
                </c:pt>
                <c:pt idx="58">
                  <c:v>0.57433558710938015</c:v>
                </c:pt>
                <c:pt idx="59">
                  <c:v>0.56996373415491675</c:v>
                </c:pt>
                <c:pt idx="60">
                  <c:v>0.56625612269503078</c:v>
                </c:pt>
                <c:pt idx="61">
                  <c:v>0.56354669409251434</c:v>
                </c:pt>
                <c:pt idx="62">
                  <c:v>0.56192278199735823</c:v>
                </c:pt>
                <c:pt idx="63">
                  <c:v>0.5608687445418914</c:v>
                </c:pt>
                <c:pt idx="64">
                  <c:v>0.55973277553944034</c:v>
                </c:pt>
                <c:pt idx="65">
                  <c:v>0.55864461288348632</c:v>
                </c:pt>
                <c:pt idx="66">
                  <c:v>0.55754359313668089</c:v>
                </c:pt>
                <c:pt idx="67">
                  <c:v>0.55611238093963122</c:v>
                </c:pt>
                <c:pt idx="68">
                  <c:v>0.55407172753243439</c:v>
                </c:pt>
                <c:pt idx="69">
                  <c:v>0.55135309996670423</c:v>
                </c:pt>
                <c:pt idx="70">
                  <c:v>0.54760076863154705</c:v>
                </c:pt>
                <c:pt idx="71">
                  <c:v>0.54270146475917547</c:v>
                </c:pt>
                <c:pt idx="72">
                  <c:v>0.53779105241970715</c:v>
                </c:pt>
                <c:pt idx="73">
                  <c:v>0.53359376752399768</c:v>
                </c:pt>
                <c:pt idx="74">
                  <c:v>0.52960629344913257</c:v>
                </c:pt>
                <c:pt idx="75">
                  <c:v>0.52524285295453943</c:v>
                </c:pt>
                <c:pt idx="76">
                  <c:v>0.52067451751319704</c:v>
                </c:pt>
                <c:pt idx="77">
                  <c:v>0.51618019193475884</c:v>
                </c:pt>
                <c:pt idx="78">
                  <c:v>0.51177488674659555</c:v>
                </c:pt>
                <c:pt idx="79">
                  <c:v>0.50733448600251418</c:v>
                </c:pt>
                <c:pt idx="80">
                  <c:v>0.5028948226342228</c:v>
                </c:pt>
                <c:pt idx="81">
                  <c:v>0.49888664320824372</c:v>
                </c:pt>
                <c:pt idx="82">
                  <c:v>0.49586295385521606</c:v>
                </c:pt>
                <c:pt idx="83">
                  <c:v>0.49438794883939741</c:v>
                </c:pt>
                <c:pt idx="84">
                  <c:v>0.49435500465540594</c:v>
                </c:pt>
                <c:pt idx="85">
                  <c:v>0.4955763383555335</c:v>
                </c:pt>
                <c:pt idx="86">
                  <c:v>0.49797874684163468</c:v>
                </c:pt>
                <c:pt idx="87">
                  <c:v>0.50106541157024675</c:v>
                </c:pt>
                <c:pt idx="88">
                  <c:v>0.50476005599223472</c:v>
                </c:pt>
                <c:pt idx="89">
                  <c:v>0.50908592373820583</c:v>
                </c:pt>
                <c:pt idx="90">
                  <c:v>0.51393027594994656</c:v>
                </c:pt>
                <c:pt idx="91">
                  <c:v>0.51919920090124028</c:v>
                </c:pt>
                <c:pt idx="92">
                  <c:v>0.5248177364978388</c:v>
                </c:pt>
                <c:pt idx="93">
                  <c:v>0.53069186888766062</c:v>
                </c:pt>
                <c:pt idx="94">
                  <c:v>0.53668411197320764</c:v>
                </c:pt>
                <c:pt idx="95">
                  <c:v>0.54259166452063523</c:v>
                </c:pt>
                <c:pt idx="96">
                  <c:v>0.54833445177715268</c:v>
                </c:pt>
                <c:pt idx="97">
                  <c:v>0.55384209523192496</c:v>
                </c:pt>
                <c:pt idx="98">
                  <c:v>0.55905947780383447</c:v>
                </c:pt>
                <c:pt idx="99">
                  <c:v>0.56403642422886591</c:v>
                </c:pt>
                <c:pt idx="100">
                  <c:v>0.56888805006043142</c:v>
                </c:pt>
                <c:pt idx="101">
                  <c:v>0.57370966366118847</c:v>
                </c:pt>
                <c:pt idx="102">
                  <c:v>0.57854692980832501</c:v>
                </c:pt>
                <c:pt idx="103">
                  <c:v>0.58347688663934227</c:v>
                </c:pt>
                <c:pt idx="104">
                  <c:v>0.58859624305996938</c:v>
                </c:pt>
                <c:pt idx="105">
                  <c:v>0.59403860942726494</c:v>
                </c:pt>
                <c:pt idx="106">
                  <c:v>0.59981772022328472</c:v>
                </c:pt>
                <c:pt idx="107">
                  <c:v>0.60584359144885447</c:v>
                </c:pt>
                <c:pt idx="108">
                  <c:v>0.61206368151800516</c:v>
                </c:pt>
                <c:pt idx="109">
                  <c:v>0.61847779179611662</c:v>
                </c:pt>
                <c:pt idx="110">
                  <c:v>0.62490248674367654</c:v>
                </c:pt>
                <c:pt idx="111">
                  <c:v>0.63101569116626943</c:v>
                </c:pt>
                <c:pt idx="112">
                  <c:v>0.63672337922697841</c:v>
                </c:pt>
                <c:pt idx="113">
                  <c:v>0.64230116371798829</c:v>
                </c:pt>
                <c:pt idx="114">
                  <c:v>0.64814282374987608</c:v>
                </c:pt>
                <c:pt idx="115">
                  <c:v>0.65416317790700962</c:v>
                </c:pt>
                <c:pt idx="116">
                  <c:v>0.66003580069015244</c:v>
                </c:pt>
                <c:pt idx="117">
                  <c:v>0.66581433520013089</c:v>
                </c:pt>
                <c:pt idx="118">
                  <c:v>0.67160258705416231</c:v>
                </c:pt>
                <c:pt idx="119">
                  <c:v>0.67744599943820205</c:v>
                </c:pt>
                <c:pt idx="120">
                  <c:v>0.68365771216778848</c:v>
                </c:pt>
                <c:pt idx="121">
                  <c:v>0.69019179412557718</c:v>
                </c:pt>
                <c:pt idx="122">
                  <c:v>0.6968141274947145</c:v>
                </c:pt>
                <c:pt idx="123">
                  <c:v>0.70353272052663063</c:v>
                </c:pt>
                <c:pt idx="124">
                  <c:v>0.71054078069709548</c:v>
                </c:pt>
                <c:pt idx="125">
                  <c:v>0.71798964492427819</c:v>
                </c:pt>
                <c:pt idx="126">
                  <c:v>0.72582478936080608</c:v>
                </c:pt>
                <c:pt idx="127">
                  <c:v>0.73401154484396991</c:v>
                </c:pt>
                <c:pt idx="128">
                  <c:v>0.74242866437063371</c:v>
                </c:pt>
                <c:pt idx="129">
                  <c:v>0.75102337775552286</c:v>
                </c:pt>
                <c:pt idx="130">
                  <c:v>0.75967681950262478</c:v>
                </c:pt>
                <c:pt idx="131">
                  <c:v>0.76794073804961616</c:v>
                </c:pt>
                <c:pt idx="132">
                  <c:v>0.77522310931169436</c:v>
                </c:pt>
                <c:pt idx="133">
                  <c:v>0.78081179216250574</c:v>
                </c:pt>
                <c:pt idx="134">
                  <c:v>0.78497476511519904</c:v>
                </c:pt>
                <c:pt idx="135">
                  <c:v>0.78806655090242694</c:v>
                </c:pt>
                <c:pt idx="136">
                  <c:v>0.7902695208204199</c:v>
                </c:pt>
                <c:pt idx="137">
                  <c:v>0.79226897950013742</c:v>
                </c:pt>
                <c:pt idx="138">
                  <c:v>0.79417309997889196</c:v>
                </c:pt>
                <c:pt idx="139">
                  <c:v>0.79607640922430489</c:v>
                </c:pt>
                <c:pt idx="140">
                  <c:v>0.79813435664013721</c:v>
                </c:pt>
                <c:pt idx="141">
                  <c:v>0.8002913516526009</c:v>
                </c:pt>
                <c:pt idx="142">
                  <c:v>0.80248799337142995</c:v>
                </c:pt>
                <c:pt idx="143">
                  <c:v>0.80480502252867392</c:v>
                </c:pt>
                <c:pt idx="144">
                  <c:v>0.80718480534542802</c:v>
                </c:pt>
                <c:pt idx="145">
                  <c:v>0.80971792524286557</c:v>
                </c:pt>
                <c:pt idx="146">
                  <c:v>0.81245270405259506</c:v>
                </c:pt>
                <c:pt idx="147">
                  <c:v>0.81536237813506962</c:v>
                </c:pt>
                <c:pt idx="148">
                  <c:v>0.81850050953316567</c:v>
                </c:pt>
                <c:pt idx="149">
                  <c:v>0.82184219431982175</c:v>
                </c:pt>
                <c:pt idx="150">
                  <c:v>0.82541532759689407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EDF-47F1-8B59-CC14E0121A08}"/>
            </c:ext>
          </c:extLst>
        </c:ser>
        <c:ser>
          <c:idx val="11"/>
          <c:order val="11"/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total'!$B$45:$EV$45</c:f>
              <c:numCache>
                <c:formatCode>0%</c:formatCode>
                <c:ptCount val="151"/>
                <c:pt idx="0">
                  <c:v>0.83579906310091667</c:v>
                </c:pt>
                <c:pt idx="1">
                  <c:v>0.83892645777318298</c:v>
                </c:pt>
                <c:pt idx="2">
                  <c:v>0.84213192834806294</c:v>
                </c:pt>
                <c:pt idx="3">
                  <c:v>0.84516102398241633</c:v>
                </c:pt>
                <c:pt idx="4">
                  <c:v>0.84746835744441484</c:v>
                </c:pt>
                <c:pt idx="5">
                  <c:v>0.84887620915468143</c:v>
                </c:pt>
                <c:pt idx="6">
                  <c:v>0.84944592023078302</c:v>
                </c:pt>
                <c:pt idx="7">
                  <c:v>0.84915154686119276</c:v>
                </c:pt>
                <c:pt idx="8">
                  <c:v>0.84820231278116442</c:v>
                </c:pt>
                <c:pt idx="9">
                  <c:v>0.84637951021904134</c:v>
                </c:pt>
                <c:pt idx="10">
                  <c:v>0.84342693545371739</c:v>
                </c:pt>
                <c:pt idx="11">
                  <c:v>0.8398359445620176</c:v>
                </c:pt>
                <c:pt idx="12">
                  <c:v>0.83628546832962325</c:v>
                </c:pt>
                <c:pt idx="13">
                  <c:v>0.83415107267568345</c:v>
                </c:pt>
                <c:pt idx="14">
                  <c:v>0.83393247376006197</c:v>
                </c:pt>
                <c:pt idx="15">
                  <c:v>0.83416830005499587</c:v>
                </c:pt>
                <c:pt idx="16">
                  <c:v>0.83420948495024683</c:v>
                </c:pt>
                <c:pt idx="17">
                  <c:v>0.83440344188593063</c:v>
                </c:pt>
                <c:pt idx="18">
                  <c:v>0.8346506900761862</c:v>
                </c:pt>
                <c:pt idx="19">
                  <c:v>0.83480490797546003</c:v>
                </c:pt>
                <c:pt idx="20">
                  <c:v>0.83480101917107508</c:v>
                </c:pt>
                <c:pt idx="21">
                  <c:v>0.83462760217693077</c:v>
                </c:pt>
                <c:pt idx="22">
                  <c:v>0.83415170171969266</c:v>
                </c:pt>
                <c:pt idx="23">
                  <c:v>0.83294927601799795</c:v>
                </c:pt>
                <c:pt idx="24">
                  <c:v>0.83129424587245548</c:v>
                </c:pt>
                <c:pt idx="25">
                  <c:v>0.82961435839029718</c:v>
                </c:pt>
                <c:pt idx="26">
                  <c:v>0.82800888636526404</c:v>
                </c:pt>
                <c:pt idx="27">
                  <c:v>0.82660565173610256</c:v>
                </c:pt>
                <c:pt idx="28">
                  <c:v>0.82522495786796513</c:v>
                </c:pt>
                <c:pt idx="29">
                  <c:v>0.82371939117902959</c:v>
                </c:pt>
                <c:pt idx="30">
                  <c:v>0.82210179184872978</c:v>
                </c:pt>
                <c:pt idx="31">
                  <c:v>0.8203872839082218</c:v>
                </c:pt>
                <c:pt idx="32">
                  <c:v>0.81838855266272903</c:v>
                </c:pt>
                <c:pt idx="33">
                  <c:v>0.81597223149401688</c:v>
                </c:pt>
                <c:pt idx="34">
                  <c:v>0.81340227939688858</c:v>
                </c:pt>
                <c:pt idx="35">
                  <c:v>0.81098808226491548</c:v>
                </c:pt>
                <c:pt idx="36">
                  <c:v>0.80861618455032314</c:v>
                </c:pt>
                <c:pt idx="37">
                  <c:v>0.80628152431996669</c:v>
                </c:pt>
                <c:pt idx="38">
                  <c:v>0.80395386232668864</c:v>
                </c:pt>
                <c:pt idx="39">
                  <c:v>0.80150852906102554</c:v>
                </c:pt>
                <c:pt idx="40">
                  <c:v>0.79905410261757015</c:v>
                </c:pt>
                <c:pt idx="41">
                  <c:v>0.79639040353560731</c:v>
                </c:pt>
                <c:pt idx="42">
                  <c:v>0.79323807609116637</c:v>
                </c:pt>
                <c:pt idx="43">
                  <c:v>0.79204215206906448</c:v>
                </c:pt>
                <c:pt idx="44">
                  <c:v>0.79242037897522655</c:v>
                </c:pt>
                <c:pt idx="45">
                  <c:v>0.7916215370530455</c:v>
                </c:pt>
                <c:pt idx="46">
                  <c:v>0.78974818667230884</c:v>
                </c:pt>
                <c:pt idx="47">
                  <c:v>0.78671895043686946</c:v>
                </c:pt>
                <c:pt idx="48">
                  <c:v>0.78260178874791408</c:v>
                </c:pt>
                <c:pt idx="49">
                  <c:v>0.77756266058969692</c:v>
                </c:pt>
                <c:pt idx="50">
                  <c:v>0.77127699486385404</c:v>
                </c:pt>
                <c:pt idx="51">
                  <c:v>0.76203028422689789</c:v>
                </c:pt>
                <c:pt idx="52">
                  <c:v>0.75015654518131369</c:v>
                </c:pt>
                <c:pt idx="53">
                  <c:v>0.7376413093598595</c:v>
                </c:pt>
                <c:pt idx="54">
                  <c:v>0.72486277172527169</c:v>
                </c:pt>
                <c:pt idx="55">
                  <c:v>0.71203493231972581</c:v>
                </c:pt>
                <c:pt idx="56">
                  <c:v>0.69969565412543921</c:v>
                </c:pt>
                <c:pt idx="57">
                  <c:v>0.68803847645396121</c:v>
                </c:pt>
                <c:pt idx="58">
                  <c:v>0.67691475029556414</c:v>
                </c:pt>
                <c:pt idx="59">
                  <c:v>0.66653139963656138</c:v>
                </c:pt>
                <c:pt idx="60">
                  <c:v>0.65688364495716856</c:v>
                </c:pt>
                <c:pt idx="61">
                  <c:v>0.64765625402405125</c:v>
                </c:pt>
                <c:pt idx="62">
                  <c:v>0.63879274724269464</c:v>
                </c:pt>
                <c:pt idx="63">
                  <c:v>0.62995713213936499</c:v>
                </c:pt>
                <c:pt idx="64">
                  <c:v>0.62071312943926249</c:v>
                </c:pt>
                <c:pt idx="65">
                  <c:v>0.61159547812174275</c:v>
                </c:pt>
                <c:pt idx="66">
                  <c:v>0.60308089149564104</c:v>
                </c:pt>
                <c:pt idx="67">
                  <c:v>0.59499688093976988</c:v>
                </c:pt>
                <c:pt idx="68">
                  <c:v>0.58717258144103235</c:v>
                </c:pt>
                <c:pt idx="69">
                  <c:v>0.57964059005920643</c:v>
                </c:pt>
                <c:pt idx="70">
                  <c:v>0.57184367873852804</c:v>
                </c:pt>
                <c:pt idx="71">
                  <c:v>0.56328511030733297</c:v>
                </c:pt>
                <c:pt idx="72">
                  <c:v>0.55466399452718407</c:v>
                </c:pt>
                <c:pt idx="73">
                  <c:v>0.54715195977390496</c:v>
                </c:pt>
                <c:pt idx="74">
                  <c:v>0.54074040972397308</c:v>
                </c:pt>
                <c:pt idx="75">
                  <c:v>0.53478435754351406</c:v>
                </c:pt>
                <c:pt idx="76">
                  <c:v>0.52925452693520447</c:v>
                </c:pt>
                <c:pt idx="77">
                  <c:v>0.52410063347843605</c:v>
                </c:pt>
                <c:pt idx="78">
                  <c:v>0.51923749784895457</c:v>
                </c:pt>
                <c:pt idx="79">
                  <c:v>0.51469179947365507</c:v>
                </c:pt>
                <c:pt idx="80">
                  <c:v>0.51053348614374117</c:v>
                </c:pt>
                <c:pt idx="81">
                  <c:v>0.50675330127116924</c:v>
                </c:pt>
                <c:pt idx="82">
                  <c:v>0.50336227843099879</c:v>
                </c:pt>
                <c:pt idx="83">
                  <c:v>0.50033555552973064</c:v>
                </c:pt>
                <c:pt idx="84">
                  <c:v>0.49755335732102174</c:v>
                </c:pt>
                <c:pt idx="85">
                  <c:v>0.49493912514594463</c:v>
                </c:pt>
                <c:pt idx="86">
                  <c:v>0.4925458973294109</c:v>
                </c:pt>
                <c:pt idx="87">
                  <c:v>0.49034325637848863</c:v>
                </c:pt>
                <c:pt idx="88">
                  <c:v>0.48832967817057482</c:v>
                </c:pt>
                <c:pt idx="89">
                  <c:v>0.48645419921030442</c:v>
                </c:pt>
                <c:pt idx="90">
                  <c:v>0.48462778276502361</c:v>
                </c:pt>
                <c:pt idx="91">
                  <c:v>0.48292282324269092</c:v>
                </c:pt>
                <c:pt idx="92">
                  <c:v>0.48146217100027983</c:v>
                </c:pt>
                <c:pt idx="93">
                  <c:v>0.48028168861259457</c:v>
                </c:pt>
                <c:pt idx="94">
                  <c:v>0.47931014164471147</c:v>
                </c:pt>
                <c:pt idx="95">
                  <c:v>0.47851141816820097</c:v>
                </c:pt>
                <c:pt idx="96">
                  <c:v>0.4779196845549244</c:v>
                </c:pt>
                <c:pt idx="97">
                  <c:v>0.4774801398949422</c:v>
                </c:pt>
                <c:pt idx="98">
                  <c:v>0.47722243612827664</c:v>
                </c:pt>
                <c:pt idx="99">
                  <c:v>0.47739305803685639</c:v>
                </c:pt>
                <c:pt idx="100">
                  <c:v>0.47802089749492405</c:v>
                </c:pt>
                <c:pt idx="101">
                  <c:v>0.47895623014690736</c:v>
                </c:pt>
                <c:pt idx="102">
                  <c:v>0.48027931350347886</c:v>
                </c:pt>
                <c:pt idx="103">
                  <c:v>0.48207909934361748</c:v>
                </c:pt>
                <c:pt idx="104">
                  <c:v>0.48424194472750937</c:v>
                </c:pt>
                <c:pt idx="105">
                  <c:v>0.48667597688959613</c:v>
                </c:pt>
                <c:pt idx="106">
                  <c:v>0.48930950141661445</c:v>
                </c:pt>
                <c:pt idx="107">
                  <c:v>0.4920158419074846</c:v>
                </c:pt>
                <c:pt idx="108">
                  <c:v>0.49474316285320641</c:v>
                </c:pt>
                <c:pt idx="109">
                  <c:v>0.49745891564208433</c:v>
                </c:pt>
                <c:pt idx="110">
                  <c:v>0.50013105696807736</c:v>
                </c:pt>
                <c:pt idx="111">
                  <c:v>0.50285215602776467</c:v>
                </c:pt>
                <c:pt idx="112">
                  <c:v>0.5056313853139488</c:v>
                </c:pt>
                <c:pt idx="113">
                  <c:v>0.50848055947998627</c:v>
                </c:pt>
                <c:pt idx="114">
                  <c:v>0.51140757653640567</c:v>
                </c:pt>
                <c:pt idx="115">
                  <c:v>0.51432729629310991</c:v>
                </c:pt>
                <c:pt idx="116">
                  <c:v>0.51715208704693405</c:v>
                </c:pt>
                <c:pt idx="117">
                  <c:v>0.51988630291436466</c:v>
                </c:pt>
                <c:pt idx="118">
                  <c:v>0.52251552264388135</c:v>
                </c:pt>
                <c:pt idx="119">
                  <c:v>0.52510464063914108</c:v>
                </c:pt>
                <c:pt idx="120">
                  <c:v>0.52773888945705172</c:v>
                </c:pt>
                <c:pt idx="121">
                  <c:v>0.5305721780671192</c:v>
                </c:pt>
                <c:pt idx="122">
                  <c:v>0.53362586297336279</c:v>
                </c:pt>
                <c:pt idx="123">
                  <c:v>0.53670051180065592</c:v>
                </c:pt>
                <c:pt idx="124">
                  <c:v>0.53973739812545651</c:v>
                </c:pt>
                <c:pt idx="125">
                  <c:v>0.54274679872363341</c:v>
                </c:pt>
                <c:pt idx="126">
                  <c:v>0.54569689421670353</c:v>
                </c:pt>
                <c:pt idx="127">
                  <c:v>0.54857788669818763</c:v>
                </c:pt>
                <c:pt idx="128">
                  <c:v>0.55138136535398041</c:v>
                </c:pt>
                <c:pt idx="129">
                  <c:v>0.55412530604627475</c:v>
                </c:pt>
                <c:pt idx="130">
                  <c:v>0.55689504434718451</c:v>
                </c:pt>
                <c:pt idx="131">
                  <c:v>0.55969935101012314</c:v>
                </c:pt>
                <c:pt idx="132">
                  <c:v>0.56251334879662362</c:v>
                </c:pt>
                <c:pt idx="133">
                  <c:v>0.5653318680083963</c:v>
                </c:pt>
                <c:pt idx="134">
                  <c:v>0.56819886211946158</c:v>
                </c:pt>
                <c:pt idx="135">
                  <c:v>0.57114157818471645</c:v>
                </c:pt>
                <c:pt idx="136">
                  <c:v>0.57416041379368432</c:v>
                </c:pt>
                <c:pt idx="137">
                  <c:v>0.57717476173749283</c:v>
                </c:pt>
                <c:pt idx="138">
                  <c:v>0.58018838820102359</c:v>
                </c:pt>
                <c:pt idx="139">
                  <c:v>0.58337617784729479</c:v>
                </c:pt>
                <c:pt idx="140">
                  <c:v>0.58674680848538052</c:v>
                </c:pt>
                <c:pt idx="141">
                  <c:v>0.5902322466473291</c:v>
                </c:pt>
                <c:pt idx="142">
                  <c:v>0.59377513072558252</c:v>
                </c:pt>
                <c:pt idx="143">
                  <c:v>0.59736121605194525</c:v>
                </c:pt>
                <c:pt idx="144">
                  <c:v>0.60099816576196186</c:v>
                </c:pt>
                <c:pt idx="145">
                  <c:v>0.6046910103182539</c:v>
                </c:pt>
                <c:pt idx="146">
                  <c:v>0.60843102459409382</c:v>
                </c:pt>
                <c:pt idx="147">
                  <c:v>0.61218223145729556</c:v>
                </c:pt>
                <c:pt idx="148">
                  <c:v>0.61596445668961231</c:v>
                </c:pt>
                <c:pt idx="149">
                  <c:v>0.61969907433826843</c:v>
                </c:pt>
                <c:pt idx="150">
                  <c:v>0.62331492993219784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EDF-47F1-8B59-CC14E0121A08}"/>
            </c:ext>
          </c:extLst>
        </c:ser>
        <c:ser>
          <c:idx val="12"/>
          <c:order val="12"/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total'!$B$46:$EV$46</c:f>
              <c:numCache>
                <c:formatCode>0%</c:formatCode>
                <c:ptCount val="151"/>
                <c:pt idx="0">
                  <c:v>0.815711675320138</c:v>
                </c:pt>
                <c:pt idx="1">
                  <c:v>0.82089905237748073</c:v>
                </c:pt>
                <c:pt idx="2">
                  <c:v>0.8263789960034662</c:v>
                </c:pt>
                <c:pt idx="3">
                  <c:v>0.8317746798737059</c:v>
                </c:pt>
                <c:pt idx="4">
                  <c:v>0.83714610110850018</c:v>
                </c:pt>
                <c:pt idx="5">
                  <c:v>0.84306293389162423</c:v>
                </c:pt>
                <c:pt idx="6">
                  <c:v>0.849401507503041</c:v>
                </c:pt>
                <c:pt idx="7">
                  <c:v>0.85595333194570267</c:v>
                </c:pt>
                <c:pt idx="8">
                  <c:v>0.86270364044512959</c:v>
                </c:pt>
                <c:pt idx="9">
                  <c:v>0.86966718752790217</c:v>
                </c:pt>
                <c:pt idx="10">
                  <c:v>0.87674492886767807</c:v>
                </c:pt>
                <c:pt idx="11">
                  <c:v>0.8832600525337746</c:v>
                </c:pt>
                <c:pt idx="12">
                  <c:v>0.88821981319283305</c:v>
                </c:pt>
                <c:pt idx="13">
                  <c:v>0.89073060704168128</c:v>
                </c:pt>
                <c:pt idx="14">
                  <c:v>0.88965740360932488</c:v>
                </c:pt>
                <c:pt idx="15">
                  <c:v>0.8858241431426449</c:v>
                </c:pt>
                <c:pt idx="16">
                  <c:v>0.88071579578064663</c:v>
                </c:pt>
                <c:pt idx="17">
                  <c:v>0.87409668434523247</c:v>
                </c:pt>
                <c:pt idx="18">
                  <c:v>0.86592921616851748</c:v>
                </c:pt>
                <c:pt idx="19">
                  <c:v>0.85650968410282646</c:v>
                </c:pt>
                <c:pt idx="20">
                  <c:v>0.84619854926575833</c:v>
                </c:pt>
                <c:pt idx="21">
                  <c:v>0.83526128022229096</c:v>
                </c:pt>
                <c:pt idx="22">
                  <c:v>0.82375392858721075</c:v>
                </c:pt>
                <c:pt idx="23">
                  <c:v>0.81181399876180538</c:v>
                </c:pt>
                <c:pt idx="24">
                  <c:v>0.79943095591580793</c:v>
                </c:pt>
                <c:pt idx="25">
                  <c:v>0.78685486800370841</c:v>
                </c:pt>
                <c:pt idx="26">
                  <c:v>0.77450576512840619</c:v>
                </c:pt>
                <c:pt idx="27">
                  <c:v>0.76241707716106843</c:v>
                </c:pt>
                <c:pt idx="28">
                  <c:v>0.75080464993307361</c:v>
                </c:pt>
                <c:pt idx="29">
                  <c:v>0.74006979694784414</c:v>
                </c:pt>
                <c:pt idx="30">
                  <c:v>0.73052099786253999</c:v>
                </c:pt>
                <c:pt idx="31">
                  <c:v>0.72226587464049152</c:v>
                </c:pt>
                <c:pt idx="32">
                  <c:v>0.71517616050870902</c:v>
                </c:pt>
                <c:pt idx="33">
                  <c:v>0.7089526111286103</c:v>
                </c:pt>
                <c:pt idx="34">
                  <c:v>0.70302854770809919</c:v>
                </c:pt>
                <c:pt idx="35">
                  <c:v>0.6968158176673247</c:v>
                </c:pt>
                <c:pt idx="36">
                  <c:v>0.69014116981307783</c:v>
                </c:pt>
                <c:pt idx="37">
                  <c:v>0.68306920885970479</c:v>
                </c:pt>
                <c:pt idx="38">
                  <c:v>0.67540630230815657</c:v>
                </c:pt>
                <c:pt idx="39">
                  <c:v>0.6672611235563588</c:v>
                </c:pt>
                <c:pt idx="40">
                  <c:v>0.65851276373475665</c:v>
                </c:pt>
                <c:pt idx="41">
                  <c:v>0.64891145340193324</c:v>
                </c:pt>
                <c:pt idx="42">
                  <c:v>0.63848549299490287</c:v>
                </c:pt>
                <c:pt idx="43">
                  <c:v>0.62743920270874864</c:v>
                </c:pt>
                <c:pt idx="44">
                  <c:v>0.61603222947887537</c:v>
                </c:pt>
                <c:pt idx="45">
                  <c:v>0.60437505622758392</c:v>
                </c:pt>
                <c:pt idx="46">
                  <c:v>0.59256364723921651</c:v>
                </c:pt>
                <c:pt idx="47">
                  <c:v>0.58071280558164684</c:v>
                </c:pt>
                <c:pt idx="48">
                  <c:v>0.56907534886176947</c:v>
                </c:pt>
                <c:pt idx="49">
                  <c:v>0.55767348661816085</c:v>
                </c:pt>
                <c:pt idx="50">
                  <c:v>0.54649851479444433</c:v>
                </c:pt>
                <c:pt idx="51">
                  <c:v>0.53582668312074888</c:v>
                </c:pt>
                <c:pt idx="52">
                  <c:v>0.52562315206421273</c:v>
                </c:pt>
                <c:pt idx="53">
                  <c:v>0.51579484097605488</c:v>
                </c:pt>
                <c:pt idx="54">
                  <c:v>0.50671308828366257</c:v>
                </c:pt>
                <c:pt idx="55">
                  <c:v>0.49858157790473906</c:v>
                </c:pt>
                <c:pt idx="56">
                  <c:v>0.49110313060836042</c:v>
                </c:pt>
                <c:pt idx="57">
                  <c:v>0.48402850190786062</c:v>
                </c:pt>
                <c:pt idx="58">
                  <c:v>0.47708403964724311</c:v>
                </c:pt>
                <c:pt idx="59">
                  <c:v>0.47017510934357321</c:v>
                </c:pt>
                <c:pt idx="60">
                  <c:v>0.46332854880234459</c:v>
                </c:pt>
                <c:pt idx="61">
                  <c:v>0.45665335392315848</c:v>
                </c:pt>
                <c:pt idx="62">
                  <c:v>0.45035058065547162</c:v>
                </c:pt>
                <c:pt idx="63">
                  <c:v>0.44454477389500718</c:v>
                </c:pt>
                <c:pt idx="64">
                  <c:v>0.4399995562364728</c:v>
                </c:pt>
                <c:pt idx="65">
                  <c:v>0.43686399794872371</c:v>
                </c:pt>
                <c:pt idx="66">
                  <c:v>0.43417392243780112</c:v>
                </c:pt>
                <c:pt idx="67">
                  <c:v>0.43217032467236394</c:v>
                </c:pt>
                <c:pt idx="68">
                  <c:v>0.43154535197046207</c:v>
                </c:pt>
                <c:pt idx="69">
                  <c:v>0.43144528876091276</c:v>
                </c:pt>
                <c:pt idx="70">
                  <c:v>0.43113778725701485</c:v>
                </c:pt>
                <c:pt idx="71">
                  <c:v>0.43106009251950184</c:v>
                </c:pt>
                <c:pt idx="72">
                  <c:v>0.43159861818370182</c:v>
                </c:pt>
                <c:pt idx="73">
                  <c:v>0.43298257361721582</c:v>
                </c:pt>
                <c:pt idx="74">
                  <c:v>0.43509409456951703</c:v>
                </c:pt>
                <c:pt idx="75">
                  <c:v>0.43755940094911827</c:v>
                </c:pt>
                <c:pt idx="76">
                  <c:v>0.44039349444146975</c:v>
                </c:pt>
                <c:pt idx="77">
                  <c:v>0.44366353595964925</c:v>
                </c:pt>
                <c:pt idx="78">
                  <c:v>0.44734494242725464</c:v>
                </c:pt>
                <c:pt idx="79">
                  <c:v>0.45096411026992711</c:v>
                </c:pt>
                <c:pt idx="80">
                  <c:v>0.45420952162992051</c:v>
                </c:pt>
                <c:pt idx="81">
                  <c:v>0.45772533413439004</c:v>
                </c:pt>
                <c:pt idx="82">
                  <c:v>0.4613063216555896</c:v>
                </c:pt>
                <c:pt idx="83">
                  <c:v>0.46433359171392341</c:v>
                </c:pt>
                <c:pt idx="84">
                  <c:v>0.46752346140969792</c:v>
                </c:pt>
                <c:pt idx="85">
                  <c:v>0.47156136273059807</c:v>
                </c:pt>
                <c:pt idx="86">
                  <c:v>0.47623282148910262</c:v>
                </c:pt>
                <c:pt idx="87">
                  <c:v>0.48125633116597044</c:v>
                </c:pt>
                <c:pt idx="88">
                  <c:v>0.48661263222788398</c:v>
                </c:pt>
                <c:pt idx="89">
                  <c:v>0.49219181676093526</c:v>
                </c:pt>
                <c:pt idx="90">
                  <c:v>0.49806441564632575</c:v>
                </c:pt>
                <c:pt idx="91">
                  <c:v>0.50430712945334477</c:v>
                </c:pt>
                <c:pt idx="92">
                  <c:v>0.51102426568683101</c:v>
                </c:pt>
                <c:pt idx="93">
                  <c:v>0.51831692060122858</c:v>
                </c:pt>
                <c:pt idx="94">
                  <c:v>0.52621604227822427</c:v>
                </c:pt>
                <c:pt idx="95">
                  <c:v>0.5346887310666959</c:v>
                </c:pt>
                <c:pt idx="96">
                  <c:v>0.54369000145384616</c:v>
                </c:pt>
                <c:pt idx="97">
                  <c:v>0.55320109596173073</c:v>
                </c:pt>
                <c:pt idx="98">
                  <c:v>0.56305378986124821</c:v>
                </c:pt>
                <c:pt idx="99">
                  <c:v>0.57304271771172344</c:v>
                </c:pt>
                <c:pt idx="100">
                  <c:v>0.58301051817489324</c:v>
                </c:pt>
                <c:pt idx="101">
                  <c:v>0.59283830417895733</c:v>
                </c:pt>
                <c:pt idx="102">
                  <c:v>0.60255620175985636</c:v>
                </c:pt>
                <c:pt idx="103">
                  <c:v>0.612166328374255</c:v>
                </c:pt>
                <c:pt idx="104">
                  <c:v>0.62154459773931126</c:v>
                </c:pt>
                <c:pt idx="105">
                  <c:v>0.63065881154000369</c:v>
                </c:pt>
                <c:pt idx="106">
                  <c:v>0.63954442255670552</c:v>
                </c:pt>
                <c:pt idx="107">
                  <c:v>0.64822447235704994</c:v>
                </c:pt>
                <c:pt idx="108">
                  <c:v>0.6569388979372015</c:v>
                </c:pt>
                <c:pt idx="109">
                  <c:v>0.6657632139561962</c:v>
                </c:pt>
                <c:pt idx="110">
                  <c:v>0.67471175697793817</c:v>
                </c:pt>
                <c:pt idx="111">
                  <c:v>0.68380607636211987</c:v>
                </c:pt>
                <c:pt idx="112">
                  <c:v>0.69290931125984367</c:v>
                </c:pt>
                <c:pt idx="113">
                  <c:v>0.70201446967697889</c:v>
                </c:pt>
                <c:pt idx="114">
                  <c:v>0.71089005751758694</c:v>
                </c:pt>
                <c:pt idx="115">
                  <c:v>0.71935643362029289</c:v>
                </c:pt>
                <c:pt idx="116">
                  <c:v>0.7273596014211684</c:v>
                </c:pt>
                <c:pt idx="117">
                  <c:v>0.73465333376210107</c:v>
                </c:pt>
                <c:pt idx="118">
                  <c:v>0.7409626928778128</c:v>
                </c:pt>
                <c:pt idx="119">
                  <c:v>0.74684200034421577</c:v>
                </c:pt>
                <c:pt idx="120">
                  <c:v>0.75279738890507175</c:v>
                </c:pt>
                <c:pt idx="121">
                  <c:v>0.75853479530356349</c:v>
                </c:pt>
                <c:pt idx="122">
                  <c:v>0.76368075038896754</c:v>
                </c:pt>
                <c:pt idx="123">
                  <c:v>0.76812894359546813</c:v>
                </c:pt>
                <c:pt idx="124">
                  <c:v>0.77235150890240356</c:v>
                </c:pt>
                <c:pt idx="125">
                  <c:v>0.77655771305904631</c:v>
                </c:pt>
                <c:pt idx="126">
                  <c:v>0.78073940951413257</c:v>
                </c:pt>
                <c:pt idx="127">
                  <c:v>0.78472869038900417</c:v>
                </c:pt>
                <c:pt idx="128">
                  <c:v>0.78839156773006047</c:v>
                </c:pt>
                <c:pt idx="129">
                  <c:v>0.79238080306496916</c:v>
                </c:pt>
                <c:pt idx="130">
                  <c:v>0.79701883167026755</c:v>
                </c:pt>
                <c:pt idx="131">
                  <c:v>0.80122064579090124</c:v>
                </c:pt>
                <c:pt idx="132">
                  <c:v>0.80518616816029809</c:v>
                </c:pt>
                <c:pt idx="133">
                  <c:v>0.80996240555887478</c:v>
                </c:pt>
                <c:pt idx="134">
                  <c:v>0.81456323435072375</c:v>
                </c:pt>
                <c:pt idx="135">
                  <c:v>0.81802659221288998</c:v>
                </c:pt>
                <c:pt idx="136">
                  <c:v>0.82081189555185574</c:v>
                </c:pt>
                <c:pt idx="137">
                  <c:v>0.82348720375811157</c:v>
                </c:pt>
                <c:pt idx="138">
                  <c:v>0.82617785021453238</c:v>
                </c:pt>
                <c:pt idx="139">
                  <c:v>0.82890139669011031</c:v>
                </c:pt>
                <c:pt idx="140">
                  <c:v>0.83160092779737216</c:v>
                </c:pt>
                <c:pt idx="141">
                  <c:v>0.83438511575089658</c:v>
                </c:pt>
                <c:pt idx="142">
                  <c:v>0.83720072123785783</c:v>
                </c:pt>
                <c:pt idx="143">
                  <c:v>0.83996681968715503</c:v>
                </c:pt>
                <c:pt idx="144">
                  <c:v>0.84268347591652148</c:v>
                </c:pt>
                <c:pt idx="145">
                  <c:v>0.84551135760406182</c:v>
                </c:pt>
                <c:pt idx="146">
                  <c:v>0.8485045597838462</c:v>
                </c:pt>
                <c:pt idx="147">
                  <c:v>0.85152170539784122</c:v>
                </c:pt>
                <c:pt idx="148">
                  <c:v>0.8544906987791937</c:v>
                </c:pt>
                <c:pt idx="149">
                  <c:v>0.85743071463006426</c:v>
                </c:pt>
                <c:pt idx="150">
                  <c:v>0.86039989048548426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EDF-47F1-8B59-CC14E0121A08}"/>
            </c:ext>
          </c:extLst>
        </c:ser>
        <c:ser>
          <c:idx val="13"/>
          <c:order val="13"/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total'!$B$47:$EV$47</c:f>
              <c:numCache>
                <c:formatCode>0%</c:formatCode>
                <c:ptCount val="151"/>
                <c:pt idx="0">
                  <c:v>0.71419814751073396</c:v>
                </c:pt>
                <c:pt idx="1">
                  <c:v>0.71374304924678866</c:v>
                </c:pt>
                <c:pt idx="2">
                  <c:v>0.71553494089624758</c:v>
                </c:pt>
                <c:pt idx="3">
                  <c:v>0.71872358896886945</c:v>
                </c:pt>
                <c:pt idx="4">
                  <c:v>0.7227985576020477</c:v>
                </c:pt>
                <c:pt idx="5">
                  <c:v>0.72749454230686716</c:v>
                </c:pt>
                <c:pt idx="6">
                  <c:v>0.73279662217340369</c:v>
                </c:pt>
                <c:pt idx="7">
                  <c:v>0.73815450768239621</c:v>
                </c:pt>
                <c:pt idx="8">
                  <c:v>0.7431226942604412</c:v>
                </c:pt>
                <c:pt idx="9">
                  <c:v>0.74752067134546896</c:v>
                </c:pt>
                <c:pt idx="10">
                  <c:v>0.75152861457851639</c:v>
                </c:pt>
                <c:pt idx="11">
                  <c:v>0.75470135431297203</c:v>
                </c:pt>
                <c:pt idx="12">
                  <c:v>0.75619055660478474</c:v>
                </c:pt>
                <c:pt idx="13">
                  <c:v>0.75569838398186062</c:v>
                </c:pt>
                <c:pt idx="14">
                  <c:v>0.75384701605104465</c:v>
                </c:pt>
                <c:pt idx="15">
                  <c:v>0.75076578296326468</c:v>
                </c:pt>
                <c:pt idx="16">
                  <c:v>0.74621612490821387</c:v>
                </c:pt>
                <c:pt idx="17">
                  <c:v>0.74111911948128606</c:v>
                </c:pt>
                <c:pt idx="18">
                  <c:v>0.73571255955052706</c:v>
                </c:pt>
                <c:pt idx="19">
                  <c:v>0.72941943113426333</c:v>
                </c:pt>
                <c:pt idx="20">
                  <c:v>0.72175105769853676</c:v>
                </c:pt>
                <c:pt idx="21">
                  <c:v>0.71269665076169575</c:v>
                </c:pt>
                <c:pt idx="22">
                  <c:v>0.70273110398388028</c:v>
                </c:pt>
                <c:pt idx="23">
                  <c:v>0.69239425575378521</c:v>
                </c:pt>
                <c:pt idx="24">
                  <c:v>0.68144214215173682</c:v>
                </c:pt>
                <c:pt idx="25">
                  <c:v>0.67008161628338658</c:v>
                </c:pt>
                <c:pt idx="26">
                  <c:v>0.65850339467772778</c:v>
                </c:pt>
                <c:pt idx="27">
                  <c:v>0.64701058897141972</c:v>
                </c:pt>
                <c:pt idx="28">
                  <c:v>0.63608116367982326</c:v>
                </c:pt>
                <c:pt idx="29">
                  <c:v>0.62512114554465092</c:v>
                </c:pt>
                <c:pt idx="30">
                  <c:v>0.61427208153504786</c:v>
                </c:pt>
                <c:pt idx="31">
                  <c:v>0.60437286793668366</c:v>
                </c:pt>
                <c:pt idx="32">
                  <c:v>0.59528584818827412</c:v>
                </c:pt>
                <c:pt idx="33">
                  <c:v>0.58661936775740953</c:v>
                </c:pt>
                <c:pt idx="34">
                  <c:v>0.57884056752313029</c:v>
                </c:pt>
                <c:pt idx="35">
                  <c:v>0.57237929990673975</c:v>
                </c:pt>
                <c:pt idx="36">
                  <c:v>0.56716695281281049</c:v>
                </c:pt>
                <c:pt idx="37">
                  <c:v>0.56304891068836616</c:v>
                </c:pt>
                <c:pt idx="38">
                  <c:v>0.5600033136090673</c:v>
                </c:pt>
                <c:pt idx="39">
                  <c:v>0.55834192064546129</c:v>
                </c:pt>
                <c:pt idx="40">
                  <c:v>0.55784876971870689</c:v>
                </c:pt>
                <c:pt idx="41">
                  <c:v>0.55813750693435438</c:v>
                </c:pt>
                <c:pt idx="42">
                  <c:v>0.55858370744039765</c:v>
                </c:pt>
                <c:pt idx="43">
                  <c:v>0.55851741407028099</c:v>
                </c:pt>
                <c:pt idx="44">
                  <c:v>0.55791555960967154</c:v>
                </c:pt>
                <c:pt idx="45">
                  <c:v>0.55646382652173298</c:v>
                </c:pt>
                <c:pt idx="46">
                  <c:v>0.55395950216459999</c:v>
                </c:pt>
                <c:pt idx="47">
                  <c:v>0.55052344719164581</c:v>
                </c:pt>
                <c:pt idx="48">
                  <c:v>0.54598758188877983</c:v>
                </c:pt>
                <c:pt idx="49">
                  <c:v>0.5402195910510954</c:v>
                </c:pt>
                <c:pt idx="50">
                  <c:v>0.53364030517964522</c:v>
                </c:pt>
                <c:pt idx="51">
                  <c:v>0.52646976877205709</c:v>
                </c:pt>
                <c:pt idx="52">
                  <c:v>0.51867367519979657</c:v>
                </c:pt>
                <c:pt idx="53">
                  <c:v>0.51007805046190424</c:v>
                </c:pt>
                <c:pt idx="54">
                  <c:v>0.50061601459960658</c:v>
                </c:pt>
                <c:pt idx="55">
                  <c:v>0.49078218938929102</c:v>
                </c:pt>
                <c:pt idx="56">
                  <c:v>0.48118463399799472</c:v>
                </c:pt>
                <c:pt idx="57">
                  <c:v>0.47255081261485388</c:v>
                </c:pt>
                <c:pt idx="58">
                  <c:v>0.46542395367485262</c:v>
                </c:pt>
                <c:pt idx="59">
                  <c:v>0.45970896605870049</c:v>
                </c:pt>
                <c:pt idx="60">
                  <c:v>0.45501217354577062</c:v>
                </c:pt>
                <c:pt idx="61">
                  <c:v>0.45144894954538617</c:v>
                </c:pt>
                <c:pt idx="62">
                  <c:v>0.44912119440850107</c:v>
                </c:pt>
                <c:pt idx="63">
                  <c:v>0.44815949176081793</c:v>
                </c:pt>
                <c:pt idx="64">
                  <c:v>0.44837452949815726</c:v>
                </c:pt>
                <c:pt idx="65">
                  <c:v>0.44950595469461463</c:v>
                </c:pt>
                <c:pt idx="66">
                  <c:v>0.45052192547400649</c:v>
                </c:pt>
                <c:pt idx="67">
                  <c:v>0.44990158533801505</c:v>
                </c:pt>
                <c:pt idx="68">
                  <c:v>0.44865306628956059</c:v>
                </c:pt>
                <c:pt idx="69">
                  <c:v>0.44826516687048046</c:v>
                </c:pt>
                <c:pt idx="70">
                  <c:v>0.44957889105041204</c:v>
                </c:pt>
                <c:pt idx="71">
                  <c:v>0.45218174590628379</c:v>
                </c:pt>
                <c:pt idx="72">
                  <c:v>0.45665966092299692</c:v>
                </c:pt>
                <c:pt idx="73">
                  <c:v>0.46302205330080271</c:v>
                </c:pt>
                <c:pt idx="74">
                  <c:v>0.46939225121901917</c:v>
                </c:pt>
                <c:pt idx="75">
                  <c:v>0.47557014132005593</c:v>
                </c:pt>
                <c:pt idx="76">
                  <c:v>0.48165822637872602</c:v>
                </c:pt>
                <c:pt idx="77">
                  <c:v>0.48768095748995133</c:v>
                </c:pt>
                <c:pt idx="78">
                  <c:v>0.49353080850111575</c:v>
                </c:pt>
                <c:pt idx="79">
                  <c:v>0.49914163535375133</c:v>
                </c:pt>
                <c:pt idx="80">
                  <c:v>0.50453486585226326</c:v>
                </c:pt>
                <c:pt idx="81">
                  <c:v>0.50983830811277953</c:v>
                </c:pt>
                <c:pt idx="82">
                  <c:v>0.51549295190243938</c:v>
                </c:pt>
                <c:pt idx="83">
                  <c:v>0.52156311233766628</c:v>
                </c:pt>
                <c:pt idx="84">
                  <c:v>0.52766500827873442</c:v>
                </c:pt>
                <c:pt idx="85">
                  <c:v>0.53359259140432291</c:v>
                </c:pt>
                <c:pt idx="86">
                  <c:v>0.53931748172664351</c:v>
                </c:pt>
                <c:pt idx="87">
                  <c:v>0.54494227982010235</c:v>
                </c:pt>
                <c:pt idx="88">
                  <c:v>0.55073052897262698</c:v>
                </c:pt>
                <c:pt idx="89">
                  <c:v>0.556759589114734</c:v>
                </c:pt>
                <c:pt idx="90">
                  <c:v>0.56297808783253878</c:v>
                </c:pt>
                <c:pt idx="91">
                  <c:v>0.56944702636653133</c:v>
                </c:pt>
                <c:pt idx="92">
                  <c:v>0.57627396030062117</c:v>
                </c:pt>
                <c:pt idx="93">
                  <c:v>0.58364480079820746</c:v>
                </c:pt>
                <c:pt idx="94">
                  <c:v>0.59139549086888732</c:v>
                </c:pt>
                <c:pt idx="95">
                  <c:v>0.59943712837563368</c:v>
                </c:pt>
                <c:pt idx="96">
                  <c:v>0.60796564802775432</c:v>
                </c:pt>
                <c:pt idx="97">
                  <c:v>0.61702387712254114</c:v>
                </c:pt>
                <c:pt idx="98">
                  <c:v>0.62667937735050327</c:v>
                </c:pt>
                <c:pt idx="99">
                  <c:v>0.63703555974999559</c:v>
                </c:pt>
                <c:pt idx="100">
                  <c:v>0.64807052735896453</c:v>
                </c:pt>
                <c:pt idx="101">
                  <c:v>0.65976756309905649</c:v>
                </c:pt>
                <c:pt idx="102">
                  <c:v>0.67224966792217522</c:v>
                </c:pt>
                <c:pt idx="103">
                  <c:v>0.68552070996219006</c:v>
                </c:pt>
                <c:pt idx="104">
                  <c:v>0.69954606580529277</c:v>
                </c:pt>
                <c:pt idx="105">
                  <c:v>0.71422526119831031</c:v>
                </c:pt>
                <c:pt idx="106">
                  <c:v>0.72934944747843355</c:v>
                </c:pt>
                <c:pt idx="107">
                  <c:v>0.74433119056333674</c:v>
                </c:pt>
                <c:pt idx="108">
                  <c:v>0.75871745943802116</c:v>
                </c:pt>
                <c:pt idx="109">
                  <c:v>0.77259261718496741</c:v>
                </c:pt>
                <c:pt idx="110">
                  <c:v>0.78564924333869235</c:v>
                </c:pt>
                <c:pt idx="111">
                  <c:v>0.7975800450388999</c:v>
                </c:pt>
                <c:pt idx="112">
                  <c:v>0.80822475491800527</c:v>
                </c:pt>
                <c:pt idx="113">
                  <c:v>0.81738347523380495</c:v>
                </c:pt>
                <c:pt idx="114">
                  <c:v>0.82494287311640346</c:v>
                </c:pt>
                <c:pt idx="115">
                  <c:v>0.8309637971412086</c:v>
                </c:pt>
                <c:pt idx="116">
                  <c:v>0.83584579976191731</c:v>
                </c:pt>
                <c:pt idx="117">
                  <c:v>0.83986671848069849</c:v>
                </c:pt>
                <c:pt idx="118">
                  <c:v>0.84267255592720769</c:v>
                </c:pt>
                <c:pt idx="119">
                  <c:v>0.84426232264326662</c:v>
                </c:pt>
                <c:pt idx="120">
                  <c:v>0.84529440247281751</c:v>
                </c:pt>
                <c:pt idx="121">
                  <c:v>0.84641784425371269</c:v>
                </c:pt>
                <c:pt idx="122">
                  <c:v>0.84826505252718543</c:v>
                </c:pt>
                <c:pt idx="123">
                  <c:v>0.85125780942052609</c:v>
                </c:pt>
                <c:pt idx="124">
                  <c:v>0.85536012834966901</c:v>
                </c:pt>
                <c:pt idx="125">
                  <c:v>0.86024220494663539</c:v>
                </c:pt>
                <c:pt idx="126">
                  <c:v>0.86556930687399058</c:v>
                </c:pt>
                <c:pt idx="127">
                  <c:v>0.87112539968612179</c:v>
                </c:pt>
                <c:pt idx="128">
                  <c:v>0.87699028407279933</c:v>
                </c:pt>
                <c:pt idx="129">
                  <c:v>0.88328812808301371</c:v>
                </c:pt>
                <c:pt idx="130">
                  <c:v>0.88962961846965105</c:v>
                </c:pt>
                <c:pt idx="131">
                  <c:v>0.89536627998556895</c:v>
                </c:pt>
                <c:pt idx="132">
                  <c:v>0.8999765492056202</c:v>
                </c:pt>
                <c:pt idx="133">
                  <c:v>0.9038081389933762</c:v>
                </c:pt>
                <c:pt idx="134">
                  <c:v>0.90756704114335673</c:v>
                </c:pt>
                <c:pt idx="135">
                  <c:v>0.91142518987168075</c:v>
                </c:pt>
                <c:pt idx="136">
                  <c:v>0.91530571250739756</c:v>
                </c:pt>
                <c:pt idx="137">
                  <c:v>0.91912673643260612</c:v>
                </c:pt>
                <c:pt idx="138">
                  <c:v>0.9226841643571404</c:v>
                </c:pt>
                <c:pt idx="139">
                  <c:v>0.925838729077061</c:v>
                </c:pt>
                <c:pt idx="140">
                  <c:v>0.92871082559920382</c:v>
                </c:pt>
                <c:pt idx="141">
                  <c:v>0.93133350683411253</c:v>
                </c:pt>
                <c:pt idx="142">
                  <c:v>0.93368581132441264</c:v>
                </c:pt>
                <c:pt idx="143">
                  <c:v>0.93564779599407288</c:v>
                </c:pt>
                <c:pt idx="144">
                  <c:v>0.93744765568996602</c:v>
                </c:pt>
                <c:pt idx="145">
                  <c:v>0.93915652788696591</c:v>
                </c:pt>
                <c:pt idx="146">
                  <c:v>0.94061710182983971</c:v>
                </c:pt>
                <c:pt idx="147">
                  <c:v>0.94200377157849191</c:v>
                </c:pt>
                <c:pt idx="148">
                  <c:v>0.94332913306148636</c:v>
                </c:pt>
                <c:pt idx="149">
                  <c:v>0.94449298789182801</c:v>
                </c:pt>
                <c:pt idx="150">
                  <c:v>0.94563918989249485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EDF-47F1-8B59-CC14E0121A08}"/>
            </c:ext>
          </c:extLst>
        </c:ser>
        <c:ser>
          <c:idx val="14"/>
          <c:order val="14"/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total'!$B$48:$EV$48</c:f>
              <c:numCache>
                <c:formatCode>0%</c:formatCode>
                <c:ptCount val="151"/>
                <c:pt idx="0">
                  <c:v>0.8851014853380168</c:v>
                </c:pt>
                <c:pt idx="1">
                  <c:v>0.89494591779215937</c:v>
                </c:pt>
                <c:pt idx="2">
                  <c:v>0.90569179590663385</c:v>
                </c:pt>
                <c:pt idx="3">
                  <c:v>0.91775345360465499</c:v>
                </c:pt>
                <c:pt idx="4">
                  <c:v>0.93019109931885857</c:v>
                </c:pt>
                <c:pt idx="5">
                  <c:v>0.94225872368818142</c:v>
                </c:pt>
                <c:pt idx="6">
                  <c:v>0.95398596699600646</c:v>
                </c:pt>
                <c:pt idx="7">
                  <c:v>0.96525262003752221</c:v>
                </c:pt>
                <c:pt idx="8">
                  <c:v>0.97642398268874731</c:v>
                </c:pt>
                <c:pt idx="9">
                  <c:v>0.98656422422279266</c:v>
                </c:pt>
                <c:pt idx="10">
                  <c:v>0.99488431939207178</c:v>
                </c:pt>
                <c:pt idx="11">
                  <c:v>1.0019073425885676</c:v>
                </c:pt>
                <c:pt idx="12">
                  <c:v>1.0076282812323245</c:v>
                </c:pt>
                <c:pt idx="13">
                  <c:v>1.0123063058154527</c:v>
                </c:pt>
                <c:pt idx="14">
                  <c:v>1.0140175403600964</c:v>
                </c:pt>
                <c:pt idx="15">
                  <c:v>1.0117247231167263</c:v>
                </c:pt>
                <c:pt idx="16">
                  <c:v>1.0070906564167945</c:v>
                </c:pt>
                <c:pt idx="17">
                  <c:v>1.0000363944494535</c:v>
                </c:pt>
                <c:pt idx="18">
                  <c:v>0.9901425742030896</c:v>
                </c:pt>
                <c:pt idx="19">
                  <c:v>0.97767746739521921</c:v>
                </c:pt>
                <c:pt idx="20">
                  <c:v>0.96275938176788156</c:v>
                </c:pt>
                <c:pt idx="21">
                  <c:v>0.94625011990505803</c:v>
                </c:pt>
                <c:pt idx="22">
                  <c:v>0.92818319472588895</c:v>
                </c:pt>
                <c:pt idx="23">
                  <c:v>0.90846961713170615</c:v>
                </c:pt>
                <c:pt idx="24">
                  <c:v>0.88820572273548448</c:v>
                </c:pt>
                <c:pt idx="25">
                  <c:v>0.86801482312819533</c:v>
                </c:pt>
                <c:pt idx="26">
                  <c:v>0.84849232674396247</c:v>
                </c:pt>
                <c:pt idx="27">
                  <c:v>0.82913986426205355</c:v>
                </c:pt>
                <c:pt idx="28">
                  <c:v>0.80991222613283798</c:v>
                </c:pt>
                <c:pt idx="29">
                  <c:v>0.79152592812148925</c:v>
                </c:pt>
                <c:pt idx="30">
                  <c:v>0.77388756742837028</c:v>
                </c:pt>
                <c:pt idx="31">
                  <c:v>0.75750738490192149</c:v>
                </c:pt>
                <c:pt idx="32">
                  <c:v>0.74257569754516983</c:v>
                </c:pt>
                <c:pt idx="33">
                  <c:v>0.72873659515876843</c:v>
                </c:pt>
                <c:pt idx="34">
                  <c:v>0.71646248061248841</c:v>
                </c:pt>
                <c:pt idx="35">
                  <c:v>0.70598293496973485</c:v>
                </c:pt>
                <c:pt idx="36">
                  <c:v>0.69721336458136662</c:v>
                </c:pt>
                <c:pt idx="37">
                  <c:v>0.68993851169124931</c:v>
                </c:pt>
                <c:pt idx="38">
                  <c:v>0.68345356753813025</c:v>
                </c:pt>
                <c:pt idx="39">
                  <c:v>0.67743116412182125</c:v>
                </c:pt>
                <c:pt idx="40">
                  <c:v>0.67155408718023024</c:v>
                </c:pt>
                <c:pt idx="41">
                  <c:v>0.66587297367337484</c:v>
                </c:pt>
                <c:pt idx="42">
                  <c:v>0.6599779335047028</c:v>
                </c:pt>
                <c:pt idx="43">
                  <c:v>0.65333895229284134</c:v>
                </c:pt>
                <c:pt idx="44">
                  <c:v>0.64584901967760611</c:v>
                </c:pt>
                <c:pt idx="45">
                  <c:v>0.63777574469128462</c:v>
                </c:pt>
                <c:pt idx="46">
                  <c:v>0.62943158805133637</c:v>
                </c:pt>
                <c:pt idx="47">
                  <c:v>0.62064618558946527</c:v>
                </c:pt>
                <c:pt idx="48">
                  <c:v>0.61167310645026207</c:v>
                </c:pt>
                <c:pt idx="49">
                  <c:v>0.60265253824888898</c:v>
                </c:pt>
                <c:pt idx="50">
                  <c:v>0.59349378512142736</c:v>
                </c:pt>
                <c:pt idx="51">
                  <c:v>0.584084879349835</c:v>
                </c:pt>
                <c:pt idx="52">
                  <c:v>0.57435075817929548</c:v>
                </c:pt>
                <c:pt idx="53">
                  <c:v>0.56439779055415895</c:v>
                </c:pt>
                <c:pt idx="54">
                  <c:v>0.55420175575377539</c:v>
                </c:pt>
                <c:pt idx="55">
                  <c:v>0.54384863058428046</c:v>
                </c:pt>
                <c:pt idx="56">
                  <c:v>0.53333414469882645</c:v>
                </c:pt>
                <c:pt idx="57">
                  <c:v>0.5228011943206039</c:v>
                </c:pt>
                <c:pt idx="58">
                  <c:v>0.51259899831897837</c:v>
                </c:pt>
                <c:pt idx="59">
                  <c:v>0.50280863196527859</c:v>
                </c:pt>
                <c:pt idx="60">
                  <c:v>0.49360445486051663</c:v>
                </c:pt>
                <c:pt idx="61">
                  <c:v>0.48517976020238135</c:v>
                </c:pt>
                <c:pt idx="62">
                  <c:v>0.47761799639832658</c:v>
                </c:pt>
                <c:pt idx="63">
                  <c:v>0.47081779890087738</c:v>
                </c:pt>
                <c:pt idx="64">
                  <c:v>0.4649315565518029</c:v>
                </c:pt>
                <c:pt idx="65">
                  <c:v>0.45996545265542033</c:v>
                </c:pt>
                <c:pt idx="66">
                  <c:v>0.45533819410103138</c:v>
                </c:pt>
                <c:pt idx="67">
                  <c:v>0.44991613192173663</c:v>
                </c:pt>
                <c:pt idx="68">
                  <c:v>0.44404856182297991</c:v>
                </c:pt>
                <c:pt idx="69">
                  <c:v>0.43951320599326793</c:v>
                </c:pt>
                <c:pt idx="70">
                  <c:v>0.43667163703077494</c:v>
                </c:pt>
                <c:pt idx="71">
                  <c:v>0.43504307944472675</c:v>
                </c:pt>
                <c:pt idx="72">
                  <c:v>0.43558430037610241</c:v>
                </c:pt>
                <c:pt idx="73">
                  <c:v>0.43864299210484886</c:v>
                </c:pt>
                <c:pt idx="74">
                  <c:v>0.44276087923205909</c:v>
                </c:pt>
                <c:pt idx="75">
                  <c:v>0.44717268465347515</c:v>
                </c:pt>
                <c:pt idx="76">
                  <c:v>0.45172535410555947</c:v>
                </c:pt>
                <c:pt idx="77">
                  <c:v>0.45633923182482827</c:v>
                </c:pt>
                <c:pt idx="78">
                  <c:v>0.46099183334834282</c:v>
                </c:pt>
                <c:pt idx="79">
                  <c:v>0.46569064953848238</c:v>
                </c:pt>
                <c:pt idx="80">
                  <c:v>0.47028774699423914</c:v>
                </c:pt>
                <c:pt idx="81">
                  <c:v>0.47457778645439253</c:v>
                </c:pt>
                <c:pt idx="82">
                  <c:v>0.47854777737471632</c:v>
                </c:pt>
                <c:pt idx="83">
                  <c:v>0.4821996781038097</c:v>
                </c:pt>
                <c:pt idx="84">
                  <c:v>0.48542703735832116</c:v>
                </c:pt>
                <c:pt idx="85">
                  <c:v>0.48834119799229403</c:v>
                </c:pt>
                <c:pt idx="86">
                  <c:v>0.49114249540084293</c:v>
                </c:pt>
                <c:pt idx="87">
                  <c:v>0.49393523717092896</c:v>
                </c:pt>
                <c:pt idx="88">
                  <c:v>0.49680884563125155</c:v>
                </c:pt>
                <c:pt idx="89">
                  <c:v>0.49984369314494237</c:v>
                </c:pt>
                <c:pt idx="90">
                  <c:v>0.50320435777544814</c:v>
                </c:pt>
                <c:pt idx="91">
                  <c:v>0.50701465584485783</c:v>
                </c:pt>
                <c:pt idx="92">
                  <c:v>0.51128638642745972</c:v>
                </c:pt>
                <c:pt idx="93">
                  <c:v>0.51604173639804185</c:v>
                </c:pt>
                <c:pt idx="94">
                  <c:v>0.52132509906273894</c:v>
                </c:pt>
                <c:pt idx="95">
                  <c:v>0.5271476038295031</c:v>
                </c:pt>
                <c:pt idx="96">
                  <c:v>0.53347976674192576</c:v>
                </c:pt>
                <c:pt idx="97">
                  <c:v>0.5403289584258637</c:v>
                </c:pt>
                <c:pt idx="98">
                  <c:v>0.54762707627887597</c:v>
                </c:pt>
                <c:pt idx="99">
                  <c:v>0.55532272623600831</c:v>
                </c:pt>
                <c:pt idx="100">
                  <c:v>0.56345509997286269</c:v>
                </c:pt>
                <c:pt idx="101">
                  <c:v>0.57203812152691913</c:v>
                </c:pt>
                <c:pt idx="102">
                  <c:v>0.58113306089117156</c:v>
                </c:pt>
                <c:pt idx="103">
                  <c:v>0.59078407048320036</c:v>
                </c:pt>
                <c:pt idx="104">
                  <c:v>0.60104607711655977</c:v>
                </c:pt>
                <c:pt idx="105">
                  <c:v>0.61188017779774628</c:v>
                </c:pt>
                <c:pt idx="106">
                  <c:v>0.62325522701877301</c:v>
                </c:pt>
                <c:pt idx="107">
                  <c:v>0.63510813880865225</c:v>
                </c:pt>
                <c:pt idx="108">
                  <c:v>0.64729206302539344</c:v>
                </c:pt>
                <c:pt idx="109">
                  <c:v>0.65967325838197577</c:v>
                </c:pt>
                <c:pt idx="110">
                  <c:v>0.67199581203276559</c:v>
                </c:pt>
                <c:pt idx="111">
                  <c:v>0.68412918406301904</c:v>
                </c:pt>
                <c:pt idx="112">
                  <c:v>0.69599074203753442</c:v>
                </c:pt>
                <c:pt idx="113">
                  <c:v>0.70743102236522093</c:v>
                </c:pt>
                <c:pt idx="114">
                  <c:v>0.71848589998810297</c:v>
                </c:pt>
                <c:pt idx="115">
                  <c:v>0.72899429052517273</c:v>
                </c:pt>
                <c:pt idx="116">
                  <c:v>0.73878825407819326</c:v>
                </c:pt>
                <c:pt idx="117">
                  <c:v>0.74790442526502032</c:v>
                </c:pt>
                <c:pt idx="118">
                  <c:v>0.75621404042125229</c:v>
                </c:pt>
                <c:pt idx="119">
                  <c:v>0.76363767401619964</c:v>
                </c:pt>
                <c:pt idx="120">
                  <c:v>0.77024179876236309</c:v>
                </c:pt>
                <c:pt idx="121">
                  <c:v>0.77596023446377038</c:v>
                </c:pt>
                <c:pt idx="122">
                  <c:v>0.78089264243548528</c:v>
                </c:pt>
                <c:pt idx="123">
                  <c:v>0.78533411982231405</c:v>
                </c:pt>
                <c:pt idx="124">
                  <c:v>0.78943665985428757</c:v>
                </c:pt>
                <c:pt idx="125">
                  <c:v>0.79336648265066378</c:v>
                </c:pt>
                <c:pt idx="126">
                  <c:v>0.79723832740306932</c:v>
                </c:pt>
                <c:pt idx="127">
                  <c:v>0.80109926872086457</c:v>
                </c:pt>
                <c:pt idx="128">
                  <c:v>0.80507192282291062</c:v>
                </c:pt>
                <c:pt idx="129">
                  <c:v>0.80907923204586152</c:v>
                </c:pt>
                <c:pt idx="130">
                  <c:v>0.8131706161756046</c:v>
                </c:pt>
                <c:pt idx="131">
                  <c:v>0.81755195046014228</c:v>
                </c:pt>
                <c:pt idx="132">
                  <c:v>0.8221290588202228</c:v>
                </c:pt>
                <c:pt idx="133">
                  <c:v>0.82676622098876107</c:v>
                </c:pt>
                <c:pt idx="134">
                  <c:v>0.83151614862594925</c:v>
                </c:pt>
                <c:pt idx="135">
                  <c:v>0.83629110128862505</c:v>
                </c:pt>
                <c:pt idx="136">
                  <c:v>0.84084582977956801</c:v>
                </c:pt>
                <c:pt idx="137">
                  <c:v>0.84509506549935576</c:v>
                </c:pt>
                <c:pt idx="138">
                  <c:v>0.84917680983975041</c:v>
                </c:pt>
                <c:pt idx="139">
                  <c:v>0.85311417512930399</c:v>
                </c:pt>
                <c:pt idx="140">
                  <c:v>0.85677986637509063</c:v>
                </c:pt>
                <c:pt idx="141">
                  <c:v>0.86032082495835127</c:v>
                </c:pt>
                <c:pt idx="142">
                  <c:v>0.86379740082466783</c:v>
                </c:pt>
                <c:pt idx="143">
                  <c:v>0.86712279314936702</c:v>
                </c:pt>
                <c:pt idx="144">
                  <c:v>0.87043904870703726</c:v>
                </c:pt>
                <c:pt idx="145">
                  <c:v>0.87374851227342043</c:v>
                </c:pt>
                <c:pt idx="146">
                  <c:v>0.87695127027678843</c:v>
                </c:pt>
                <c:pt idx="147">
                  <c:v>0.87999130831464978</c:v>
                </c:pt>
                <c:pt idx="148">
                  <c:v>0.88293876463938326</c:v>
                </c:pt>
                <c:pt idx="149">
                  <c:v>0.88586251793582704</c:v>
                </c:pt>
                <c:pt idx="150">
                  <c:v>0.88884126194541691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EDF-47F1-8B59-CC14E0121A08}"/>
            </c:ext>
          </c:extLst>
        </c:ser>
        <c:ser>
          <c:idx val="15"/>
          <c:order val="15"/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total'!$B$49:$EV$49</c:f>
              <c:numCache>
                <c:formatCode>0%</c:formatCode>
                <c:ptCount val="151"/>
                <c:pt idx="0">
                  <c:v>0.8464598569160523</c:v>
                </c:pt>
                <c:pt idx="1">
                  <c:v>0.85968066815567745</c:v>
                </c:pt>
                <c:pt idx="2">
                  <c:v>0.87280661465362575</c:v>
                </c:pt>
                <c:pt idx="3">
                  <c:v>0.88558461994008164</c:v>
                </c:pt>
                <c:pt idx="4">
                  <c:v>0.89748748199814077</c:v>
                </c:pt>
                <c:pt idx="5">
                  <c:v>0.9083261536651418</c:v>
                </c:pt>
                <c:pt idx="6">
                  <c:v>0.91833176575807662</c:v>
                </c:pt>
                <c:pt idx="7">
                  <c:v>0.92751114528193479</c:v>
                </c:pt>
                <c:pt idx="8">
                  <c:v>0.93553669156323616</c:v>
                </c:pt>
                <c:pt idx="9">
                  <c:v>0.94243093836612268</c:v>
                </c:pt>
                <c:pt idx="10">
                  <c:v>0.94861639482052074</c:v>
                </c:pt>
                <c:pt idx="11">
                  <c:v>0.95464501634079346</c:v>
                </c:pt>
                <c:pt idx="12">
                  <c:v>0.95981976833654969</c:v>
                </c:pt>
                <c:pt idx="13">
                  <c:v>0.96167066813360147</c:v>
                </c:pt>
                <c:pt idx="14">
                  <c:v>0.96000066552430963</c:v>
                </c:pt>
                <c:pt idx="15">
                  <c:v>0.95711444185301631</c:v>
                </c:pt>
                <c:pt idx="16">
                  <c:v>0.95395282897280631</c:v>
                </c:pt>
                <c:pt idx="17">
                  <c:v>0.95049383279918442</c:v>
                </c:pt>
                <c:pt idx="18">
                  <c:v>0.94670787314521976</c:v>
                </c:pt>
                <c:pt idx="19">
                  <c:v>0.94243817403516761</c:v>
                </c:pt>
                <c:pt idx="20">
                  <c:v>0.93746311665808701</c:v>
                </c:pt>
                <c:pt idx="21">
                  <c:v>0.93152323284670691</c:v>
                </c:pt>
                <c:pt idx="22">
                  <c:v>0.92468570006164108</c:v>
                </c:pt>
                <c:pt idx="23">
                  <c:v>0.91720721261724458</c:v>
                </c:pt>
                <c:pt idx="24">
                  <c:v>0.90920115815257985</c:v>
                </c:pt>
                <c:pt idx="25">
                  <c:v>0.90061917757362342</c:v>
                </c:pt>
                <c:pt idx="26">
                  <c:v>0.89129459583989445</c:v>
                </c:pt>
                <c:pt idx="27">
                  <c:v>0.88128763307063818</c:v>
                </c:pt>
                <c:pt idx="28">
                  <c:v>0.87083354102940402</c:v>
                </c:pt>
                <c:pt idx="29">
                  <c:v>0.85988154728723987</c:v>
                </c:pt>
                <c:pt idx="30">
                  <c:v>0.84845734016990848</c:v>
                </c:pt>
                <c:pt idx="31">
                  <c:v>0.8369163669503803</c:v>
                </c:pt>
                <c:pt idx="32">
                  <c:v>0.82527041237927756</c:v>
                </c:pt>
                <c:pt idx="33">
                  <c:v>0.81351905609052511</c:v>
                </c:pt>
                <c:pt idx="34">
                  <c:v>0.80193884117868186</c:v>
                </c:pt>
                <c:pt idx="35">
                  <c:v>0.79084464877869043</c:v>
                </c:pt>
                <c:pt idx="36">
                  <c:v>0.78044385134438554</c:v>
                </c:pt>
                <c:pt idx="37">
                  <c:v>0.77058586040937005</c:v>
                </c:pt>
                <c:pt idx="38">
                  <c:v>0.76128800773145933</c:v>
                </c:pt>
                <c:pt idx="39">
                  <c:v>0.75263364468478866</c:v>
                </c:pt>
                <c:pt idx="40">
                  <c:v>0.7444672193235885</c:v>
                </c:pt>
                <c:pt idx="41">
                  <c:v>0.73680261134440905</c:v>
                </c:pt>
                <c:pt idx="42">
                  <c:v>0.72989452597154603</c:v>
                </c:pt>
                <c:pt idx="43">
                  <c:v>0.7235824002085729</c:v>
                </c:pt>
                <c:pt idx="44">
                  <c:v>0.71734609830170826</c:v>
                </c:pt>
                <c:pt idx="45">
                  <c:v>0.71087346025298914</c:v>
                </c:pt>
                <c:pt idx="46">
                  <c:v>0.70411633678465269</c:v>
                </c:pt>
                <c:pt idx="47">
                  <c:v>0.69713665914119571</c:v>
                </c:pt>
                <c:pt idx="48">
                  <c:v>0.68995787258602692</c:v>
                </c:pt>
                <c:pt idx="49">
                  <c:v>0.68245649123589402</c:v>
                </c:pt>
                <c:pt idx="50">
                  <c:v>0.67442161771065379</c:v>
                </c:pt>
                <c:pt idx="51">
                  <c:v>0.66573562586488788</c:v>
                </c:pt>
                <c:pt idx="52">
                  <c:v>0.65654883939568798</c:v>
                </c:pt>
                <c:pt idx="53">
                  <c:v>0.64714727423569096</c:v>
                </c:pt>
                <c:pt idx="54">
                  <c:v>0.63780485672466802</c:v>
                </c:pt>
                <c:pt idx="55">
                  <c:v>0.62865294901256041</c:v>
                </c:pt>
                <c:pt idx="56">
                  <c:v>0.61970421826519795</c:v>
                </c:pt>
                <c:pt idx="57">
                  <c:v>0.61114213965921571</c:v>
                </c:pt>
                <c:pt idx="58">
                  <c:v>0.60310148138293962</c:v>
                </c:pt>
                <c:pt idx="59">
                  <c:v>0.59552613561018553</c:v>
                </c:pt>
                <c:pt idx="60">
                  <c:v>0.58837938542323343</c:v>
                </c:pt>
                <c:pt idx="61">
                  <c:v>0.58165529440223829</c:v>
                </c:pt>
                <c:pt idx="62">
                  <c:v>0.57510507476770223</c:v>
                </c:pt>
                <c:pt idx="63">
                  <c:v>0.56848048426106645</c:v>
                </c:pt>
                <c:pt idx="64">
                  <c:v>0.56170014582593464</c:v>
                </c:pt>
                <c:pt idx="65">
                  <c:v>0.5546511020153807</c:v>
                </c:pt>
                <c:pt idx="66">
                  <c:v>0.54733697666347059</c:v>
                </c:pt>
                <c:pt idx="67">
                  <c:v>0.53990965900667343</c:v>
                </c:pt>
                <c:pt idx="68">
                  <c:v>0.53122481992732828</c:v>
                </c:pt>
                <c:pt idx="69">
                  <c:v>0.52292785328674707</c:v>
                </c:pt>
                <c:pt idx="70">
                  <c:v>0.51593537772838993</c:v>
                </c:pt>
                <c:pt idx="71">
                  <c:v>0.5091996993766803</c:v>
                </c:pt>
                <c:pt idx="72">
                  <c:v>0.50424627221475948</c:v>
                </c:pt>
                <c:pt idx="73">
                  <c:v>0.50065917113267289</c:v>
                </c:pt>
                <c:pt idx="74">
                  <c:v>0.49708797878294642</c:v>
                </c:pt>
                <c:pt idx="75">
                  <c:v>0.49345264840603281</c:v>
                </c:pt>
                <c:pt idx="76">
                  <c:v>0.48981440516815888</c:v>
                </c:pt>
                <c:pt idx="77">
                  <c:v>0.48659901818572204</c:v>
                </c:pt>
                <c:pt idx="78">
                  <c:v>0.48441517333757195</c:v>
                </c:pt>
                <c:pt idx="79">
                  <c:v>0.48335870379632623</c:v>
                </c:pt>
                <c:pt idx="80">
                  <c:v>0.48317505123995402</c:v>
                </c:pt>
                <c:pt idx="81">
                  <c:v>0.48358646849386694</c:v>
                </c:pt>
                <c:pt idx="82">
                  <c:v>0.48424709100128077</c:v>
                </c:pt>
                <c:pt idx="83">
                  <c:v>0.48501157727545224</c:v>
                </c:pt>
                <c:pt idx="84">
                  <c:v>0.4859644005607392</c:v>
                </c:pt>
                <c:pt idx="85">
                  <c:v>0.48712623640539793</c:v>
                </c:pt>
                <c:pt idx="86">
                  <c:v>0.48845231190087712</c:v>
                </c:pt>
                <c:pt idx="87">
                  <c:v>0.48994854177655744</c:v>
                </c:pt>
                <c:pt idx="88">
                  <c:v>0.49162515463617462</c:v>
                </c:pt>
                <c:pt idx="89">
                  <c:v>0.49353491944003547</c:v>
                </c:pt>
                <c:pt idx="90">
                  <c:v>0.49573795560136413</c:v>
                </c:pt>
                <c:pt idx="91">
                  <c:v>0.49818618554371774</c:v>
                </c:pt>
                <c:pt idx="92">
                  <c:v>0.50093936228454394</c:v>
                </c:pt>
                <c:pt idx="93">
                  <c:v>0.50400765141293313</c:v>
                </c:pt>
                <c:pt idx="94">
                  <c:v>0.50737394901008703</c:v>
                </c:pt>
                <c:pt idx="95">
                  <c:v>0.51107660336771943</c:v>
                </c:pt>
                <c:pt idx="96">
                  <c:v>0.51515504950993329</c:v>
                </c:pt>
                <c:pt idx="97">
                  <c:v>0.5196467092018906</c:v>
                </c:pt>
                <c:pt idx="98">
                  <c:v>0.52457825109018075</c:v>
                </c:pt>
                <c:pt idx="99">
                  <c:v>0.52999777094190748</c:v>
                </c:pt>
                <c:pt idx="100">
                  <c:v>0.53585339468348081</c:v>
                </c:pt>
                <c:pt idx="101">
                  <c:v>0.54212505607706429</c:v>
                </c:pt>
                <c:pt idx="102">
                  <c:v>0.54880656973966335</c:v>
                </c:pt>
                <c:pt idx="103">
                  <c:v>0.55576253414994325</c:v>
                </c:pt>
                <c:pt idx="104">
                  <c:v>0.5629366469359065</c:v>
                </c:pt>
                <c:pt idx="105">
                  <c:v>0.57032635188753633</c:v>
                </c:pt>
                <c:pt idx="106">
                  <c:v>0.57789799600640557</c:v>
                </c:pt>
                <c:pt idx="107">
                  <c:v>0.58556524472918392</c:v>
                </c:pt>
                <c:pt idx="108">
                  <c:v>0.59335274749793998</c:v>
                </c:pt>
                <c:pt idx="109">
                  <c:v>0.60136511983264984</c:v>
                </c:pt>
                <c:pt idx="110">
                  <c:v>0.60956357390916593</c:v>
                </c:pt>
                <c:pt idx="111">
                  <c:v>0.61789618995437912</c:v>
                </c:pt>
                <c:pt idx="112">
                  <c:v>0.62628462059603895</c:v>
                </c:pt>
                <c:pt idx="113">
                  <c:v>0.63467461302609762</c:v>
                </c:pt>
                <c:pt idx="114">
                  <c:v>0.64298049880672314</c:v>
                </c:pt>
                <c:pt idx="115">
                  <c:v>0.65102327183702835</c:v>
                </c:pt>
                <c:pt idx="116">
                  <c:v>0.65873981002912196</c:v>
                </c:pt>
                <c:pt idx="117">
                  <c:v>0.66611969585523623</c:v>
                </c:pt>
                <c:pt idx="118">
                  <c:v>0.67323817935939578</c:v>
                </c:pt>
                <c:pt idx="119">
                  <c:v>0.68015453462872677</c:v>
                </c:pt>
                <c:pt idx="120">
                  <c:v>0.68688513314918787</c:v>
                </c:pt>
                <c:pt idx="121">
                  <c:v>0.69360332684905412</c:v>
                </c:pt>
                <c:pt idx="122">
                  <c:v>0.70040568435064454</c:v>
                </c:pt>
                <c:pt idx="123">
                  <c:v>0.70734443265408697</c:v>
                </c:pt>
                <c:pt idx="124">
                  <c:v>0.71445057165968429</c:v>
                </c:pt>
                <c:pt idx="125">
                  <c:v>0.72172898898685034</c:v>
                </c:pt>
                <c:pt idx="126">
                  <c:v>0.72925438482132376</c:v>
                </c:pt>
                <c:pt idx="127">
                  <c:v>0.73661307086089067</c:v>
                </c:pt>
                <c:pt idx="128">
                  <c:v>0.74316554448378913</c:v>
                </c:pt>
                <c:pt idx="129">
                  <c:v>0.74876599223834828</c:v>
                </c:pt>
                <c:pt idx="130">
                  <c:v>0.75373405692641948</c:v>
                </c:pt>
                <c:pt idx="131">
                  <c:v>0.75829568041229756</c:v>
                </c:pt>
                <c:pt idx="132">
                  <c:v>0.76271012901015767</c:v>
                </c:pt>
                <c:pt idx="133">
                  <c:v>0.76706783846482329</c:v>
                </c:pt>
                <c:pt idx="134">
                  <c:v>0.77128104186767077</c:v>
                </c:pt>
                <c:pt idx="135">
                  <c:v>0.77542162237228918</c:v>
                </c:pt>
                <c:pt idx="136">
                  <c:v>0.77940873238093666</c:v>
                </c:pt>
                <c:pt idx="137">
                  <c:v>0.78330037076742343</c:v>
                </c:pt>
                <c:pt idx="138">
                  <c:v>0.78722755899812924</c:v>
                </c:pt>
                <c:pt idx="139">
                  <c:v>0.79117214874192954</c:v>
                </c:pt>
                <c:pt idx="140">
                  <c:v>0.79504476524313727</c:v>
                </c:pt>
                <c:pt idx="141">
                  <c:v>0.79887865325905494</c:v>
                </c:pt>
                <c:pt idx="142">
                  <c:v>0.80274895497883902</c:v>
                </c:pt>
                <c:pt idx="143">
                  <c:v>0.80668427783288377</c:v>
                </c:pt>
                <c:pt idx="144">
                  <c:v>0.81071177458706023</c:v>
                </c:pt>
                <c:pt idx="145">
                  <c:v>0.81475526766449446</c:v>
                </c:pt>
                <c:pt idx="146">
                  <c:v>0.81876343371000482</c:v>
                </c:pt>
                <c:pt idx="147">
                  <c:v>0.82271955674924635</c:v>
                </c:pt>
                <c:pt idx="148">
                  <c:v>0.82660856634014468</c:v>
                </c:pt>
                <c:pt idx="149">
                  <c:v>0.83040695724485813</c:v>
                </c:pt>
                <c:pt idx="150">
                  <c:v>0.83409304836270159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EDF-47F1-8B59-CC14E0121A08}"/>
            </c:ext>
          </c:extLst>
        </c:ser>
        <c:ser>
          <c:idx val="18"/>
          <c:order val="16"/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total'!$B$52:$EV$52</c:f>
              <c:numCache>
                <c:formatCode>0%</c:formatCode>
                <c:ptCount val="151"/>
                <c:pt idx="0">
                  <c:v>0.82983765693309142</c:v>
                </c:pt>
                <c:pt idx="1">
                  <c:v>0.84418653706246749</c:v>
                </c:pt>
                <c:pt idx="2">
                  <c:v>0.85925605353712353</c:v>
                </c:pt>
                <c:pt idx="3">
                  <c:v>0.87658418392155513</c:v>
                </c:pt>
                <c:pt idx="4">
                  <c:v>0.89698938204172196</c:v>
                </c:pt>
                <c:pt idx="5">
                  <c:v>0.91825937516744016</c:v>
                </c:pt>
                <c:pt idx="6">
                  <c:v>0.93945184802916371</c:v>
                </c:pt>
                <c:pt idx="7">
                  <c:v>0.96143498778076275</c:v>
                </c:pt>
                <c:pt idx="8">
                  <c:v>0.98287283202748965</c:v>
                </c:pt>
                <c:pt idx="9">
                  <c:v>1.0017572407166939</c:v>
                </c:pt>
                <c:pt idx="10">
                  <c:v>1.0165930997525052</c:v>
                </c:pt>
                <c:pt idx="11">
                  <c:v>1.0274617868675997</c:v>
                </c:pt>
                <c:pt idx="12">
                  <c:v>1.0351607714877931</c:v>
                </c:pt>
                <c:pt idx="13">
                  <c:v>1.0402895244606756</c:v>
                </c:pt>
                <c:pt idx="14">
                  <c:v>1.0433387044174087</c:v>
                </c:pt>
                <c:pt idx="15">
                  <c:v>1.0453305064352301</c:v>
                </c:pt>
                <c:pt idx="16">
                  <c:v>1.0466863751944109</c:v>
                </c:pt>
                <c:pt idx="17">
                  <c:v>1.0472847258341127</c:v>
                </c:pt>
                <c:pt idx="18">
                  <c:v>1.046767082204964</c:v>
                </c:pt>
                <c:pt idx="19">
                  <c:v>1.0449935939630446</c:v>
                </c:pt>
                <c:pt idx="20">
                  <c:v>1.0422354331119079</c:v>
                </c:pt>
                <c:pt idx="21">
                  <c:v>1.0336784502073122</c:v>
                </c:pt>
                <c:pt idx="22">
                  <c:v>1.0190426519608937</c:v>
                </c:pt>
                <c:pt idx="23">
                  <c:v>1.0022563826825026</c:v>
                </c:pt>
                <c:pt idx="24">
                  <c:v>0.98324712473720699</c:v>
                </c:pt>
                <c:pt idx="25">
                  <c:v>0.96246237749242969</c:v>
                </c:pt>
                <c:pt idx="26">
                  <c:v>0.94024537823780852</c:v>
                </c:pt>
                <c:pt idx="27">
                  <c:v>0.91724195239995809</c:v>
                </c:pt>
                <c:pt idx="28">
                  <c:v>0.89416710923377785</c:v>
                </c:pt>
                <c:pt idx="29">
                  <c:v>0.87180447720612686</c:v>
                </c:pt>
                <c:pt idx="30">
                  <c:v>0.8506793410403799</c:v>
                </c:pt>
                <c:pt idx="31">
                  <c:v>0.82694231801129914</c:v>
                </c:pt>
                <c:pt idx="32">
                  <c:v>0.8010270614284839</c:v>
                </c:pt>
                <c:pt idx="33">
                  <c:v>0.77734557851400066</c:v>
                </c:pt>
                <c:pt idx="34">
                  <c:v>0.7560970642214293</c:v>
                </c:pt>
                <c:pt idx="35">
                  <c:v>0.73739347469251038</c:v>
                </c:pt>
                <c:pt idx="36">
                  <c:v>0.72127505173850348</c:v>
                </c:pt>
                <c:pt idx="37">
                  <c:v>0.70764431972541941</c:v>
                </c:pt>
                <c:pt idx="38">
                  <c:v>0.69649427716974321</c:v>
                </c:pt>
                <c:pt idx="39">
                  <c:v>0.68788279603640756</c:v>
                </c:pt>
                <c:pt idx="40">
                  <c:v>0.68148294022326261</c:v>
                </c:pt>
                <c:pt idx="41">
                  <c:v>0.67551376321350687</c:v>
                </c:pt>
                <c:pt idx="42">
                  <c:v>0.6709198606740665</c:v>
                </c:pt>
                <c:pt idx="43">
                  <c:v>0.66844447520967487</c:v>
                </c:pt>
                <c:pt idx="44">
                  <c:v>0.66678192959029059</c:v>
                </c:pt>
                <c:pt idx="45">
                  <c:v>0.66623331138848807</c:v>
                </c:pt>
                <c:pt idx="46">
                  <c:v>0.6668410400468926</c:v>
                </c:pt>
                <c:pt idx="47">
                  <c:v>0.66848970962029841</c:v>
                </c:pt>
                <c:pt idx="48">
                  <c:v>0.67088751542933855</c:v>
                </c:pt>
                <c:pt idx="49">
                  <c:v>0.67351403860270775</c:v>
                </c:pt>
                <c:pt idx="50">
                  <c:v>0.67579978739304791</c:v>
                </c:pt>
                <c:pt idx="51">
                  <c:v>0.67717629555723813</c:v>
                </c:pt>
                <c:pt idx="52">
                  <c:v>0.67703375138406696</c:v>
                </c:pt>
                <c:pt idx="53">
                  <c:v>0.67297749416814845</c:v>
                </c:pt>
                <c:pt idx="54">
                  <c:v>0.66493405834306762</c:v>
                </c:pt>
                <c:pt idx="55">
                  <c:v>0.65487804213931367</c:v>
                </c:pt>
                <c:pt idx="56">
                  <c:v>0.64193945088801474</c:v>
                </c:pt>
                <c:pt idx="57">
                  <c:v>0.62702242925933316</c:v>
                </c:pt>
                <c:pt idx="58">
                  <c:v>0.61203613748318009</c:v>
                </c:pt>
                <c:pt idx="59">
                  <c:v>0.59736259904339983</c:v>
                </c:pt>
                <c:pt idx="60">
                  <c:v>0.58341307578638069</c:v>
                </c:pt>
                <c:pt idx="61">
                  <c:v>0.57071024181251206</c:v>
                </c:pt>
                <c:pt idx="62">
                  <c:v>0.55945320221309913</c:v>
                </c:pt>
                <c:pt idx="63">
                  <c:v>0.55237512695521407</c:v>
                </c:pt>
                <c:pt idx="64">
                  <c:v>0.54923854517628401</c:v>
                </c:pt>
                <c:pt idx="65">
                  <c:v>0.54715662729605008</c:v>
                </c:pt>
                <c:pt idx="66">
                  <c:v>0.54616106137189258</c:v>
                </c:pt>
                <c:pt idx="67">
                  <c:v>0.54631852558687022</c:v>
                </c:pt>
                <c:pt idx="68">
                  <c:v>0.53387149686006174</c:v>
                </c:pt>
                <c:pt idx="69">
                  <c:v>0.5297034253737346</c:v>
                </c:pt>
                <c:pt idx="70">
                  <c:v>0.53654538358124815</c:v>
                </c:pt>
                <c:pt idx="71">
                  <c:v>0.53556361179527645</c:v>
                </c:pt>
                <c:pt idx="72">
                  <c:v>0.53588039236167151</c:v>
                </c:pt>
                <c:pt idx="73">
                  <c:v>0.53664629345357096</c:v>
                </c:pt>
                <c:pt idx="74">
                  <c:v>0.53777338315435341</c:v>
                </c:pt>
                <c:pt idx="75">
                  <c:v>0.53852508386774356</c:v>
                </c:pt>
                <c:pt idx="76">
                  <c:v>0.53883067752345204</c:v>
                </c:pt>
                <c:pt idx="77">
                  <c:v>0.53882476728726458</c:v>
                </c:pt>
                <c:pt idx="78">
                  <c:v>0.53858099484829347</c:v>
                </c:pt>
                <c:pt idx="79">
                  <c:v>0.53802369020501151</c:v>
                </c:pt>
                <c:pt idx="80">
                  <c:v>0.53712615551930387</c:v>
                </c:pt>
                <c:pt idx="81">
                  <c:v>0.53590168959734563</c:v>
                </c:pt>
                <c:pt idx="82">
                  <c:v>0.53440304010593009</c:v>
                </c:pt>
                <c:pt idx="83">
                  <c:v>0.53269736401580225</c:v>
                </c:pt>
                <c:pt idx="84">
                  <c:v>0.53011136367875888</c:v>
                </c:pt>
                <c:pt idx="85">
                  <c:v>0.52707056048376044</c:v>
                </c:pt>
                <c:pt idx="86">
                  <c:v>0.52423992631294636</c:v>
                </c:pt>
                <c:pt idx="87">
                  <c:v>0.52147081804771578</c:v>
                </c:pt>
                <c:pt idx="88">
                  <c:v>0.51898426006237353</c:v>
                </c:pt>
                <c:pt idx="89">
                  <c:v>0.51677742626124179</c:v>
                </c:pt>
                <c:pt idx="90">
                  <c:v>0.51497957665452532</c:v>
                </c:pt>
                <c:pt idx="91">
                  <c:v>0.51347557721895365</c:v>
                </c:pt>
                <c:pt idx="92">
                  <c:v>0.51207713627938589</c:v>
                </c:pt>
                <c:pt idx="93">
                  <c:v>0.51071017677776709</c:v>
                </c:pt>
                <c:pt idx="94">
                  <c:v>0.50931681823651742</c:v>
                </c:pt>
                <c:pt idx="95">
                  <c:v>0.50780438830585983</c:v>
                </c:pt>
                <c:pt idx="96">
                  <c:v>0.50616221995848176</c:v>
                </c:pt>
                <c:pt idx="97">
                  <c:v>0.50439364604606063</c:v>
                </c:pt>
                <c:pt idx="98">
                  <c:v>0.50250649587007068</c:v>
                </c:pt>
                <c:pt idx="99">
                  <c:v>0.50070716890880917</c:v>
                </c:pt>
                <c:pt idx="100">
                  <c:v>0.4991913291375713</c:v>
                </c:pt>
                <c:pt idx="101">
                  <c:v>0.49815889067725705</c:v>
                </c:pt>
                <c:pt idx="102">
                  <c:v>0.49777080989924255</c:v>
                </c:pt>
                <c:pt idx="103">
                  <c:v>0.49809047940119067</c:v>
                </c:pt>
                <c:pt idx="104">
                  <c:v>0.49928877219214884</c:v>
                </c:pt>
                <c:pt idx="105">
                  <c:v>0.50146709431148773</c:v>
                </c:pt>
                <c:pt idx="106">
                  <c:v>0.50517783189233911</c:v>
                </c:pt>
                <c:pt idx="107">
                  <c:v>0.510154615170481</c:v>
                </c:pt>
                <c:pt idx="108">
                  <c:v>0.51544443136074802</c:v>
                </c:pt>
                <c:pt idx="109">
                  <c:v>0.52096066956182863</c:v>
                </c:pt>
                <c:pt idx="110">
                  <c:v>0.52671916910213423</c:v>
                </c:pt>
                <c:pt idx="111">
                  <c:v>0.53259704387045703</c:v>
                </c:pt>
                <c:pt idx="112">
                  <c:v>0.53839393143931236</c:v>
                </c:pt>
                <c:pt idx="113">
                  <c:v>0.54394552838852706</c:v>
                </c:pt>
                <c:pt idx="114">
                  <c:v>0.54909530079851265</c:v>
                </c:pt>
                <c:pt idx="115">
                  <c:v>0.55371457645482702</c:v>
                </c:pt>
                <c:pt idx="116">
                  <c:v>0.55757775087659178</c:v>
                </c:pt>
                <c:pt idx="117">
                  <c:v>0.56060104532039712</c:v>
                </c:pt>
                <c:pt idx="118">
                  <c:v>0.5631689690726458</c:v>
                </c:pt>
                <c:pt idx="119">
                  <c:v>0.56559754990030742</c:v>
                </c:pt>
                <c:pt idx="120">
                  <c:v>0.56800080176691259</c:v>
                </c:pt>
                <c:pt idx="121">
                  <c:v>0.57050148672232714</c:v>
                </c:pt>
                <c:pt idx="122">
                  <c:v>0.57323463146496079</c:v>
                </c:pt>
                <c:pt idx="123">
                  <c:v>0.57638109489961353</c:v>
                </c:pt>
                <c:pt idx="124">
                  <c:v>0.57997412783811475</c:v>
                </c:pt>
                <c:pt idx="125">
                  <c:v>0.58405559905105497</c:v>
                </c:pt>
                <c:pt idx="126">
                  <c:v>0.58862427952280949</c:v>
                </c:pt>
                <c:pt idx="127">
                  <c:v>0.5935091098892612</c:v>
                </c:pt>
                <c:pt idx="128">
                  <c:v>0.59861174856661181</c:v>
                </c:pt>
                <c:pt idx="129">
                  <c:v>0.60403092836294747</c:v>
                </c:pt>
                <c:pt idx="130">
                  <c:v>0.60981374230485608</c:v>
                </c:pt>
                <c:pt idx="131">
                  <c:v>0.61592297753686132</c:v>
                </c:pt>
                <c:pt idx="132">
                  <c:v>0.62229839659081998</c:v>
                </c:pt>
                <c:pt idx="133">
                  <c:v>0.6289370110449477</c:v>
                </c:pt>
                <c:pt idx="134">
                  <c:v>0.63653667009106607</c:v>
                </c:pt>
                <c:pt idx="135">
                  <c:v>0.64455802016336805</c:v>
                </c:pt>
                <c:pt idx="136">
                  <c:v>0.65232198939113717</c:v>
                </c:pt>
                <c:pt idx="137">
                  <c:v>0.66002224012527089</c:v>
                </c:pt>
                <c:pt idx="138">
                  <c:v>0.66748455243196325</c:v>
                </c:pt>
                <c:pt idx="139">
                  <c:v>0.67480625856630161</c:v>
                </c:pt>
                <c:pt idx="140">
                  <c:v>0.68185635118313703</c:v>
                </c:pt>
                <c:pt idx="141">
                  <c:v>0.68869149972903065</c:v>
                </c:pt>
                <c:pt idx="142">
                  <c:v>0.69542644005135767</c:v>
                </c:pt>
                <c:pt idx="143">
                  <c:v>0.70208158279987176</c:v>
                </c:pt>
                <c:pt idx="144">
                  <c:v>0.70860644308723519</c:v>
                </c:pt>
                <c:pt idx="145">
                  <c:v>0.71503271308140659</c:v>
                </c:pt>
                <c:pt idx="146">
                  <c:v>0.72133359752488768</c:v>
                </c:pt>
                <c:pt idx="147">
                  <c:v>0.7273800928245735</c:v>
                </c:pt>
                <c:pt idx="148">
                  <c:v>0.73331961836772308</c:v>
                </c:pt>
                <c:pt idx="149">
                  <c:v>0.73925813325370882</c:v>
                </c:pt>
                <c:pt idx="150">
                  <c:v>0.74516348830216583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EDF-47F1-8B59-CC14E0121A08}"/>
            </c:ext>
          </c:extLst>
        </c:ser>
        <c:ser>
          <c:idx val="19"/>
          <c:order val="17"/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total'!$B$53:$EV$53</c:f>
              <c:numCache>
                <c:formatCode>0%</c:formatCode>
                <c:ptCount val="151"/>
                <c:pt idx="0">
                  <c:v>1.0024331644911011</c:v>
                </c:pt>
                <c:pt idx="1">
                  <c:v>1.0142201801846606</c:v>
                </c:pt>
                <c:pt idx="2">
                  <c:v>1.0248759386191171</c:v>
                </c:pt>
                <c:pt idx="3">
                  <c:v>1.0339556494032154</c:v>
                </c:pt>
                <c:pt idx="4">
                  <c:v>1.0415730114319277</c:v>
                </c:pt>
                <c:pt idx="5">
                  <c:v>1.0469875875200054</c:v>
                </c:pt>
                <c:pt idx="6">
                  <c:v>1.0487033308985525</c:v>
                </c:pt>
                <c:pt idx="7">
                  <c:v>1.0465657518873703</c:v>
                </c:pt>
                <c:pt idx="8">
                  <c:v>1.0420347594474246</c:v>
                </c:pt>
                <c:pt idx="9">
                  <c:v>1.0365107040607078</c:v>
                </c:pt>
                <c:pt idx="10">
                  <c:v>1.0308557158474632</c:v>
                </c:pt>
                <c:pt idx="11">
                  <c:v>1.0254785344247412</c:v>
                </c:pt>
                <c:pt idx="12">
                  <c:v>1.0201176504038461</c:v>
                </c:pt>
                <c:pt idx="13">
                  <c:v>1.0180795796390121</c:v>
                </c:pt>
                <c:pt idx="14">
                  <c:v>1.0182155234948014</c:v>
                </c:pt>
                <c:pt idx="15">
                  <c:v>1.0170970377244481</c:v>
                </c:pt>
                <c:pt idx="16">
                  <c:v>1.0150794532012064</c:v>
                </c:pt>
                <c:pt idx="17">
                  <c:v>1.0113145734944196</c:v>
                </c:pt>
                <c:pt idx="18">
                  <c:v>1.0056416887251614</c:v>
                </c:pt>
                <c:pt idx="19">
                  <c:v>0.99808473814149601</c:v>
                </c:pt>
                <c:pt idx="20">
                  <c:v>0.9888153280329337</c:v>
                </c:pt>
                <c:pt idx="21">
                  <c:v>0.97733086733148178</c:v>
                </c:pt>
                <c:pt idx="22">
                  <c:v>0.96310480213694738</c:v>
                </c:pt>
                <c:pt idx="23">
                  <c:v>0.94841543565666686</c:v>
                </c:pt>
                <c:pt idx="24">
                  <c:v>0.93416979188236382</c:v>
                </c:pt>
                <c:pt idx="25">
                  <c:v>0.92004073960777499</c:v>
                </c:pt>
                <c:pt idx="26">
                  <c:v>0.90672734573501446</c:v>
                </c:pt>
                <c:pt idx="27">
                  <c:v>0.89415986899598132</c:v>
                </c:pt>
                <c:pt idx="28">
                  <c:v>0.88203683472961225</c:v>
                </c:pt>
                <c:pt idx="29">
                  <c:v>0.87046732451360642</c:v>
                </c:pt>
                <c:pt idx="30">
                  <c:v>0.85986270210875992</c:v>
                </c:pt>
                <c:pt idx="31">
                  <c:v>0.85080948439964255</c:v>
                </c:pt>
                <c:pt idx="32">
                  <c:v>0.84296076094826633</c:v>
                </c:pt>
                <c:pt idx="33">
                  <c:v>0.83614439370094762</c:v>
                </c:pt>
                <c:pt idx="34">
                  <c:v>0.83119602749010923</c:v>
                </c:pt>
                <c:pt idx="35">
                  <c:v>0.82801877914852684</c:v>
                </c:pt>
                <c:pt idx="36">
                  <c:v>0.82629024740122226</c:v>
                </c:pt>
                <c:pt idx="37">
                  <c:v>0.82577199350465613</c:v>
                </c:pt>
                <c:pt idx="38">
                  <c:v>0.8260973032026695</c:v>
                </c:pt>
                <c:pt idx="39">
                  <c:v>0.82674636081644182</c:v>
                </c:pt>
                <c:pt idx="40">
                  <c:v>0.82743826276078458</c:v>
                </c:pt>
                <c:pt idx="41">
                  <c:v>0.82804677313031794</c:v>
                </c:pt>
                <c:pt idx="42">
                  <c:v>0.82803883755738983</c:v>
                </c:pt>
                <c:pt idx="43">
                  <c:v>0.82696887881080039</c:v>
                </c:pt>
                <c:pt idx="44">
                  <c:v>0.82412348021039961</c:v>
                </c:pt>
                <c:pt idx="45">
                  <c:v>0.81867333999612846</c:v>
                </c:pt>
                <c:pt idx="46">
                  <c:v>0.81026918773022605</c:v>
                </c:pt>
                <c:pt idx="47">
                  <c:v>0.79935618430904642</c:v>
                </c:pt>
                <c:pt idx="48">
                  <c:v>0.78661644179357304</c:v>
                </c:pt>
                <c:pt idx="49">
                  <c:v>0.77259471208562891</c:v>
                </c:pt>
                <c:pt idx="50">
                  <c:v>0.75810484425776981</c:v>
                </c:pt>
                <c:pt idx="51">
                  <c:v>0.74430728217040121</c:v>
                </c:pt>
                <c:pt idx="52">
                  <c:v>0.73156853403654976</c:v>
                </c:pt>
                <c:pt idx="53">
                  <c:v>0.71694767936008008</c:v>
                </c:pt>
                <c:pt idx="54">
                  <c:v>0.70029946525071407</c:v>
                </c:pt>
                <c:pt idx="55">
                  <c:v>0.68396134827522337</c:v>
                </c:pt>
                <c:pt idx="56">
                  <c:v>0.66831925879472176</c:v>
                </c:pt>
                <c:pt idx="57">
                  <c:v>0.65365969243612243</c:v>
                </c:pt>
                <c:pt idx="58">
                  <c:v>0.63982464648471615</c:v>
                </c:pt>
                <c:pt idx="59">
                  <c:v>0.62657017948942473</c:v>
                </c:pt>
                <c:pt idx="60">
                  <c:v>0.61363175451233276</c:v>
                </c:pt>
                <c:pt idx="61">
                  <c:v>0.60110141264987527</c:v>
                </c:pt>
                <c:pt idx="62">
                  <c:v>0.58936164960492166</c:v>
                </c:pt>
                <c:pt idx="63">
                  <c:v>0.57917389116163553</c:v>
                </c:pt>
                <c:pt idx="64">
                  <c:v>0.57100697751469032</c:v>
                </c:pt>
                <c:pt idx="65">
                  <c:v>0.56448375353534264</c:v>
                </c:pt>
                <c:pt idx="66">
                  <c:v>0.55934561195317856</c:v>
                </c:pt>
                <c:pt idx="67">
                  <c:v>0.55539332307565048</c:v>
                </c:pt>
                <c:pt idx="68">
                  <c:v>0.55224241597858614</c:v>
                </c:pt>
                <c:pt idx="69">
                  <c:v>0.54958834628863806</c:v>
                </c:pt>
                <c:pt idx="70">
                  <c:v>0.54725408770686335</c:v>
                </c:pt>
                <c:pt idx="71">
                  <c:v>0.54438619290247525</c:v>
                </c:pt>
                <c:pt idx="72">
                  <c:v>0.54144304839429591</c:v>
                </c:pt>
                <c:pt idx="73">
                  <c:v>0.53974556305036214</c:v>
                </c:pt>
                <c:pt idx="74">
                  <c:v>0.53873164216740776</c:v>
                </c:pt>
                <c:pt idx="75">
                  <c:v>0.53782682429556672</c:v>
                </c:pt>
                <c:pt idx="76">
                  <c:v>0.53712904687796259</c:v>
                </c:pt>
                <c:pt idx="77">
                  <c:v>0.53656708472763837</c:v>
                </c:pt>
                <c:pt idx="78">
                  <c:v>0.53567188591617609</c:v>
                </c:pt>
                <c:pt idx="79">
                  <c:v>0.53398354169857931</c:v>
                </c:pt>
                <c:pt idx="80">
                  <c:v>0.53155514524041991</c:v>
                </c:pt>
                <c:pt idx="81">
                  <c:v>0.52860076774003717</c:v>
                </c:pt>
                <c:pt idx="82">
                  <c:v>0.52539089224248858</c:v>
                </c:pt>
                <c:pt idx="83">
                  <c:v>0.52208361634422484</c:v>
                </c:pt>
                <c:pt idx="84">
                  <c:v>0.51878443038784128</c:v>
                </c:pt>
                <c:pt idx="85">
                  <c:v>0.51556936444668489</c:v>
                </c:pt>
                <c:pt idx="86">
                  <c:v>0.51240198102920553</c:v>
                </c:pt>
                <c:pt idx="87">
                  <c:v>0.50937540947221205</c:v>
                </c:pt>
                <c:pt idx="88">
                  <c:v>0.50653514809789746</c:v>
                </c:pt>
                <c:pt idx="89">
                  <c:v>0.50396214245345938</c:v>
                </c:pt>
                <c:pt idx="90">
                  <c:v>0.50175485660187247</c:v>
                </c:pt>
                <c:pt idx="91">
                  <c:v>0.49989005572198952</c:v>
                </c:pt>
                <c:pt idx="92">
                  <c:v>0.49851154539503184</c:v>
                </c:pt>
                <c:pt idx="93">
                  <c:v>0.49767558697486558</c:v>
                </c:pt>
                <c:pt idx="94">
                  <c:v>0.49751362470907223</c:v>
                </c:pt>
                <c:pt idx="95">
                  <c:v>0.49820319773161931</c:v>
                </c:pt>
                <c:pt idx="96">
                  <c:v>0.49983050620659519</c:v>
                </c:pt>
                <c:pt idx="97">
                  <c:v>0.50224998050022807</c:v>
                </c:pt>
                <c:pt idx="98">
                  <c:v>0.50524691459114524</c:v>
                </c:pt>
                <c:pt idx="99">
                  <c:v>0.50885949859148805</c:v>
                </c:pt>
                <c:pt idx="100">
                  <c:v>0.51297890314083416</c:v>
                </c:pt>
                <c:pt idx="101">
                  <c:v>0.51744548719177308</c:v>
                </c:pt>
                <c:pt idx="102">
                  <c:v>0.52214647492822097</c:v>
                </c:pt>
                <c:pt idx="103">
                  <c:v>0.5271514124435418</c:v>
                </c:pt>
                <c:pt idx="104">
                  <c:v>0.5323904052603059</c:v>
                </c:pt>
                <c:pt idx="105">
                  <c:v>0.53773788827934621</c:v>
                </c:pt>
                <c:pt idx="106">
                  <c:v>0.54318609725552081</c:v>
                </c:pt>
                <c:pt idx="107">
                  <c:v>0.54864360372959819</c:v>
                </c:pt>
                <c:pt idx="108">
                  <c:v>0.55401914591999979</c:v>
                </c:pt>
                <c:pt idx="109">
                  <c:v>0.55922847809040765</c:v>
                </c:pt>
                <c:pt idx="110">
                  <c:v>0.56423710839792141</c:v>
                </c:pt>
                <c:pt idx="111">
                  <c:v>0.5690216843299567</c:v>
                </c:pt>
                <c:pt idx="112">
                  <c:v>0.57349137318438914</c:v>
                </c:pt>
                <c:pt idx="113">
                  <c:v>0.57754121801505698</c:v>
                </c:pt>
                <c:pt idx="114">
                  <c:v>0.58110110344289767</c:v>
                </c:pt>
                <c:pt idx="115">
                  <c:v>0.58427302505722589</c:v>
                </c:pt>
                <c:pt idx="116">
                  <c:v>0.58698417865471841</c:v>
                </c:pt>
                <c:pt idx="117">
                  <c:v>0.58917953895865649</c:v>
                </c:pt>
                <c:pt idx="118">
                  <c:v>0.59105780013713161</c:v>
                </c:pt>
                <c:pt idx="119">
                  <c:v>0.59269103136134293</c:v>
                </c:pt>
                <c:pt idx="120">
                  <c:v>0.59420869067721926</c:v>
                </c:pt>
                <c:pt idx="121">
                  <c:v>0.59577354591161535</c:v>
                </c:pt>
                <c:pt idx="122">
                  <c:v>0.5974423953346264</c:v>
                </c:pt>
                <c:pt idx="123">
                  <c:v>0.59927246354818287</c:v>
                </c:pt>
                <c:pt idx="124">
                  <c:v>0.60132434368187071</c:v>
                </c:pt>
                <c:pt idx="125">
                  <c:v>0.60354653656491797</c:v>
                </c:pt>
                <c:pt idx="126">
                  <c:v>0.60588126427237898</c:v>
                </c:pt>
                <c:pt idx="127">
                  <c:v>0.60841667526503174</c:v>
                </c:pt>
                <c:pt idx="128">
                  <c:v>0.6115101797707031</c:v>
                </c:pt>
                <c:pt idx="129">
                  <c:v>0.61541581972368142</c:v>
                </c:pt>
                <c:pt idx="130">
                  <c:v>0.62001474091773379</c:v>
                </c:pt>
                <c:pt idx="131">
                  <c:v>0.62514641985424357</c:v>
                </c:pt>
                <c:pt idx="132">
                  <c:v>0.63052994392955475</c:v>
                </c:pt>
                <c:pt idx="133">
                  <c:v>0.6359863354368599</c:v>
                </c:pt>
                <c:pt idx="134">
                  <c:v>0.6415532431434674</c:v>
                </c:pt>
                <c:pt idx="135">
                  <c:v>0.64720842784158672</c:v>
                </c:pt>
                <c:pt idx="136">
                  <c:v>0.6528550012273262</c:v>
                </c:pt>
                <c:pt idx="137">
                  <c:v>0.65839374239232518</c:v>
                </c:pt>
                <c:pt idx="138">
                  <c:v>0.66385128994907161</c:v>
                </c:pt>
                <c:pt idx="139">
                  <c:v>0.66915246275510087</c:v>
                </c:pt>
                <c:pt idx="140">
                  <c:v>0.67420543682343603</c:v>
                </c:pt>
                <c:pt idx="141">
                  <c:v>0.67907958206227148</c:v>
                </c:pt>
                <c:pt idx="142">
                  <c:v>0.68371005923260708</c:v>
                </c:pt>
                <c:pt idx="143">
                  <c:v>0.68823314696009574</c:v>
                </c:pt>
                <c:pt idx="144">
                  <c:v>0.69268388100753087</c:v>
                </c:pt>
                <c:pt idx="145">
                  <c:v>0.69696345510372981</c:v>
                </c:pt>
                <c:pt idx="146">
                  <c:v>0.70109859171966837</c:v>
                </c:pt>
                <c:pt idx="147">
                  <c:v>0.7051955863588637</c:v>
                </c:pt>
                <c:pt idx="148">
                  <c:v>0.70928507422227505</c:v>
                </c:pt>
                <c:pt idx="149">
                  <c:v>0.71325221721791254</c:v>
                </c:pt>
                <c:pt idx="150">
                  <c:v>0.71707025059102114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EDF-47F1-8B59-CC14E0121A08}"/>
            </c:ext>
          </c:extLst>
        </c:ser>
        <c:ser>
          <c:idx val="20"/>
          <c:order val="18"/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total'!$B$54:$EV$54</c:f>
              <c:numCache>
                <c:formatCode>0%</c:formatCode>
                <c:ptCount val="151"/>
                <c:pt idx="0">
                  <c:v>0.8322428869054681</c:v>
                </c:pt>
                <c:pt idx="1">
                  <c:v>0.83661475141633024</c:v>
                </c:pt>
                <c:pt idx="2">
                  <c:v>0.84159181536870042</c:v>
                </c:pt>
                <c:pt idx="3">
                  <c:v>0.84776006175232854</c:v>
                </c:pt>
                <c:pt idx="4">
                  <c:v>0.85518143858809592</c:v>
                </c:pt>
                <c:pt idx="5">
                  <c:v>0.86358960347266001</c:v>
                </c:pt>
                <c:pt idx="6">
                  <c:v>0.87276460140620638</c:v>
                </c:pt>
                <c:pt idx="7">
                  <c:v>0.88235946959170042</c:v>
                </c:pt>
                <c:pt idx="8">
                  <c:v>0.89252132915694593</c:v>
                </c:pt>
                <c:pt idx="9">
                  <c:v>0.9022201444166843</c:v>
                </c:pt>
                <c:pt idx="10">
                  <c:v>0.91014151510280583</c:v>
                </c:pt>
                <c:pt idx="11">
                  <c:v>0.91641144927326834</c:v>
                </c:pt>
                <c:pt idx="12">
                  <c:v>0.92180304932198787</c:v>
                </c:pt>
                <c:pt idx="13">
                  <c:v>0.92630253603389001</c:v>
                </c:pt>
                <c:pt idx="14">
                  <c:v>0.92922565091106402</c:v>
                </c:pt>
                <c:pt idx="15">
                  <c:v>0.93082216997756317</c:v>
                </c:pt>
                <c:pt idx="16">
                  <c:v>0.93146848580740582</c:v>
                </c:pt>
                <c:pt idx="17">
                  <c:v>0.93126093832513701</c:v>
                </c:pt>
                <c:pt idx="18">
                  <c:v>0.93018988849886586</c:v>
                </c:pt>
                <c:pt idx="19">
                  <c:v>0.92813091061695319</c:v>
                </c:pt>
                <c:pt idx="20">
                  <c:v>0.92453201142796282</c:v>
                </c:pt>
                <c:pt idx="21">
                  <c:v>0.92104257676593571</c:v>
                </c:pt>
                <c:pt idx="22">
                  <c:v>0.91882910967547904</c:v>
                </c:pt>
                <c:pt idx="23">
                  <c:v>0.9163164685878169</c:v>
                </c:pt>
                <c:pt idx="24">
                  <c:v>0.91296334222066822</c:v>
                </c:pt>
                <c:pt idx="25">
                  <c:v>0.90862214306108835</c:v>
                </c:pt>
                <c:pt idx="26">
                  <c:v>0.90326027515044682</c:v>
                </c:pt>
                <c:pt idx="27">
                  <c:v>0.89675386662048095</c:v>
                </c:pt>
                <c:pt idx="28">
                  <c:v>0.88909590609472411</c:v>
                </c:pt>
                <c:pt idx="29">
                  <c:v>0.88054916641725633</c:v>
                </c:pt>
                <c:pt idx="30">
                  <c:v>0.87009826875592822</c:v>
                </c:pt>
                <c:pt idx="31">
                  <c:v>0.85841385579889251</c:v>
                </c:pt>
                <c:pt idx="32">
                  <c:v>0.84654746120936819</c:v>
                </c:pt>
                <c:pt idx="33">
                  <c:v>0.83420070311217509</c:v>
                </c:pt>
                <c:pt idx="34">
                  <c:v>0.8220092663803038</c:v>
                </c:pt>
                <c:pt idx="35">
                  <c:v>0.81023620899523718</c:v>
                </c:pt>
                <c:pt idx="36">
                  <c:v>0.79874757075750802</c:v>
                </c:pt>
                <c:pt idx="37">
                  <c:v>0.78747387547989778</c:v>
                </c:pt>
                <c:pt idx="38">
                  <c:v>0.77626926562488507</c:v>
                </c:pt>
                <c:pt idx="39">
                  <c:v>0.76516558188853834</c:v>
                </c:pt>
                <c:pt idx="40">
                  <c:v>0.75419020410252069</c:v>
                </c:pt>
                <c:pt idx="41">
                  <c:v>0.74382144502857939</c:v>
                </c:pt>
                <c:pt idx="42">
                  <c:v>0.73368321809733117</c:v>
                </c:pt>
                <c:pt idx="43">
                  <c:v>0.72320429218813831</c:v>
                </c:pt>
                <c:pt idx="44">
                  <c:v>0.71289884346113808</c:v>
                </c:pt>
                <c:pt idx="45">
                  <c:v>0.70268724024093543</c:v>
                </c:pt>
                <c:pt idx="46">
                  <c:v>0.69208529563050647</c:v>
                </c:pt>
                <c:pt idx="47">
                  <c:v>0.68095618940817582</c:v>
                </c:pt>
                <c:pt idx="48">
                  <c:v>0.66940842626818131</c:v>
                </c:pt>
                <c:pt idx="49">
                  <c:v>0.65798506065007745</c:v>
                </c:pt>
                <c:pt idx="50">
                  <c:v>0.64732824526554666</c:v>
                </c:pt>
                <c:pt idx="51">
                  <c:v>0.63744303327605834</c:v>
                </c:pt>
                <c:pt idx="52">
                  <c:v>0.62834775337389359</c:v>
                </c:pt>
                <c:pt idx="53">
                  <c:v>0.62011685424151974</c:v>
                </c:pt>
                <c:pt idx="54">
                  <c:v>0.61286458153695522</c:v>
                </c:pt>
                <c:pt idx="55">
                  <c:v>0.60686073415832564</c:v>
                </c:pt>
                <c:pt idx="56">
                  <c:v>0.60191731152723971</c:v>
                </c:pt>
                <c:pt idx="57">
                  <c:v>0.59775949106574011</c:v>
                </c:pt>
                <c:pt idx="58">
                  <c:v>0.59369661242613381</c:v>
                </c:pt>
                <c:pt idx="59">
                  <c:v>0.58976690796227849</c:v>
                </c:pt>
                <c:pt idx="60">
                  <c:v>0.5864396340432354</c:v>
                </c:pt>
                <c:pt idx="61">
                  <c:v>0.58351244352626808</c:v>
                </c:pt>
                <c:pt idx="62">
                  <c:v>0.58077383694419371</c:v>
                </c:pt>
                <c:pt idx="63">
                  <c:v>0.57795765258776555</c:v>
                </c:pt>
                <c:pt idx="64">
                  <c:v>0.57462531908597914</c:v>
                </c:pt>
                <c:pt idx="65">
                  <c:v>0.57023400384717227</c:v>
                </c:pt>
                <c:pt idx="66">
                  <c:v>0.56494349326494686</c:v>
                </c:pt>
                <c:pt idx="67">
                  <c:v>0.5591727922640567</c:v>
                </c:pt>
                <c:pt idx="68">
                  <c:v>0.55127803152090271</c:v>
                </c:pt>
                <c:pt idx="69">
                  <c:v>0.54323023508585644</c:v>
                </c:pt>
                <c:pt idx="70">
                  <c:v>0.5367452295834827</c:v>
                </c:pt>
                <c:pt idx="71">
                  <c:v>0.53023866351373372</c:v>
                </c:pt>
                <c:pt idx="72">
                  <c:v>0.52481991233769321</c:v>
                </c:pt>
                <c:pt idx="73">
                  <c:v>0.52103163477726755</c:v>
                </c:pt>
                <c:pt idx="74">
                  <c:v>0.51785058778922066</c:v>
                </c:pt>
                <c:pt idx="75">
                  <c:v>0.51482061219331576</c:v>
                </c:pt>
                <c:pt idx="76">
                  <c:v>0.5120802593084639</c:v>
                </c:pt>
                <c:pt idx="77">
                  <c:v>0.50984085167675097</c:v>
                </c:pt>
                <c:pt idx="78">
                  <c:v>0.50829367716404983</c:v>
                </c:pt>
                <c:pt idx="79">
                  <c:v>0.50737766529099848</c:v>
                </c:pt>
                <c:pt idx="80">
                  <c:v>0.50700277426463258</c:v>
                </c:pt>
                <c:pt idx="81">
                  <c:v>0.50697156720609404</c:v>
                </c:pt>
                <c:pt idx="82">
                  <c:v>0.5071135447197439</c:v>
                </c:pt>
                <c:pt idx="83">
                  <c:v>0.50740892520716607</c:v>
                </c:pt>
                <c:pt idx="84">
                  <c:v>0.50773988425919558</c:v>
                </c:pt>
                <c:pt idx="85">
                  <c:v>0.50818164125220378</c:v>
                </c:pt>
                <c:pt idx="86">
                  <c:v>0.5090415477450676</c:v>
                </c:pt>
                <c:pt idx="87">
                  <c:v>0.51037228265767098</c:v>
                </c:pt>
                <c:pt idx="88">
                  <c:v>0.51202221178386698</c:v>
                </c:pt>
                <c:pt idx="89">
                  <c:v>0.51395860487868616</c:v>
                </c:pt>
                <c:pt idx="90">
                  <c:v>0.51616901604790832</c:v>
                </c:pt>
                <c:pt idx="91">
                  <c:v>0.51849403575405018</c:v>
                </c:pt>
                <c:pt idx="92">
                  <c:v>0.52088847660529436</c:v>
                </c:pt>
                <c:pt idx="93">
                  <c:v>0.52338441697251703</c:v>
                </c:pt>
                <c:pt idx="94">
                  <c:v>0.52599490231319201</c:v>
                </c:pt>
                <c:pt idx="95">
                  <c:v>0.5287829347683658</c:v>
                </c:pt>
                <c:pt idx="96">
                  <c:v>0.53190138388746833</c:v>
                </c:pt>
                <c:pt idx="97">
                  <c:v>0.53539859490653519</c:v>
                </c:pt>
                <c:pt idx="98">
                  <c:v>0.53919916928462208</c:v>
                </c:pt>
                <c:pt idx="99">
                  <c:v>0.54332416895739177</c:v>
                </c:pt>
                <c:pt idx="100">
                  <c:v>0.547809764085884</c:v>
                </c:pt>
                <c:pt idx="101">
                  <c:v>0.55258327129421669</c:v>
                </c:pt>
                <c:pt idx="102">
                  <c:v>0.55753490131086081</c:v>
                </c:pt>
                <c:pt idx="103">
                  <c:v>0.56268342329554577</c:v>
                </c:pt>
                <c:pt idx="104">
                  <c:v>0.56795116196775519</c:v>
                </c:pt>
                <c:pt idx="105">
                  <c:v>0.57321567261654893</c:v>
                </c:pt>
                <c:pt idx="106">
                  <c:v>0.57856203562056263</c:v>
                </c:pt>
                <c:pt idx="107">
                  <c:v>0.58401197894805423</c:v>
                </c:pt>
                <c:pt idx="108">
                  <c:v>0.58934099374129345</c:v>
                </c:pt>
                <c:pt idx="109">
                  <c:v>0.59447429792158712</c:v>
                </c:pt>
                <c:pt idx="110">
                  <c:v>0.5994376253205641</c:v>
                </c:pt>
                <c:pt idx="111">
                  <c:v>0.60420480433295509</c:v>
                </c:pt>
                <c:pt idx="112">
                  <c:v>0.60886218628928734</c:v>
                </c:pt>
                <c:pt idx="113">
                  <c:v>0.613473602102524</c:v>
                </c:pt>
                <c:pt idx="114">
                  <c:v>0.61802547181600642</c:v>
                </c:pt>
                <c:pt idx="115">
                  <c:v>0.62258162962829933</c:v>
                </c:pt>
                <c:pt idx="116">
                  <c:v>0.62695923059727998</c:v>
                </c:pt>
                <c:pt idx="117">
                  <c:v>0.63114090305505921</c:v>
                </c:pt>
                <c:pt idx="118">
                  <c:v>0.6354884270981942</c:v>
                </c:pt>
                <c:pt idx="119">
                  <c:v>0.64028562421392943</c:v>
                </c:pt>
                <c:pt idx="120">
                  <c:v>0.64574602657309343</c:v>
                </c:pt>
                <c:pt idx="121">
                  <c:v>0.65177134786638158</c:v>
                </c:pt>
                <c:pt idx="122">
                  <c:v>0.65800941150504499</c:v>
                </c:pt>
                <c:pt idx="123">
                  <c:v>0.66432715482534888</c:v>
                </c:pt>
                <c:pt idx="124">
                  <c:v>0.67079107494326307</c:v>
                </c:pt>
                <c:pt idx="125">
                  <c:v>0.67731551174243498</c:v>
                </c:pt>
                <c:pt idx="126">
                  <c:v>0.68365167211315514</c:v>
                </c:pt>
                <c:pt idx="127">
                  <c:v>0.68953528235338668</c:v>
                </c:pt>
                <c:pt idx="128">
                  <c:v>0.69487606302124294</c:v>
                </c:pt>
                <c:pt idx="129">
                  <c:v>0.69978322659101577</c:v>
                </c:pt>
                <c:pt idx="130">
                  <c:v>0.70435350139509079</c:v>
                </c:pt>
                <c:pt idx="131">
                  <c:v>0.70866945568327833</c:v>
                </c:pt>
                <c:pt idx="132">
                  <c:v>0.71304058116596258</c:v>
                </c:pt>
                <c:pt idx="133">
                  <c:v>0.71766532458898502</c:v>
                </c:pt>
                <c:pt idx="134">
                  <c:v>0.72265472990349511</c:v>
                </c:pt>
                <c:pt idx="135">
                  <c:v>0.72794311296830827</c:v>
                </c:pt>
                <c:pt idx="136">
                  <c:v>0.73330137235458426</c:v>
                </c:pt>
                <c:pt idx="137">
                  <c:v>0.73862635909662688</c:v>
                </c:pt>
                <c:pt idx="138">
                  <c:v>0.74385001811794726</c:v>
                </c:pt>
                <c:pt idx="139">
                  <c:v>0.74886510316076982</c:v>
                </c:pt>
                <c:pt idx="140">
                  <c:v>0.75365056912059591</c:v>
                </c:pt>
                <c:pt idx="141">
                  <c:v>0.75837107753293642</c:v>
                </c:pt>
                <c:pt idx="142">
                  <c:v>0.76303609016042873</c:v>
                </c:pt>
                <c:pt idx="143">
                  <c:v>0.76766394811247551</c:v>
                </c:pt>
                <c:pt idx="144">
                  <c:v>0.77229813270747005</c:v>
                </c:pt>
                <c:pt idx="145">
                  <c:v>0.77685262148138223</c:v>
                </c:pt>
                <c:pt idx="146">
                  <c:v>0.78128554252002225</c:v>
                </c:pt>
                <c:pt idx="147">
                  <c:v>0.7854906756944825</c:v>
                </c:pt>
                <c:pt idx="148">
                  <c:v>0.7895035946304414</c:v>
                </c:pt>
                <c:pt idx="149">
                  <c:v>0.79344640698190694</c:v>
                </c:pt>
                <c:pt idx="150">
                  <c:v>0.79728174826527431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6EDF-47F1-8B59-CC14E0121A08}"/>
            </c:ext>
          </c:extLst>
        </c:ser>
        <c:ser>
          <c:idx val="21"/>
          <c:order val="19"/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total'!$B$55:$EV$55</c:f>
              <c:numCache>
                <c:formatCode>0%</c:formatCode>
                <c:ptCount val="151"/>
                <c:pt idx="0">
                  <c:v>0.84170543437868917</c:v>
                </c:pt>
                <c:pt idx="1">
                  <c:v>0.85730258173014717</c:v>
                </c:pt>
                <c:pt idx="2">
                  <c:v>0.87277388202422479</c:v>
                </c:pt>
                <c:pt idx="3">
                  <c:v>0.8884986752887164</c:v>
                </c:pt>
                <c:pt idx="4">
                  <c:v>0.90487624437031933</c:v>
                </c:pt>
                <c:pt idx="5">
                  <c:v>0.92216820468556304</c:v>
                </c:pt>
                <c:pt idx="6">
                  <c:v>0.93998626839497412</c:v>
                </c:pt>
                <c:pt idx="7">
                  <c:v>0.95749218428131733</c:v>
                </c:pt>
                <c:pt idx="8">
                  <c:v>0.97412957666579969</c:v>
                </c:pt>
                <c:pt idx="9">
                  <c:v>0.98996403940697653</c:v>
                </c:pt>
                <c:pt idx="10">
                  <c:v>1.0048927881796215</c:v>
                </c:pt>
                <c:pt idx="11">
                  <c:v>1.0185538861495786</c:v>
                </c:pt>
                <c:pt idx="12">
                  <c:v>1.0377125772204867</c:v>
                </c:pt>
                <c:pt idx="13">
                  <c:v>1.0650601412206235</c:v>
                </c:pt>
                <c:pt idx="14">
                  <c:v>1.0906147777077813</c:v>
                </c:pt>
                <c:pt idx="15">
                  <c:v>1.1102205396665774</c:v>
                </c:pt>
                <c:pt idx="16">
                  <c:v>1.1261678503871229</c:v>
                </c:pt>
                <c:pt idx="17">
                  <c:v>1.1375952174332276</c:v>
                </c:pt>
                <c:pt idx="18">
                  <c:v>1.1420574038699103</c:v>
                </c:pt>
                <c:pt idx="19">
                  <c:v>1.1381688002745289</c:v>
                </c:pt>
                <c:pt idx="20">
                  <c:v>1.1258316313683796</c:v>
                </c:pt>
                <c:pt idx="21">
                  <c:v>1.1052275455050737</c:v>
                </c:pt>
                <c:pt idx="22">
                  <c:v>1.0744529851641957</c:v>
                </c:pt>
                <c:pt idx="23">
                  <c:v>1.0390806076118693</c:v>
                </c:pt>
                <c:pt idx="24">
                  <c:v>1.0065176979785726</c:v>
                </c:pt>
                <c:pt idx="25">
                  <c:v>0.97552865905112185</c:v>
                </c:pt>
                <c:pt idx="26">
                  <c:v>0.94502438585620319</c:v>
                </c:pt>
                <c:pt idx="27">
                  <c:v>0.91448328222228847</c:v>
                </c:pt>
                <c:pt idx="28">
                  <c:v>0.88422104354261788</c:v>
                </c:pt>
                <c:pt idx="29">
                  <c:v>0.85493297679379876</c:v>
                </c:pt>
                <c:pt idx="30">
                  <c:v>0.82274150795328338</c:v>
                </c:pt>
                <c:pt idx="31">
                  <c:v>0.79052950003572875</c:v>
                </c:pt>
                <c:pt idx="32">
                  <c:v>0.76381516050386966</c:v>
                </c:pt>
                <c:pt idx="33">
                  <c:v>0.74167456614097838</c:v>
                </c:pt>
                <c:pt idx="34">
                  <c:v>0.72367081422483304</c:v>
                </c:pt>
                <c:pt idx="35">
                  <c:v>0.70915515962706588</c:v>
                </c:pt>
                <c:pt idx="36">
                  <c:v>0.69775693170410857</c:v>
                </c:pt>
                <c:pt idx="37">
                  <c:v>0.68905089917838658</c:v>
                </c:pt>
                <c:pt idx="38">
                  <c:v>0.68254981046500929</c:v>
                </c:pt>
                <c:pt idx="39">
                  <c:v>0.67817478337521653</c:v>
                </c:pt>
                <c:pt idx="40">
                  <c:v>0.6757207727487714</c:v>
                </c:pt>
                <c:pt idx="41">
                  <c:v>0.67505642500055352</c:v>
                </c:pt>
                <c:pt idx="42">
                  <c:v>0.67603053862072826</c:v>
                </c:pt>
                <c:pt idx="43">
                  <c:v>0.67839573382501384</c:v>
                </c:pt>
                <c:pt idx="44">
                  <c:v>0.68204922945880708</c:v>
                </c:pt>
                <c:pt idx="45">
                  <c:v>0.6777975359557008</c:v>
                </c:pt>
                <c:pt idx="46">
                  <c:v>0.66459577245041856</c:v>
                </c:pt>
                <c:pt idx="47">
                  <c:v>0.65031064953994699</c:v>
                </c:pt>
                <c:pt idx="48">
                  <c:v>0.6351522191020188</c:v>
                </c:pt>
                <c:pt idx="49">
                  <c:v>0.61966075320088021</c:v>
                </c:pt>
                <c:pt idx="50">
                  <c:v>0.60482218749005356</c:v>
                </c:pt>
                <c:pt idx="51">
                  <c:v>0.59139024844172927</c:v>
                </c:pt>
                <c:pt idx="52">
                  <c:v>0.57991014580985911</c:v>
                </c:pt>
                <c:pt idx="53">
                  <c:v>0.57074641478019472</c:v>
                </c:pt>
                <c:pt idx="54">
                  <c:v>0.56642404068139807</c:v>
                </c:pt>
                <c:pt idx="55">
                  <c:v>0.56574152288544155</c:v>
                </c:pt>
                <c:pt idx="56">
                  <c:v>0.56522853750389812</c:v>
                </c:pt>
                <c:pt idx="57">
                  <c:v>0.56470169823063932</c:v>
                </c:pt>
                <c:pt idx="58">
                  <c:v>0.56365457378143757</c:v>
                </c:pt>
                <c:pt idx="59">
                  <c:v>0.56181840531609462</c:v>
                </c:pt>
                <c:pt idx="60">
                  <c:v>0.559172788711644</c:v>
                </c:pt>
                <c:pt idx="61">
                  <c:v>0.5556577672091243</c:v>
                </c:pt>
                <c:pt idx="62">
                  <c:v>0.55095532993654295</c:v>
                </c:pt>
                <c:pt idx="63">
                  <c:v>0.54493752551167152</c:v>
                </c:pt>
                <c:pt idx="64">
                  <c:v>0.53837969501475791</c:v>
                </c:pt>
                <c:pt idx="65">
                  <c:v>0.53242599831705439</c:v>
                </c:pt>
                <c:pt idx="66">
                  <c:v>0.52751054763643612</c:v>
                </c:pt>
                <c:pt idx="67">
                  <c:v>0.52348720076231459</c:v>
                </c:pt>
                <c:pt idx="68">
                  <c:v>0.52000445467939749</c:v>
                </c:pt>
                <c:pt idx="69">
                  <c:v>0.51612092588617109</c:v>
                </c:pt>
                <c:pt idx="70">
                  <c:v>0.51246905936739728</c:v>
                </c:pt>
                <c:pt idx="71">
                  <c:v>0.50938464550109508</c:v>
                </c:pt>
                <c:pt idx="72">
                  <c:v>0.50687190965212536</c:v>
                </c:pt>
                <c:pt idx="73">
                  <c:v>0.50600967056759605</c:v>
                </c:pt>
                <c:pt idx="74">
                  <c:v>0.50649523339474767</c:v>
                </c:pt>
                <c:pt idx="75">
                  <c:v>0.50778294064995133</c:v>
                </c:pt>
                <c:pt idx="76">
                  <c:v>0.50976057149332366</c:v>
                </c:pt>
                <c:pt idx="77">
                  <c:v>0.51230408525421567</c:v>
                </c:pt>
                <c:pt idx="78">
                  <c:v>0.51527585865122805</c:v>
                </c:pt>
                <c:pt idx="79">
                  <c:v>0.51852878447509043</c:v>
                </c:pt>
                <c:pt idx="80">
                  <c:v>0.52184788628392098</c:v>
                </c:pt>
                <c:pt idx="81">
                  <c:v>0.52496650813275514</c:v>
                </c:pt>
                <c:pt idx="82">
                  <c:v>0.52760144819945864</c:v>
                </c:pt>
                <c:pt idx="83">
                  <c:v>0.52973076765757887</c:v>
                </c:pt>
                <c:pt idx="84">
                  <c:v>0.5315617359378656</c:v>
                </c:pt>
                <c:pt idx="85">
                  <c:v>0.53319986503205508</c:v>
                </c:pt>
                <c:pt idx="86">
                  <c:v>0.53478425367487392</c:v>
                </c:pt>
                <c:pt idx="87">
                  <c:v>0.53638065522620915</c:v>
                </c:pt>
                <c:pt idx="88">
                  <c:v>0.53777451343692939</c:v>
                </c:pt>
                <c:pt idx="89">
                  <c:v>0.53854777233272488</c:v>
                </c:pt>
                <c:pt idx="90">
                  <c:v>0.53840235730387209</c:v>
                </c:pt>
                <c:pt idx="91">
                  <c:v>0.53744358041321882</c:v>
                </c:pt>
                <c:pt idx="92">
                  <c:v>0.53614637383197905</c:v>
                </c:pt>
                <c:pt idx="93">
                  <c:v>0.53501251974308817</c:v>
                </c:pt>
                <c:pt idx="94">
                  <c:v>0.53428356167484226</c:v>
                </c:pt>
                <c:pt idx="95">
                  <c:v>0.53415213997169464</c:v>
                </c:pt>
                <c:pt idx="96">
                  <c:v>0.53464252798879919</c:v>
                </c:pt>
                <c:pt idx="97">
                  <c:v>0.5357524559760749</c:v>
                </c:pt>
                <c:pt idx="98">
                  <c:v>0.53749880118922033</c:v>
                </c:pt>
                <c:pt idx="99">
                  <c:v>0.53947483206839397</c:v>
                </c:pt>
                <c:pt idx="100">
                  <c:v>0.54121060910702468</c:v>
                </c:pt>
                <c:pt idx="101">
                  <c:v>0.54247481071590253</c:v>
                </c:pt>
                <c:pt idx="102">
                  <c:v>0.54328827951709302</c:v>
                </c:pt>
                <c:pt idx="103">
                  <c:v>0.54395851642779891</c:v>
                </c:pt>
                <c:pt idx="104">
                  <c:v>0.54468770332844385</c:v>
                </c:pt>
                <c:pt idx="105">
                  <c:v>0.54548843164652516</c:v>
                </c:pt>
                <c:pt idx="106">
                  <c:v>0.5462819937182376</c:v>
                </c:pt>
                <c:pt idx="107">
                  <c:v>0.54698759753420878</c:v>
                </c:pt>
                <c:pt idx="108">
                  <c:v>0.54775204581192072</c:v>
                </c:pt>
                <c:pt idx="109">
                  <c:v>0.54889815753365068</c:v>
                </c:pt>
                <c:pt idx="110">
                  <c:v>0.55054419473222027</c:v>
                </c:pt>
                <c:pt idx="111">
                  <c:v>0.55272596918806838</c:v>
                </c:pt>
                <c:pt idx="112">
                  <c:v>0.55558947278981141</c:v>
                </c:pt>
                <c:pt idx="113">
                  <c:v>0.55919405785211651</c:v>
                </c:pt>
                <c:pt idx="114">
                  <c:v>0.56339179907933823</c:v>
                </c:pt>
                <c:pt idx="115">
                  <c:v>0.5678345161593118</c:v>
                </c:pt>
                <c:pt idx="116">
                  <c:v>0.57227725493470949</c:v>
                </c:pt>
                <c:pt idx="117">
                  <c:v>0.57678210199607305</c:v>
                </c:pt>
                <c:pt idx="118">
                  <c:v>0.58128651864442793</c:v>
                </c:pt>
                <c:pt idx="119">
                  <c:v>0.58579521124180056</c:v>
                </c:pt>
                <c:pt idx="120">
                  <c:v>0.59025056159251932</c:v>
                </c:pt>
                <c:pt idx="121">
                  <c:v>0.59444880628876806</c:v>
                </c:pt>
                <c:pt idx="122">
                  <c:v>0.59848254573146198</c:v>
                </c:pt>
                <c:pt idx="123">
                  <c:v>0.60231517182848604</c:v>
                </c:pt>
                <c:pt idx="124">
                  <c:v>0.60592341719657172</c:v>
                </c:pt>
                <c:pt idx="125">
                  <c:v>0.60943419111834052</c:v>
                </c:pt>
                <c:pt idx="126">
                  <c:v>0.61284191640438512</c:v>
                </c:pt>
                <c:pt idx="127">
                  <c:v>0.6161774925442064</c:v>
                </c:pt>
                <c:pt idx="128">
                  <c:v>0.61956169035135344</c:v>
                </c:pt>
                <c:pt idx="129">
                  <c:v>0.62298576692657259</c:v>
                </c:pt>
                <c:pt idx="130">
                  <c:v>0.62643520794226282</c:v>
                </c:pt>
                <c:pt idx="131">
                  <c:v>0.62996006457642972</c:v>
                </c:pt>
                <c:pt idx="132">
                  <c:v>0.63359279129213597</c:v>
                </c:pt>
                <c:pt idx="133">
                  <c:v>0.63734938151642417</c:v>
                </c:pt>
                <c:pt idx="134">
                  <c:v>0.64129348846502898</c:v>
                </c:pt>
                <c:pt idx="135">
                  <c:v>0.64542328875695443</c:v>
                </c:pt>
                <c:pt idx="136">
                  <c:v>0.64968311381776922</c:v>
                </c:pt>
                <c:pt idx="137">
                  <c:v>0.65397634579399089</c:v>
                </c:pt>
                <c:pt idx="138">
                  <c:v>0.65828403712107098</c:v>
                </c:pt>
                <c:pt idx="139">
                  <c:v>0.66264994179956416</c:v>
                </c:pt>
                <c:pt idx="140">
                  <c:v>0.66699768098638446</c:v>
                </c:pt>
                <c:pt idx="141">
                  <c:v>0.67138882766785546</c:v>
                </c:pt>
                <c:pt idx="142">
                  <c:v>0.67577420451131687</c:v>
                </c:pt>
                <c:pt idx="143">
                  <c:v>0.68010540491695304</c:v>
                </c:pt>
                <c:pt idx="144">
                  <c:v>0.68451870190887498</c:v>
                </c:pt>
                <c:pt idx="145">
                  <c:v>0.68899921381701845</c:v>
                </c:pt>
                <c:pt idx="146">
                  <c:v>0.69346560940629853</c:v>
                </c:pt>
                <c:pt idx="147">
                  <c:v>0.69786577189207888</c:v>
                </c:pt>
                <c:pt idx="148">
                  <c:v>0.70221200852579946</c:v>
                </c:pt>
                <c:pt idx="149">
                  <c:v>0.7064369506769711</c:v>
                </c:pt>
                <c:pt idx="150">
                  <c:v>0.71060165665663877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6EDF-47F1-8B59-CC14E0121A08}"/>
            </c:ext>
          </c:extLst>
        </c:ser>
        <c:ser>
          <c:idx val="22"/>
          <c:order val="20"/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total'!$B$56:$EV$56</c:f>
              <c:numCache>
                <c:formatCode>0%</c:formatCode>
                <c:ptCount val="151"/>
                <c:pt idx="0">
                  <c:v>0.56170305571545542</c:v>
                </c:pt>
                <c:pt idx="1">
                  <c:v>0.55879999695988369</c:v>
                </c:pt>
                <c:pt idx="2">
                  <c:v>0.55622043483081873</c:v>
                </c:pt>
                <c:pt idx="3">
                  <c:v>0.55417787542550601</c:v>
                </c:pt>
                <c:pt idx="4">
                  <c:v>0.55279078500902301</c:v>
                </c:pt>
                <c:pt idx="5">
                  <c:v>0.55193473003896532</c:v>
                </c:pt>
                <c:pt idx="6">
                  <c:v>0.55168761419525958</c:v>
                </c:pt>
                <c:pt idx="7">
                  <c:v>0.55211161621275118</c:v>
                </c:pt>
                <c:pt idx="8">
                  <c:v>0.5530562956189996</c:v>
                </c:pt>
                <c:pt idx="9">
                  <c:v>0.55444684750436368</c:v>
                </c:pt>
                <c:pt idx="10">
                  <c:v>0.5562500538437023</c:v>
                </c:pt>
                <c:pt idx="11">
                  <c:v>0.55844061804512879</c:v>
                </c:pt>
                <c:pt idx="12">
                  <c:v>0.56086395275817158</c:v>
                </c:pt>
                <c:pt idx="13">
                  <c:v>0.56393553662980145</c:v>
                </c:pt>
                <c:pt idx="14">
                  <c:v>0.5676523094917878</c:v>
                </c:pt>
                <c:pt idx="15">
                  <c:v>0.57110920810539734</c:v>
                </c:pt>
                <c:pt idx="16">
                  <c:v>0.57407216812558926</c:v>
                </c:pt>
                <c:pt idx="17">
                  <c:v>0.57655931285403528</c:v>
                </c:pt>
                <c:pt idx="18">
                  <c:v>0.57848100794307311</c:v>
                </c:pt>
                <c:pt idx="19">
                  <c:v>0.57980427550413993</c:v>
                </c:pt>
                <c:pt idx="20">
                  <c:v>0.58043331486837202</c:v>
                </c:pt>
                <c:pt idx="21">
                  <c:v>0.58071577258245688</c:v>
                </c:pt>
                <c:pt idx="22">
                  <c:v>0.5810362727694327</c:v>
                </c:pt>
                <c:pt idx="23">
                  <c:v>0.58156634317919398</c:v>
                </c:pt>
                <c:pt idx="24">
                  <c:v>0.58316636212857287</c:v>
                </c:pt>
                <c:pt idx="25">
                  <c:v>0.58609867959795625</c:v>
                </c:pt>
                <c:pt idx="26">
                  <c:v>0.58997998703199261</c:v>
                </c:pt>
                <c:pt idx="27">
                  <c:v>0.59400111496310637</c:v>
                </c:pt>
                <c:pt idx="28">
                  <c:v>0.59724844490434426</c:v>
                </c:pt>
                <c:pt idx="29">
                  <c:v>0.59937183111230763</c:v>
                </c:pt>
                <c:pt idx="30">
                  <c:v>0.60011332838198816</c:v>
                </c:pt>
                <c:pt idx="31">
                  <c:v>0.59991369533644656</c:v>
                </c:pt>
                <c:pt idx="32">
                  <c:v>0.59916267839850912</c:v>
                </c:pt>
                <c:pt idx="33">
                  <c:v>0.59791330185322644</c:v>
                </c:pt>
                <c:pt idx="34">
                  <c:v>0.59678112391016858</c:v>
                </c:pt>
                <c:pt idx="35">
                  <c:v>0.59662868434904293</c:v>
                </c:pt>
                <c:pt idx="36">
                  <c:v>0.59684380759355393</c:v>
                </c:pt>
                <c:pt idx="37">
                  <c:v>0.5962671154686654</c:v>
                </c:pt>
                <c:pt idx="38">
                  <c:v>0.59560758880084186</c:v>
                </c:pt>
                <c:pt idx="39">
                  <c:v>0.59476011329484768</c:v>
                </c:pt>
                <c:pt idx="40">
                  <c:v>0.59245703589093579</c:v>
                </c:pt>
                <c:pt idx="41">
                  <c:v>0.58960406342549498</c:v>
                </c:pt>
                <c:pt idx="42">
                  <c:v>0.58778280064584032</c:v>
                </c:pt>
                <c:pt idx="43">
                  <c:v>0.5870743717622382</c:v>
                </c:pt>
                <c:pt idx="44">
                  <c:v>0.58757124286575979</c:v>
                </c:pt>
                <c:pt idx="45">
                  <c:v>0.58969529807839782</c:v>
                </c:pt>
                <c:pt idx="46">
                  <c:v>0.59236638358279692</c:v>
                </c:pt>
                <c:pt idx="47">
                  <c:v>0.59474565821911751</c:v>
                </c:pt>
                <c:pt idx="48">
                  <c:v>0.59675655147336282</c:v>
                </c:pt>
                <c:pt idx="49">
                  <c:v>0.59817623564567857</c:v>
                </c:pt>
                <c:pt idx="50">
                  <c:v>0.59903933043094115</c:v>
                </c:pt>
                <c:pt idx="51">
                  <c:v>0.59958083520402772</c:v>
                </c:pt>
                <c:pt idx="52">
                  <c:v>0.600496155400712</c:v>
                </c:pt>
                <c:pt idx="53">
                  <c:v>0.60054739240361887</c:v>
                </c:pt>
                <c:pt idx="54">
                  <c:v>0.59875035249158781</c:v>
                </c:pt>
                <c:pt idx="55">
                  <c:v>0.59702868756283367</c:v>
                </c:pt>
                <c:pt idx="56">
                  <c:v>0.59511940654303552</c:v>
                </c:pt>
                <c:pt idx="57">
                  <c:v>0.59194469838471686</c:v>
                </c:pt>
                <c:pt idx="58">
                  <c:v>0.58812299111903243</c:v>
                </c:pt>
                <c:pt idx="59">
                  <c:v>0.58362877002913982</c:v>
                </c:pt>
                <c:pt idx="60">
                  <c:v>0.57858503940752404</c:v>
                </c:pt>
                <c:pt idx="61">
                  <c:v>0.57367029362976341</c:v>
                </c:pt>
                <c:pt idx="62">
                  <c:v>0.56929264970537918</c:v>
                </c:pt>
                <c:pt idx="63">
                  <c:v>0.56554870108297695</c:v>
                </c:pt>
                <c:pt idx="64">
                  <c:v>0.56217676421650165</c:v>
                </c:pt>
                <c:pt idx="65">
                  <c:v>0.55958264375122879</c:v>
                </c:pt>
                <c:pt idx="66">
                  <c:v>0.55759314831046125</c:v>
                </c:pt>
                <c:pt idx="67">
                  <c:v>0.55473827796246722</c:v>
                </c:pt>
                <c:pt idx="68">
                  <c:v>0.55089388001785755</c:v>
                </c:pt>
                <c:pt idx="69">
                  <c:v>0.54646603795968396</c:v>
                </c:pt>
                <c:pt idx="70">
                  <c:v>0.54166307935947744</c:v>
                </c:pt>
                <c:pt idx="71">
                  <c:v>0.53598532989578396</c:v>
                </c:pt>
                <c:pt idx="72">
                  <c:v>0.53087107480968054</c:v>
                </c:pt>
                <c:pt idx="73">
                  <c:v>0.52743767622649607</c:v>
                </c:pt>
                <c:pt idx="74">
                  <c:v>0.52442099169505485</c:v>
                </c:pt>
                <c:pt idx="75">
                  <c:v>0.52173800951237947</c:v>
                </c:pt>
                <c:pt idx="76">
                  <c:v>0.51943183280741689</c:v>
                </c:pt>
                <c:pt idx="77">
                  <c:v>0.51744321202506049</c:v>
                </c:pt>
                <c:pt idx="78">
                  <c:v>0.51567333413757666</c:v>
                </c:pt>
                <c:pt idx="79">
                  <c:v>0.51397724689760582</c:v>
                </c:pt>
                <c:pt idx="80">
                  <c:v>0.51193350335400334</c:v>
                </c:pt>
                <c:pt idx="81">
                  <c:v>0.51001448696129392</c:v>
                </c:pt>
                <c:pt idx="82">
                  <c:v>0.50949360947257083</c:v>
                </c:pt>
                <c:pt idx="83">
                  <c:v>0.51089113982405132</c:v>
                </c:pt>
                <c:pt idx="84">
                  <c:v>0.51398625618921834</c:v>
                </c:pt>
                <c:pt idx="85">
                  <c:v>0.51806716980528922</c:v>
                </c:pt>
                <c:pt idx="86">
                  <c:v>0.52265667119656034</c:v>
                </c:pt>
                <c:pt idx="87">
                  <c:v>0.52782233964884162</c:v>
                </c:pt>
                <c:pt idx="88">
                  <c:v>0.53350264197423769</c:v>
                </c:pt>
                <c:pt idx="89">
                  <c:v>0.53999393829345321</c:v>
                </c:pt>
                <c:pt idx="90">
                  <c:v>0.54746726092232167</c:v>
                </c:pt>
                <c:pt idx="91">
                  <c:v>0.55522800988687526</c:v>
                </c:pt>
                <c:pt idx="92">
                  <c:v>0.56239903478171271</c:v>
                </c:pt>
                <c:pt idx="93">
                  <c:v>0.5687026184651125</c:v>
                </c:pt>
                <c:pt idx="94">
                  <c:v>0.57411946158681981</c:v>
                </c:pt>
                <c:pt idx="95">
                  <c:v>0.57836244538934867</c:v>
                </c:pt>
                <c:pt idx="96">
                  <c:v>0.58199605690740308</c:v>
                </c:pt>
                <c:pt idx="97">
                  <c:v>0.58563160392899749</c:v>
                </c:pt>
                <c:pt idx="98">
                  <c:v>0.58922085727153939</c:v>
                </c:pt>
                <c:pt idx="99">
                  <c:v>0.59293939913901605</c:v>
                </c:pt>
                <c:pt idx="100">
                  <c:v>0.59702555370671617</c:v>
                </c:pt>
                <c:pt idx="101">
                  <c:v>0.60156710136552138</c:v>
                </c:pt>
                <c:pt idx="102">
                  <c:v>0.60629225608534831</c:v>
                </c:pt>
                <c:pt idx="103">
                  <c:v>0.61189605093130783</c:v>
                </c:pt>
                <c:pt idx="104">
                  <c:v>0.61885078174793273</c:v>
                </c:pt>
                <c:pt idx="105">
                  <c:v>0.62591338959072262</c:v>
                </c:pt>
                <c:pt idx="106">
                  <c:v>0.63317225380309539</c:v>
                </c:pt>
                <c:pt idx="107">
                  <c:v>0.64112719186983924</c:v>
                </c:pt>
                <c:pt idx="108">
                  <c:v>0.64951240986945236</c:v>
                </c:pt>
                <c:pt idx="109">
                  <c:v>0.6586930940695942</c:v>
                </c:pt>
                <c:pt idx="110">
                  <c:v>0.66873660223614362</c:v>
                </c:pt>
                <c:pt idx="111">
                  <c:v>0.67921846854952472</c:v>
                </c:pt>
                <c:pt idx="112">
                  <c:v>0.68991967809611732</c:v>
                </c:pt>
                <c:pt idx="113">
                  <c:v>0.70042131534403274</c:v>
                </c:pt>
                <c:pt idx="114">
                  <c:v>0.71060707565628067</c:v>
                </c:pt>
                <c:pt idx="115">
                  <c:v>0.72058212275103994</c:v>
                </c:pt>
                <c:pt idx="116">
                  <c:v>0.73028580055878467</c:v>
                </c:pt>
                <c:pt idx="117">
                  <c:v>0.74024779357083725</c:v>
                </c:pt>
                <c:pt idx="118">
                  <c:v>0.75035007904095097</c:v>
                </c:pt>
                <c:pt idx="119">
                  <c:v>0.76031776375878835</c:v>
                </c:pt>
                <c:pt idx="120">
                  <c:v>0.77065280235191569</c:v>
                </c:pt>
                <c:pt idx="121">
                  <c:v>0.78123634572828993</c:v>
                </c:pt>
                <c:pt idx="122">
                  <c:v>0.79170550649966931</c:v>
                </c:pt>
                <c:pt idx="123">
                  <c:v>0.80206021714907816</c:v>
                </c:pt>
                <c:pt idx="124">
                  <c:v>0.81240606598640797</c:v>
                </c:pt>
                <c:pt idx="125">
                  <c:v>0.82285565245379422</c:v>
                </c:pt>
                <c:pt idx="126">
                  <c:v>0.83344019768760924</c:v>
                </c:pt>
                <c:pt idx="127">
                  <c:v>0.8442543677023826</c:v>
                </c:pt>
                <c:pt idx="128">
                  <c:v>0.85546312320963724</c:v>
                </c:pt>
                <c:pt idx="129">
                  <c:v>0.86695727425704527</c:v>
                </c:pt>
                <c:pt idx="130">
                  <c:v>0.87895794036385078</c:v>
                </c:pt>
                <c:pt idx="131">
                  <c:v>0.89059520167912209</c:v>
                </c:pt>
                <c:pt idx="132">
                  <c:v>0.89948560664442767</c:v>
                </c:pt>
                <c:pt idx="133">
                  <c:v>0.90470957801321017</c:v>
                </c:pt>
                <c:pt idx="134">
                  <c:v>0.90662874712289421</c:v>
                </c:pt>
                <c:pt idx="135">
                  <c:v>0.90599863225064159</c:v>
                </c:pt>
                <c:pt idx="136">
                  <c:v>0.90461115973925388</c:v>
                </c:pt>
                <c:pt idx="137">
                  <c:v>0.90343514018388715</c:v>
                </c:pt>
                <c:pt idx="138">
                  <c:v>0.90236389438116649</c:v>
                </c:pt>
                <c:pt idx="139">
                  <c:v>0.90153977541377539</c:v>
                </c:pt>
                <c:pt idx="140">
                  <c:v>0.90105387473479892</c:v>
                </c:pt>
                <c:pt idx="141">
                  <c:v>0.9010544290754452</c:v>
                </c:pt>
                <c:pt idx="142">
                  <c:v>0.90145720988980571</c:v>
                </c:pt>
                <c:pt idx="143">
                  <c:v>0.90213522999718965</c:v>
                </c:pt>
                <c:pt idx="144">
                  <c:v>0.90313502070063634</c:v>
                </c:pt>
                <c:pt idx="145">
                  <c:v>0.90451047574128374</c:v>
                </c:pt>
                <c:pt idx="146">
                  <c:v>0.90628413611162606</c:v>
                </c:pt>
                <c:pt idx="147">
                  <c:v>0.90842824267645317</c:v>
                </c:pt>
                <c:pt idx="148">
                  <c:v>0.91082901285995677</c:v>
                </c:pt>
                <c:pt idx="149">
                  <c:v>0.91343276063657952</c:v>
                </c:pt>
                <c:pt idx="150">
                  <c:v>0.91644275817087029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6EDF-47F1-8B59-CC14E0121A08}"/>
            </c:ext>
          </c:extLst>
        </c:ser>
        <c:ser>
          <c:idx val="23"/>
          <c:order val="21"/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total'!$B$57:$EV$57</c:f>
              <c:numCache>
                <c:formatCode>0%</c:formatCode>
                <c:ptCount val="151"/>
                <c:pt idx="0">
                  <c:v>0.91378304877072902</c:v>
                </c:pt>
                <c:pt idx="1">
                  <c:v>0.91038213285048086</c:v>
                </c:pt>
                <c:pt idx="2">
                  <c:v>0.91035095525877063</c:v>
                </c:pt>
                <c:pt idx="3">
                  <c:v>0.91311936879042888</c:v>
                </c:pt>
                <c:pt idx="4">
                  <c:v>0.91818980891192647</c:v>
                </c:pt>
                <c:pt idx="5">
                  <c:v>0.92496730017470341</c:v>
                </c:pt>
                <c:pt idx="6">
                  <c:v>0.93290082147424835</c:v>
                </c:pt>
                <c:pt idx="7">
                  <c:v>0.94182059652439598</c:v>
                </c:pt>
                <c:pt idx="8">
                  <c:v>0.95116750871643196</c:v>
                </c:pt>
                <c:pt idx="9">
                  <c:v>0.95966370558217529</c:v>
                </c:pt>
                <c:pt idx="10">
                  <c:v>0.96634456085295251</c:v>
                </c:pt>
                <c:pt idx="11">
                  <c:v>0.97133737686001365</c:v>
                </c:pt>
                <c:pt idx="12">
                  <c:v>0.9750200878688452</c:v>
                </c:pt>
                <c:pt idx="13">
                  <c:v>0.97770097835584957</c:v>
                </c:pt>
                <c:pt idx="14">
                  <c:v>0.97833075433978123</c:v>
                </c:pt>
                <c:pt idx="15">
                  <c:v>0.97658782734727723</c:v>
                </c:pt>
                <c:pt idx="16">
                  <c:v>0.97269706087265484</c:v>
                </c:pt>
                <c:pt idx="17">
                  <c:v>0.96617666202040697</c:v>
                </c:pt>
                <c:pt idx="18">
                  <c:v>0.95743526755173802</c:v>
                </c:pt>
                <c:pt idx="19">
                  <c:v>0.94688021525182509</c:v>
                </c:pt>
                <c:pt idx="20">
                  <c:v>0.93477425254470514</c:v>
                </c:pt>
                <c:pt idx="21">
                  <c:v>0.92128384918733364</c:v>
                </c:pt>
                <c:pt idx="22">
                  <c:v>0.90650309931071682</c:v>
                </c:pt>
                <c:pt idx="23">
                  <c:v>0.8909399717914489</c:v>
                </c:pt>
                <c:pt idx="24">
                  <c:v>0.8756918198683743</c:v>
                </c:pt>
                <c:pt idx="25">
                  <c:v>0.86161642220717682</c:v>
                </c:pt>
                <c:pt idx="26">
                  <c:v>0.84858810236346438</c:v>
                </c:pt>
                <c:pt idx="27">
                  <c:v>0.83625971439933855</c:v>
                </c:pt>
                <c:pt idx="28">
                  <c:v>0.82461348879851915</c:v>
                </c:pt>
                <c:pt idx="29">
                  <c:v>0.81363316250898654</c:v>
                </c:pt>
                <c:pt idx="30">
                  <c:v>0.80321675716867424</c:v>
                </c:pt>
                <c:pt idx="31">
                  <c:v>0.79320680053813086</c:v>
                </c:pt>
                <c:pt idx="32">
                  <c:v>0.78349178088523252</c:v>
                </c:pt>
                <c:pt idx="33">
                  <c:v>0.77409725686267916</c:v>
                </c:pt>
                <c:pt idx="34">
                  <c:v>0.76519700837970206</c:v>
                </c:pt>
                <c:pt idx="35">
                  <c:v>0.75689202334802208</c:v>
                </c:pt>
                <c:pt idx="36">
                  <c:v>0.74951288336803801</c:v>
                </c:pt>
                <c:pt idx="37">
                  <c:v>0.74287762802901303</c:v>
                </c:pt>
                <c:pt idx="38">
                  <c:v>0.73628595754049675</c:v>
                </c:pt>
                <c:pt idx="39">
                  <c:v>0.72945355121635058</c:v>
                </c:pt>
                <c:pt idx="40">
                  <c:v>0.72221202973872145</c:v>
                </c:pt>
                <c:pt idx="41">
                  <c:v>0.71438380033750792</c:v>
                </c:pt>
                <c:pt idx="42">
                  <c:v>0.70592547035109798</c:v>
                </c:pt>
                <c:pt idx="43">
                  <c:v>0.6969225790744995</c:v>
                </c:pt>
                <c:pt idx="44">
                  <c:v>0.68747885859081626</c:v>
                </c:pt>
                <c:pt idx="45">
                  <c:v>0.67778628115698158</c:v>
                </c:pt>
                <c:pt idx="46">
                  <c:v>0.66809372524328081</c:v>
                </c:pt>
                <c:pt idx="47">
                  <c:v>0.65865690797003851</c:v>
                </c:pt>
                <c:pt idx="48">
                  <c:v>0.64950175771472074</c:v>
                </c:pt>
                <c:pt idx="49">
                  <c:v>0.64043937319874011</c:v>
                </c:pt>
                <c:pt idx="50">
                  <c:v>0.63143163490494403</c:v>
                </c:pt>
                <c:pt idx="51">
                  <c:v>0.62200959090096564</c:v>
                </c:pt>
                <c:pt idx="52">
                  <c:v>0.61231140172671428</c:v>
                </c:pt>
                <c:pt idx="53">
                  <c:v>0.6028449378237728</c:v>
                </c:pt>
                <c:pt idx="54">
                  <c:v>0.5937874385293701</c:v>
                </c:pt>
                <c:pt idx="55">
                  <c:v>0.58549575054990299</c:v>
                </c:pt>
                <c:pt idx="56">
                  <c:v>0.57805337894392084</c:v>
                </c:pt>
                <c:pt idx="57">
                  <c:v>0.57146487383094369</c:v>
                </c:pt>
                <c:pt idx="58">
                  <c:v>0.5656225150799401</c:v>
                </c:pt>
                <c:pt idx="59">
                  <c:v>0.5604221220208172</c:v>
                </c:pt>
                <c:pt idx="60">
                  <c:v>0.55582589164833662</c:v>
                </c:pt>
                <c:pt idx="61">
                  <c:v>0.55162728128319538</c:v>
                </c:pt>
                <c:pt idx="62">
                  <c:v>0.547642138004936</c:v>
                </c:pt>
                <c:pt idx="63">
                  <c:v>0.54373977961239528</c:v>
                </c:pt>
                <c:pt idx="64">
                  <c:v>0.53993850091256634</c:v>
                </c:pt>
                <c:pt idx="65">
                  <c:v>0.53642895361622278</c:v>
                </c:pt>
                <c:pt idx="66">
                  <c:v>0.53484848885782499</c:v>
                </c:pt>
                <c:pt idx="67">
                  <c:v>0.53937908595078743</c:v>
                </c:pt>
                <c:pt idx="68">
                  <c:v>0.55303975562015606</c:v>
                </c:pt>
                <c:pt idx="69">
                  <c:v>0.56805482060075929</c:v>
                </c:pt>
                <c:pt idx="70">
                  <c:v>0.574272296754611</c:v>
                </c:pt>
                <c:pt idx="71">
                  <c:v>0.5750230159705576</c:v>
                </c:pt>
                <c:pt idx="72">
                  <c:v>0.56697451349601902</c:v>
                </c:pt>
                <c:pt idx="73">
                  <c:v>0.55164060368417589</c:v>
                </c:pt>
                <c:pt idx="74">
                  <c:v>0.53823407554006675</c:v>
                </c:pt>
                <c:pt idx="75">
                  <c:v>0.52702052191150051</c:v>
                </c:pt>
                <c:pt idx="76">
                  <c:v>0.51818503231072965</c:v>
                </c:pt>
                <c:pt idx="77">
                  <c:v>0.51163600909773543</c:v>
                </c:pt>
                <c:pt idx="78">
                  <c:v>0.50698643679995536</c:v>
                </c:pt>
                <c:pt idx="79">
                  <c:v>0.50395973299509544</c:v>
                </c:pt>
                <c:pt idx="80">
                  <c:v>0.50242074043551055</c:v>
                </c:pt>
                <c:pt idx="81">
                  <c:v>0.50218206651046771</c:v>
                </c:pt>
                <c:pt idx="82">
                  <c:v>0.50315637008652603</c:v>
                </c:pt>
                <c:pt idx="83">
                  <c:v>0.50553288136379759</c:v>
                </c:pt>
                <c:pt idx="84">
                  <c:v>0.50952080712207681</c:v>
                </c:pt>
                <c:pt idx="85">
                  <c:v>0.51474975559518765</c:v>
                </c:pt>
                <c:pt idx="86">
                  <c:v>0.52046317865113534</c:v>
                </c:pt>
                <c:pt idx="87">
                  <c:v>0.52616046586984644</c:v>
                </c:pt>
                <c:pt idx="88">
                  <c:v>0.53115092320922463</c:v>
                </c:pt>
                <c:pt idx="89">
                  <c:v>0.53497339351491113</c:v>
                </c:pt>
                <c:pt idx="90">
                  <c:v>0.53767627397140982</c:v>
                </c:pt>
                <c:pt idx="91">
                  <c:v>0.53934735348886087</c:v>
                </c:pt>
                <c:pt idx="92">
                  <c:v>0.5401240331944932</c:v>
                </c:pt>
                <c:pt idx="93">
                  <c:v>0.540123444017927</c:v>
                </c:pt>
                <c:pt idx="94">
                  <c:v>0.53957757260662498</c:v>
                </c:pt>
                <c:pt idx="95">
                  <c:v>0.53862715955161866</c:v>
                </c:pt>
                <c:pt idx="96">
                  <c:v>0.53734271424531055</c:v>
                </c:pt>
                <c:pt idx="97">
                  <c:v>0.5357775089521819</c:v>
                </c:pt>
                <c:pt idx="98">
                  <c:v>0.53394200640176659</c:v>
                </c:pt>
                <c:pt idx="99">
                  <c:v>0.53197722593541186</c:v>
                </c:pt>
                <c:pt idx="100">
                  <c:v>0.53004581613362112</c:v>
                </c:pt>
                <c:pt idx="101">
                  <c:v>0.52836118745965011</c:v>
                </c:pt>
                <c:pt idx="102">
                  <c:v>0.52702937693586638</c:v>
                </c:pt>
                <c:pt idx="103">
                  <c:v>0.52599393309295905</c:v>
                </c:pt>
                <c:pt idx="104">
                  <c:v>0.52517180526871876</c:v>
                </c:pt>
                <c:pt idx="105">
                  <c:v>0.52452695033976049</c:v>
                </c:pt>
                <c:pt idx="106">
                  <c:v>0.5240641491477237</c:v>
                </c:pt>
                <c:pt idx="107">
                  <c:v>0.52378870789779963</c:v>
                </c:pt>
                <c:pt idx="108">
                  <c:v>0.52375758342061152</c:v>
                </c:pt>
                <c:pt idx="109">
                  <c:v>0.52393077409505917</c:v>
                </c:pt>
                <c:pt idx="110">
                  <c:v>0.52433961782534089</c:v>
                </c:pt>
                <c:pt idx="111">
                  <c:v>0.52522200487226667</c:v>
                </c:pt>
                <c:pt idx="112">
                  <c:v>0.52679713201149614</c:v>
                </c:pt>
                <c:pt idx="113">
                  <c:v>0.52924774278327702</c:v>
                </c:pt>
                <c:pt idx="114">
                  <c:v>0.5327977477713024</c:v>
                </c:pt>
                <c:pt idx="115">
                  <c:v>0.53759974392106957</c:v>
                </c:pt>
                <c:pt idx="116">
                  <c:v>0.54361422757980138</c:v>
                </c:pt>
                <c:pt idx="117">
                  <c:v>0.55081904203859189</c:v>
                </c:pt>
                <c:pt idx="118">
                  <c:v>0.55914540848609251</c:v>
                </c:pt>
                <c:pt idx="119">
                  <c:v>0.56839694549282571</c:v>
                </c:pt>
                <c:pt idx="120">
                  <c:v>0.57838461436159139</c:v>
                </c:pt>
                <c:pt idx="121">
                  <c:v>0.58886057780896084</c:v>
                </c:pt>
                <c:pt idx="122">
                  <c:v>0.59950466105656997</c:v>
                </c:pt>
                <c:pt idx="123">
                  <c:v>0.6099547547572387</c:v>
                </c:pt>
                <c:pt idx="124">
                  <c:v>0.61995281082654374</c:v>
                </c:pt>
                <c:pt idx="125">
                  <c:v>0.62939876139114959</c:v>
                </c:pt>
                <c:pt idx="126">
                  <c:v>0.63822223218059382</c:v>
                </c:pt>
                <c:pt idx="127">
                  <c:v>0.64638725997308222</c:v>
                </c:pt>
                <c:pt idx="128">
                  <c:v>0.65387269602794296</c:v>
                </c:pt>
                <c:pt idx="129">
                  <c:v>0.66068995566059274</c:v>
                </c:pt>
                <c:pt idx="130">
                  <c:v>0.66686811332289009</c:v>
                </c:pt>
                <c:pt idx="131">
                  <c:v>0.67237900198940759</c:v>
                </c:pt>
                <c:pt idx="132">
                  <c:v>0.67713041997330381</c:v>
                </c:pt>
                <c:pt idx="133">
                  <c:v>0.68076419634747176</c:v>
                </c:pt>
                <c:pt idx="134">
                  <c:v>0.68280564695470214</c:v>
                </c:pt>
                <c:pt idx="135">
                  <c:v>0.68344290785432193</c:v>
                </c:pt>
                <c:pt idx="136">
                  <c:v>0.68339357813584323</c:v>
                </c:pt>
                <c:pt idx="137">
                  <c:v>0.68312910780209024</c:v>
                </c:pt>
                <c:pt idx="138">
                  <c:v>0.68332602756921812</c:v>
                </c:pt>
                <c:pt idx="139">
                  <c:v>0.68445976305439171</c:v>
                </c:pt>
                <c:pt idx="140">
                  <c:v>0.68648432529303283</c:v>
                </c:pt>
                <c:pt idx="141">
                  <c:v>0.68932191512630037</c:v>
                </c:pt>
                <c:pt idx="142">
                  <c:v>0.69286600417800925</c:v>
                </c:pt>
                <c:pt idx="143">
                  <c:v>0.69714351999264723</c:v>
                </c:pt>
                <c:pt idx="144">
                  <c:v>0.70199232613656093</c:v>
                </c:pt>
                <c:pt idx="145">
                  <c:v>0.70716456398713756</c:v>
                </c:pt>
                <c:pt idx="146">
                  <c:v>0.71250275408916686</c:v>
                </c:pt>
                <c:pt idx="147">
                  <c:v>0.71784888798784197</c:v>
                </c:pt>
                <c:pt idx="148">
                  <c:v>0.72323994987595208</c:v>
                </c:pt>
                <c:pt idx="149">
                  <c:v>0.72863405142403859</c:v>
                </c:pt>
                <c:pt idx="150">
                  <c:v>0.7338483105943977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6EDF-47F1-8B59-CC14E0121A08}"/>
            </c:ext>
          </c:extLst>
        </c:ser>
        <c:ser>
          <c:idx val="24"/>
          <c:order val="22"/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'[WPP2022_POP_F01_1_POPULATION_SINGLE_AGE_BOTH_SEXES.xlsx]dependencia total'!$B$4:$EV$4</c:f>
              <c:numCache>
                <c:formatCode>General</c:formatCode>
                <c:ptCount val="15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  <c:pt idx="71">
                  <c:v>2021</c:v>
                </c:pt>
                <c:pt idx="72">
                  <c:v>2022</c:v>
                </c:pt>
                <c:pt idx="73">
                  <c:v>2023</c:v>
                </c:pt>
                <c:pt idx="74">
                  <c:v>2024</c:v>
                </c:pt>
                <c:pt idx="75">
                  <c:v>2025</c:v>
                </c:pt>
                <c:pt idx="76">
                  <c:v>2026</c:v>
                </c:pt>
                <c:pt idx="77">
                  <c:v>2027</c:v>
                </c:pt>
                <c:pt idx="78">
                  <c:v>2028</c:v>
                </c:pt>
                <c:pt idx="79">
                  <c:v>2029</c:v>
                </c:pt>
                <c:pt idx="80">
                  <c:v>2030</c:v>
                </c:pt>
                <c:pt idx="81">
                  <c:v>2031</c:v>
                </c:pt>
                <c:pt idx="82">
                  <c:v>2032</c:v>
                </c:pt>
                <c:pt idx="83">
                  <c:v>2033</c:v>
                </c:pt>
                <c:pt idx="84">
                  <c:v>2034</c:v>
                </c:pt>
                <c:pt idx="85">
                  <c:v>2035</c:v>
                </c:pt>
                <c:pt idx="86">
                  <c:v>2036</c:v>
                </c:pt>
                <c:pt idx="87">
                  <c:v>2037</c:v>
                </c:pt>
                <c:pt idx="88">
                  <c:v>2038</c:v>
                </c:pt>
                <c:pt idx="89">
                  <c:v>2039</c:v>
                </c:pt>
                <c:pt idx="90">
                  <c:v>2040</c:v>
                </c:pt>
                <c:pt idx="91">
                  <c:v>2041</c:v>
                </c:pt>
                <c:pt idx="92">
                  <c:v>2042</c:v>
                </c:pt>
                <c:pt idx="93">
                  <c:v>2043</c:v>
                </c:pt>
                <c:pt idx="94">
                  <c:v>2044</c:v>
                </c:pt>
                <c:pt idx="95">
                  <c:v>2045</c:v>
                </c:pt>
                <c:pt idx="96">
                  <c:v>2046</c:v>
                </c:pt>
                <c:pt idx="97">
                  <c:v>2047</c:v>
                </c:pt>
                <c:pt idx="98">
                  <c:v>2048</c:v>
                </c:pt>
                <c:pt idx="99">
                  <c:v>2049</c:v>
                </c:pt>
                <c:pt idx="100">
                  <c:v>2050</c:v>
                </c:pt>
                <c:pt idx="101">
                  <c:v>2051</c:v>
                </c:pt>
                <c:pt idx="102">
                  <c:v>2052</c:v>
                </c:pt>
                <c:pt idx="103">
                  <c:v>2053</c:v>
                </c:pt>
                <c:pt idx="104">
                  <c:v>2054</c:v>
                </c:pt>
                <c:pt idx="105">
                  <c:v>2055</c:v>
                </c:pt>
                <c:pt idx="106">
                  <c:v>2056</c:v>
                </c:pt>
                <c:pt idx="107">
                  <c:v>2057</c:v>
                </c:pt>
                <c:pt idx="108">
                  <c:v>2058</c:v>
                </c:pt>
                <c:pt idx="109">
                  <c:v>2059</c:v>
                </c:pt>
                <c:pt idx="110">
                  <c:v>2060</c:v>
                </c:pt>
                <c:pt idx="111">
                  <c:v>2061</c:v>
                </c:pt>
                <c:pt idx="112">
                  <c:v>2062</c:v>
                </c:pt>
                <c:pt idx="113">
                  <c:v>2063</c:v>
                </c:pt>
                <c:pt idx="114">
                  <c:v>2064</c:v>
                </c:pt>
                <c:pt idx="115">
                  <c:v>2065</c:v>
                </c:pt>
                <c:pt idx="116">
                  <c:v>2066</c:v>
                </c:pt>
                <c:pt idx="117">
                  <c:v>2067</c:v>
                </c:pt>
                <c:pt idx="118">
                  <c:v>2068</c:v>
                </c:pt>
                <c:pt idx="119">
                  <c:v>2069</c:v>
                </c:pt>
                <c:pt idx="120">
                  <c:v>2070</c:v>
                </c:pt>
                <c:pt idx="121">
                  <c:v>2071</c:v>
                </c:pt>
                <c:pt idx="122">
                  <c:v>2072</c:v>
                </c:pt>
                <c:pt idx="123">
                  <c:v>2073</c:v>
                </c:pt>
                <c:pt idx="124">
                  <c:v>2074</c:v>
                </c:pt>
                <c:pt idx="125">
                  <c:v>2075</c:v>
                </c:pt>
                <c:pt idx="126">
                  <c:v>2076</c:v>
                </c:pt>
                <c:pt idx="127">
                  <c:v>2077</c:v>
                </c:pt>
                <c:pt idx="128">
                  <c:v>2078</c:v>
                </c:pt>
                <c:pt idx="129">
                  <c:v>2079</c:v>
                </c:pt>
                <c:pt idx="130">
                  <c:v>2080</c:v>
                </c:pt>
                <c:pt idx="131">
                  <c:v>2081</c:v>
                </c:pt>
                <c:pt idx="132">
                  <c:v>2082</c:v>
                </c:pt>
                <c:pt idx="133">
                  <c:v>2083</c:v>
                </c:pt>
                <c:pt idx="134">
                  <c:v>2084</c:v>
                </c:pt>
                <c:pt idx="135">
                  <c:v>2085</c:v>
                </c:pt>
                <c:pt idx="136">
                  <c:v>2086</c:v>
                </c:pt>
                <c:pt idx="137">
                  <c:v>2087</c:v>
                </c:pt>
                <c:pt idx="138">
                  <c:v>2088</c:v>
                </c:pt>
                <c:pt idx="139">
                  <c:v>2089</c:v>
                </c:pt>
                <c:pt idx="140">
                  <c:v>2090</c:v>
                </c:pt>
                <c:pt idx="141">
                  <c:v>2091</c:v>
                </c:pt>
                <c:pt idx="142">
                  <c:v>2092</c:v>
                </c:pt>
                <c:pt idx="143">
                  <c:v>2093</c:v>
                </c:pt>
                <c:pt idx="144">
                  <c:v>2094</c:v>
                </c:pt>
                <c:pt idx="145">
                  <c:v>2095</c:v>
                </c:pt>
                <c:pt idx="146">
                  <c:v>2096</c:v>
                </c:pt>
                <c:pt idx="147">
                  <c:v>2097</c:v>
                </c:pt>
                <c:pt idx="148">
                  <c:v>2098</c:v>
                </c:pt>
                <c:pt idx="149">
                  <c:v>2099</c:v>
                </c:pt>
                <c:pt idx="150">
                  <c:v>2100</c:v>
                </c:pt>
              </c:numCache>
            </c:numRef>
          </c:cat>
          <c:val>
            <c:numRef>
              <c:f>'[WPP2022_POP_F01_1_POPULATION_SINGLE_AGE_BOTH_SEXES.xlsx]dependencia total'!$B$58:$EV$58</c:f>
              <c:numCache>
                <c:formatCode>0%</c:formatCode>
                <c:ptCount val="151"/>
                <c:pt idx="0">
                  <c:v>0.79736771383786231</c:v>
                </c:pt>
                <c:pt idx="1">
                  <c:v>0.80272656128364517</c:v>
                </c:pt>
                <c:pt idx="2">
                  <c:v>0.80878800563698439</c:v>
                </c:pt>
                <c:pt idx="3">
                  <c:v>0.81535190995654627</c:v>
                </c:pt>
                <c:pt idx="4">
                  <c:v>0.82214576417641172</c:v>
                </c:pt>
                <c:pt idx="5">
                  <c:v>0.82912214175320365</c:v>
                </c:pt>
                <c:pt idx="6">
                  <c:v>0.83609329648143937</c:v>
                </c:pt>
                <c:pt idx="7">
                  <c:v>0.84296326895781593</c:v>
                </c:pt>
                <c:pt idx="8">
                  <c:v>0.84979596085609421</c:v>
                </c:pt>
                <c:pt idx="9">
                  <c:v>0.85643127173294309</c:v>
                </c:pt>
                <c:pt idx="10">
                  <c:v>0.86275299542387673</c:v>
                </c:pt>
                <c:pt idx="11">
                  <c:v>0.86849957177366122</c:v>
                </c:pt>
                <c:pt idx="12">
                  <c:v>0.87328377010170533</c:v>
                </c:pt>
                <c:pt idx="13">
                  <c:v>0.8768129226803163</c:v>
                </c:pt>
                <c:pt idx="14">
                  <c:v>0.87864642519323877</c:v>
                </c:pt>
                <c:pt idx="15">
                  <c:v>0.87907696573036087</c:v>
                </c:pt>
                <c:pt idx="16">
                  <c:v>0.87859784301872679</c:v>
                </c:pt>
                <c:pt idx="17">
                  <c:v>0.8770041291076216</c:v>
                </c:pt>
                <c:pt idx="18">
                  <c:v>0.87419617549807282</c:v>
                </c:pt>
                <c:pt idx="19">
                  <c:v>0.87026597794005844</c:v>
                </c:pt>
                <c:pt idx="20">
                  <c:v>0.86517288961840777</c:v>
                </c:pt>
                <c:pt idx="21">
                  <c:v>0.85874244964992297</c:v>
                </c:pt>
                <c:pt idx="22">
                  <c:v>0.85125470533232228</c:v>
                </c:pt>
                <c:pt idx="23">
                  <c:v>0.84327210504830719</c:v>
                </c:pt>
                <c:pt idx="24">
                  <c:v>0.8348820280697109</c:v>
                </c:pt>
                <c:pt idx="25">
                  <c:v>0.8262015724298013</c:v>
                </c:pt>
                <c:pt idx="26">
                  <c:v>0.81741732057857641</c:v>
                </c:pt>
                <c:pt idx="27">
                  <c:v>0.80839560903377694</c:v>
                </c:pt>
                <c:pt idx="28">
                  <c:v>0.79912924875927438</c:v>
                </c:pt>
                <c:pt idx="29">
                  <c:v>0.78977010431150807</c:v>
                </c:pt>
                <c:pt idx="30">
                  <c:v>0.78028654668798525</c:v>
                </c:pt>
                <c:pt idx="31">
                  <c:v>0.77083620299970779</c:v>
                </c:pt>
                <c:pt idx="32">
                  <c:v>0.76187123986142646</c:v>
                </c:pt>
                <c:pt idx="33">
                  <c:v>0.7534229663691937</c:v>
                </c:pt>
                <c:pt idx="34">
                  <c:v>0.74522902322280538</c:v>
                </c:pt>
                <c:pt idx="35">
                  <c:v>0.73712985761789396</c:v>
                </c:pt>
                <c:pt idx="36">
                  <c:v>0.72896726186366434</c:v>
                </c:pt>
                <c:pt idx="37">
                  <c:v>0.72071859244893244</c:v>
                </c:pt>
                <c:pt idx="38">
                  <c:v>0.71247423287565737</c:v>
                </c:pt>
                <c:pt idx="39">
                  <c:v>0.70433328257165939</c:v>
                </c:pt>
                <c:pt idx="40">
                  <c:v>0.69604676497524476</c:v>
                </c:pt>
                <c:pt idx="41">
                  <c:v>0.68753390585864349</c:v>
                </c:pt>
                <c:pt idx="42">
                  <c:v>0.67898127295430144</c:v>
                </c:pt>
                <c:pt idx="43">
                  <c:v>0.67042086935835976</c:v>
                </c:pt>
                <c:pt idx="44">
                  <c:v>0.66183420296309103</c:v>
                </c:pt>
                <c:pt idx="45">
                  <c:v>0.65318944747905761</c:v>
                </c:pt>
                <c:pt idx="46">
                  <c:v>0.64436700588540885</c:v>
                </c:pt>
                <c:pt idx="47">
                  <c:v>0.63527694341226604</c:v>
                </c:pt>
                <c:pt idx="48">
                  <c:v>0.62610682034531195</c:v>
                </c:pt>
                <c:pt idx="49">
                  <c:v>0.61699884794059345</c:v>
                </c:pt>
                <c:pt idx="50">
                  <c:v>0.60802919671301403</c:v>
                </c:pt>
                <c:pt idx="51">
                  <c:v>0.59924815105884588</c:v>
                </c:pt>
                <c:pt idx="52">
                  <c:v>0.59054452410417091</c:v>
                </c:pt>
                <c:pt idx="53">
                  <c:v>0.58184471084721423</c:v>
                </c:pt>
                <c:pt idx="54">
                  <c:v>0.57323010492054483</c:v>
                </c:pt>
                <c:pt idx="55">
                  <c:v>0.56489441883821323</c:v>
                </c:pt>
                <c:pt idx="56">
                  <c:v>0.5568804819023242</c:v>
                </c:pt>
                <c:pt idx="57">
                  <c:v>0.54916464861963721</c:v>
                </c:pt>
                <c:pt idx="58">
                  <c:v>0.54173070610811991</c:v>
                </c:pt>
                <c:pt idx="59">
                  <c:v>0.53458102183731493</c:v>
                </c:pt>
                <c:pt idx="60">
                  <c:v>0.52762533552181889</c:v>
                </c:pt>
                <c:pt idx="61">
                  <c:v>0.52116165275783077</c:v>
                </c:pt>
                <c:pt idx="62">
                  <c:v>0.51527161357477325</c:v>
                </c:pt>
                <c:pt idx="63">
                  <c:v>0.50967277747614392</c:v>
                </c:pt>
                <c:pt idx="64">
                  <c:v>0.50463918354701487</c:v>
                </c:pt>
                <c:pt idx="65">
                  <c:v>0.50029786527127895</c:v>
                </c:pt>
                <c:pt idx="66">
                  <c:v>0.49639753048485125</c:v>
                </c:pt>
                <c:pt idx="67">
                  <c:v>0.49304387197379318</c:v>
                </c:pt>
                <c:pt idx="68">
                  <c:v>0.49039795036776879</c:v>
                </c:pt>
                <c:pt idx="69">
                  <c:v>0.48801482416638642</c:v>
                </c:pt>
                <c:pt idx="70">
                  <c:v>0.48536681550472205</c:v>
                </c:pt>
                <c:pt idx="71">
                  <c:v>0.48253993296782788</c:v>
                </c:pt>
                <c:pt idx="72">
                  <c:v>0.48008328513655979</c:v>
                </c:pt>
                <c:pt idx="73">
                  <c:v>0.47837285106654698</c:v>
                </c:pt>
                <c:pt idx="74">
                  <c:v>0.47724693017913733</c:v>
                </c:pt>
                <c:pt idx="75">
                  <c:v>0.4764495508343134</c:v>
                </c:pt>
                <c:pt idx="76">
                  <c:v>0.47599343023627111</c:v>
                </c:pt>
                <c:pt idx="77">
                  <c:v>0.47596133498476823</c:v>
                </c:pt>
                <c:pt idx="78">
                  <c:v>0.47638614576131788</c:v>
                </c:pt>
                <c:pt idx="79">
                  <c:v>0.47706962949440634</c:v>
                </c:pt>
                <c:pt idx="80">
                  <c:v>0.47785391628699481</c:v>
                </c:pt>
                <c:pt idx="81">
                  <c:v>0.47898558699575788</c:v>
                </c:pt>
                <c:pt idx="82">
                  <c:v>0.48048461431953349</c:v>
                </c:pt>
                <c:pt idx="83">
                  <c:v>0.48221568503441015</c:v>
                </c:pt>
                <c:pt idx="84">
                  <c:v>0.48440654576910447</c:v>
                </c:pt>
                <c:pt idx="85">
                  <c:v>0.48717763997010904</c:v>
                </c:pt>
                <c:pt idx="86">
                  <c:v>0.49050032074518291</c:v>
                </c:pt>
                <c:pt idx="87">
                  <c:v>0.49421382697169125</c:v>
                </c:pt>
                <c:pt idx="88">
                  <c:v>0.49810288077527309</c:v>
                </c:pt>
                <c:pt idx="89">
                  <c:v>0.50206700437183316</c:v>
                </c:pt>
                <c:pt idx="90">
                  <c:v>0.50614717677290533</c:v>
                </c:pt>
                <c:pt idx="91">
                  <c:v>0.51040055347512625</c:v>
                </c:pt>
                <c:pt idx="92">
                  <c:v>0.51485866650596868</c:v>
                </c:pt>
                <c:pt idx="93">
                  <c:v>0.51953022054890841</c:v>
                </c:pt>
                <c:pt idx="94">
                  <c:v>0.52441652825162466</c:v>
                </c:pt>
                <c:pt idx="95">
                  <c:v>0.52950800770015416</c:v>
                </c:pt>
                <c:pt idx="96">
                  <c:v>0.53481724748770376</c:v>
                </c:pt>
                <c:pt idx="97">
                  <c:v>0.54038415957130825</c:v>
                </c:pt>
                <c:pt idx="98">
                  <c:v>0.54614222584125249</c:v>
                </c:pt>
                <c:pt idx="99">
                  <c:v>0.55201401946915385</c:v>
                </c:pt>
                <c:pt idx="100">
                  <c:v>0.5580130212029325</c:v>
                </c:pt>
                <c:pt idx="101">
                  <c:v>0.56413049439673257</c:v>
                </c:pt>
                <c:pt idx="102">
                  <c:v>0.57038317505776481</c:v>
                </c:pt>
                <c:pt idx="103">
                  <c:v>0.57682894556611475</c:v>
                </c:pt>
                <c:pt idx="104">
                  <c:v>0.58345889375965387</c:v>
                </c:pt>
                <c:pt idx="105">
                  <c:v>0.59022079859720389</c:v>
                </c:pt>
                <c:pt idx="106">
                  <c:v>0.59709247529243148</c:v>
                </c:pt>
                <c:pt idx="107">
                  <c:v>0.60404467208854662</c:v>
                </c:pt>
                <c:pt idx="108">
                  <c:v>0.6111152539275726</c:v>
                </c:pt>
                <c:pt idx="109">
                  <c:v>0.61831350357583803</c:v>
                </c:pt>
                <c:pt idx="110">
                  <c:v>0.625573440398555</c:v>
                </c:pt>
                <c:pt idx="111">
                  <c:v>0.6328482692581392</c:v>
                </c:pt>
                <c:pt idx="112">
                  <c:v>0.64010697474717282</c:v>
                </c:pt>
                <c:pt idx="113">
                  <c:v>0.64741248042544763</c:v>
                </c:pt>
                <c:pt idx="114">
                  <c:v>0.65473735526025911</c:v>
                </c:pt>
                <c:pt idx="115">
                  <c:v>0.66199173227889563</c:v>
                </c:pt>
                <c:pt idx="116">
                  <c:v>0.66908410306137722</c:v>
                </c:pt>
                <c:pt idx="117">
                  <c:v>0.67592294850874335</c:v>
                </c:pt>
                <c:pt idx="118">
                  <c:v>0.68243784202655777</c:v>
                </c:pt>
                <c:pt idx="119">
                  <c:v>0.68877646029409811</c:v>
                </c:pt>
                <c:pt idx="120">
                  <c:v>0.69510893391886386</c:v>
                </c:pt>
                <c:pt idx="121">
                  <c:v>0.70137364195720531</c:v>
                </c:pt>
                <c:pt idx="122">
                  <c:v>0.70748636653420083</c:v>
                </c:pt>
                <c:pt idx="123">
                  <c:v>0.71343765862703312</c:v>
                </c:pt>
                <c:pt idx="124">
                  <c:v>0.71938474177786982</c:v>
                </c:pt>
                <c:pt idx="125">
                  <c:v>0.72536577681351322</c:v>
                </c:pt>
                <c:pt idx="126">
                  <c:v>0.7313567008423687</c:v>
                </c:pt>
                <c:pt idx="127">
                  <c:v>0.73725592120001204</c:v>
                </c:pt>
                <c:pt idx="128">
                  <c:v>0.74295800741074602</c:v>
                </c:pt>
                <c:pt idx="129">
                  <c:v>0.74865060541700912</c:v>
                </c:pt>
                <c:pt idx="130">
                  <c:v>0.75443133217386849</c:v>
                </c:pt>
                <c:pt idx="131">
                  <c:v>0.75992802013052185</c:v>
                </c:pt>
                <c:pt idx="132">
                  <c:v>0.76504402913166902</c:v>
                </c:pt>
                <c:pt idx="133">
                  <c:v>0.76992991752692119</c:v>
                </c:pt>
                <c:pt idx="134">
                  <c:v>0.77432861140771769</c:v>
                </c:pt>
                <c:pt idx="135">
                  <c:v>0.77811075145236397</c:v>
                </c:pt>
                <c:pt idx="136">
                  <c:v>0.78137764875464344</c:v>
                </c:pt>
                <c:pt idx="137">
                  <c:v>0.78437411637252863</c:v>
                </c:pt>
                <c:pt idx="138">
                  <c:v>0.78736444272540296</c:v>
                </c:pt>
                <c:pt idx="139">
                  <c:v>0.79041374824043698</c:v>
                </c:pt>
                <c:pt idx="140">
                  <c:v>0.79351750096724116</c:v>
                </c:pt>
                <c:pt idx="141">
                  <c:v>0.79670880736513894</c:v>
                </c:pt>
                <c:pt idx="142">
                  <c:v>0.79994002590195301</c:v>
                </c:pt>
                <c:pt idx="143">
                  <c:v>0.80320273767666539</c:v>
                </c:pt>
                <c:pt idx="144">
                  <c:v>0.80653287152478159</c:v>
                </c:pt>
                <c:pt idx="145">
                  <c:v>0.80996897229081499</c:v>
                </c:pt>
                <c:pt idx="146">
                  <c:v>0.81350492237784999</c:v>
                </c:pt>
                <c:pt idx="147">
                  <c:v>0.81710019360488029</c:v>
                </c:pt>
                <c:pt idx="148">
                  <c:v>0.82070702060924727</c:v>
                </c:pt>
                <c:pt idx="149">
                  <c:v>0.82433503766982141</c:v>
                </c:pt>
                <c:pt idx="150">
                  <c:v>0.82800467913504661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6EDF-47F1-8B59-CC14E0121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5815600"/>
        <c:axId val="785815120"/>
      </c:lineChart>
      <c:catAx>
        <c:axId val="78581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85815120"/>
        <c:crosses val="autoZero"/>
        <c:auto val="1"/>
        <c:lblAlgn val="ctr"/>
        <c:lblOffset val="100"/>
        <c:tickLblSkip val="10"/>
        <c:noMultiLvlLbl val="0"/>
      </c:catAx>
      <c:valAx>
        <c:axId val="78581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78581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1800" b="1" i="0" dirty="0" err="1">
                <a:effectLst/>
              </a:rPr>
              <a:t>Productivity</a:t>
            </a:r>
            <a:r>
              <a:rPr lang="es-AR" b="1" i="0" dirty="0">
                <a:effectLst/>
              </a:rPr>
              <a:t> </a:t>
            </a:r>
            <a:br>
              <a:rPr lang="es-AR" b="1" i="0" dirty="0">
                <a:effectLst/>
              </a:rPr>
            </a:br>
            <a:r>
              <a:rPr lang="es-AR" b="0" i="0" dirty="0">
                <a:effectLst/>
              </a:rPr>
              <a:t>(output per </a:t>
            </a:r>
            <a:r>
              <a:rPr lang="es-AR" b="0" i="0" dirty="0" err="1">
                <a:effectLst/>
              </a:rPr>
              <a:t>hour</a:t>
            </a:r>
            <a:r>
              <a:rPr lang="es-AR" b="0" i="0" dirty="0">
                <a:effectLst/>
              </a:rPr>
              <a:t> </a:t>
            </a:r>
            <a:r>
              <a:rPr lang="es-AR" b="0" i="0" dirty="0" err="1">
                <a:effectLst/>
              </a:rPr>
              <a:t>worked</a:t>
            </a:r>
            <a:r>
              <a:rPr lang="es-AR" b="0" i="0" dirty="0">
                <a:effectLst/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Latin America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Hoja3!$C$3:$BU$3</c:f>
              <c:numCache>
                <c:formatCode>General</c:formatCode>
                <c:ptCount val="7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</c:numCache>
            </c:numRef>
          </c:cat>
          <c:val>
            <c:numRef>
              <c:f>Hoja3!$C$4:$BU$4</c:f>
              <c:numCache>
                <c:formatCode>0.0</c:formatCode>
                <c:ptCount val="71"/>
                <c:pt idx="0">
                  <c:v>100</c:v>
                </c:pt>
                <c:pt idx="1">
                  <c:v>103.51533419276014</c:v>
                </c:pt>
                <c:pt idx="2">
                  <c:v>110.21368445436092</c:v>
                </c:pt>
                <c:pt idx="3">
                  <c:v>112.09146871789729</c:v>
                </c:pt>
                <c:pt idx="4">
                  <c:v>119.94981320270745</c:v>
                </c:pt>
                <c:pt idx="5">
                  <c:v>123.52748970734469</c:v>
                </c:pt>
                <c:pt idx="6">
                  <c:v>125.97627342264661</c:v>
                </c:pt>
                <c:pt idx="7">
                  <c:v>132.6936361027264</c:v>
                </c:pt>
                <c:pt idx="8">
                  <c:v>134.48184845474634</c:v>
                </c:pt>
                <c:pt idx="9">
                  <c:v>136.25511446081686</c:v>
                </c:pt>
                <c:pt idx="10">
                  <c:v>140.74123183116933</c:v>
                </c:pt>
                <c:pt idx="11">
                  <c:v>144.95806575278337</c:v>
                </c:pt>
                <c:pt idx="12">
                  <c:v>131.87725748792246</c:v>
                </c:pt>
                <c:pt idx="13">
                  <c:v>137.4887853727175</c:v>
                </c:pt>
                <c:pt idx="14">
                  <c:v>146.31115328746424</c:v>
                </c:pt>
                <c:pt idx="15">
                  <c:v>149.30552550739694</c:v>
                </c:pt>
                <c:pt idx="16">
                  <c:v>153.28714300766191</c:v>
                </c:pt>
                <c:pt idx="17">
                  <c:v>157.96429331486684</c:v>
                </c:pt>
                <c:pt idx="18">
                  <c:v>165.07995808482079</c:v>
                </c:pt>
                <c:pt idx="19">
                  <c:v>168.61524096549556</c:v>
                </c:pt>
                <c:pt idx="20">
                  <c:v>179.08554755118226</c:v>
                </c:pt>
                <c:pt idx="21">
                  <c:v>182.04870697709418</c:v>
                </c:pt>
                <c:pt idx="22">
                  <c:v>186.6719053812362</c:v>
                </c:pt>
                <c:pt idx="23">
                  <c:v>195.0849799970928</c:v>
                </c:pt>
                <c:pt idx="24">
                  <c:v>206.78498102371745</c:v>
                </c:pt>
                <c:pt idx="25">
                  <c:v>205.74020604437038</c:v>
                </c:pt>
                <c:pt idx="26">
                  <c:v>212.10689261018246</c:v>
                </c:pt>
                <c:pt idx="27">
                  <c:v>210.59236718961321</c:v>
                </c:pt>
                <c:pt idx="28">
                  <c:v>209.74517817431516</c:v>
                </c:pt>
                <c:pt idx="29">
                  <c:v>218.20251037484135</c:v>
                </c:pt>
                <c:pt idx="30">
                  <c:v>219.21578444002256</c:v>
                </c:pt>
                <c:pt idx="31">
                  <c:v>220.82557278536947</c:v>
                </c:pt>
                <c:pt idx="32">
                  <c:v>215.79387986488214</c:v>
                </c:pt>
                <c:pt idx="33">
                  <c:v>209.81313522045986</c:v>
                </c:pt>
                <c:pt idx="34">
                  <c:v>212.72253157421613</c:v>
                </c:pt>
                <c:pt idx="35">
                  <c:v>205.74057417956732</c:v>
                </c:pt>
                <c:pt idx="36">
                  <c:v>210.73779876277632</c:v>
                </c:pt>
                <c:pt idx="37">
                  <c:v>212.63117883578411</c:v>
                </c:pt>
                <c:pt idx="38">
                  <c:v>210.58041295226545</c:v>
                </c:pt>
                <c:pt idx="39">
                  <c:v>202.96526592361627</c:v>
                </c:pt>
                <c:pt idx="40">
                  <c:v>204.93262059571438</c:v>
                </c:pt>
                <c:pt idx="41">
                  <c:v>212.76454015600112</c:v>
                </c:pt>
                <c:pt idx="42">
                  <c:v>225.88712631218101</c:v>
                </c:pt>
                <c:pt idx="43">
                  <c:v>236.14668728237274</c:v>
                </c:pt>
                <c:pt idx="44">
                  <c:v>251.3778275747367</c:v>
                </c:pt>
                <c:pt idx="45">
                  <c:v>266.11589926443031</c:v>
                </c:pt>
                <c:pt idx="46">
                  <c:v>290.16080991104423</c:v>
                </c:pt>
                <c:pt idx="47">
                  <c:v>288.72622326554858</c:v>
                </c:pt>
                <c:pt idx="48">
                  <c:v>282.62707908174997</c:v>
                </c:pt>
                <c:pt idx="49">
                  <c:v>274.26119117246827</c:v>
                </c:pt>
                <c:pt idx="50">
                  <c:v>274.60133801819529</c:v>
                </c:pt>
                <c:pt idx="51">
                  <c:v>275.24576692829743</c:v>
                </c:pt>
                <c:pt idx="52">
                  <c:v>266.57605949122711</c:v>
                </c:pt>
                <c:pt idx="53">
                  <c:v>267.94487249090486</c:v>
                </c:pt>
                <c:pt idx="54">
                  <c:v>274.13691174735663</c:v>
                </c:pt>
                <c:pt idx="55">
                  <c:v>290.03818694378811</c:v>
                </c:pt>
                <c:pt idx="56">
                  <c:v>306.42425081060196</c:v>
                </c:pt>
                <c:pt idx="57">
                  <c:v>335.62173981201175</c:v>
                </c:pt>
                <c:pt idx="58">
                  <c:v>352.62564515491027</c:v>
                </c:pt>
                <c:pt idx="59">
                  <c:v>357.30968199303777</c:v>
                </c:pt>
                <c:pt idx="60">
                  <c:v>388.29512163636707</c:v>
                </c:pt>
                <c:pt idx="61">
                  <c:v>415.8685222777338</c:v>
                </c:pt>
                <c:pt idx="62">
                  <c:v>425.86162354596553</c:v>
                </c:pt>
                <c:pt idx="63">
                  <c:v>428.28960543347256</c:v>
                </c:pt>
                <c:pt idx="64">
                  <c:v>428.03302725877245</c:v>
                </c:pt>
                <c:pt idx="65">
                  <c:v>424.20744097606183</c:v>
                </c:pt>
                <c:pt idx="66">
                  <c:v>429.66567047076398</c:v>
                </c:pt>
                <c:pt idx="67">
                  <c:v>445.20191182309952</c:v>
                </c:pt>
                <c:pt idx="68">
                  <c:v>449.70953204558157</c:v>
                </c:pt>
                <c:pt idx="69">
                  <c:v>447.46774405675887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76-4DA2-B191-DCA473440A08}"/>
            </c:ext>
          </c:extLst>
        </c:ser>
        <c:ser>
          <c:idx val="0"/>
          <c:order val="1"/>
          <c:tx>
            <c:v>Western Europe &amp; North America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Hoja3!$C$3:$BU$3</c:f>
              <c:numCache>
                <c:formatCode>General</c:formatCode>
                <c:ptCount val="7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  <c:pt idx="61">
                  <c:v>2011</c:v>
                </c:pt>
                <c:pt idx="62">
                  <c:v>2012</c:v>
                </c:pt>
                <c:pt idx="63">
                  <c:v>2013</c:v>
                </c:pt>
                <c:pt idx="64">
                  <c:v>2014</c:v>
                </c:pt>
                <c:pt idx="65">
                  <c:v>2015</c:v>
                </c:pt>
                <c:pt idx="66">
                  <c:v>2016</c:v>
                </c:pt>
                <c:pt idx="67">
                  <c:v>2017</c:v>
                </c:pt>
                <c:pt idx="68">
                  <c:v>2018</c:v>
                </c:pt>
                <c:pt idx="69">
                  <c:v>2019</c:v>
                </c:pt>
                <c:pt idx="70">
                  <c:v>2020</c:v>
                </c:pt>
              </c:numCache>
            </c:numRef>
          </c:cat>
          <c:val>
            <c:numRef>
              <c:f>Hoja3!$C$17:$BU$17</c:f>
              <c:numCache>
                <c:formatCode>0.0</c:formatCode>
                <c:ptCount val="71"/>
                <c:pt idx="0">
                  <c:v>100</c:v>
                </c:pt>
                <c:pt idx="1">
                  <c:v>104.69466016255122</c:v>
                </c:pt>
                <c:pt idx="2">
                  <c:v>108.40315588833893</c:v>
                </c:pt>
                <c:pt idx="3">
                  <c:v>113.60284796355957</c:v>
                </c:pt>
                <c:pt idx="4">
                  <c:v>118.63388318347178</c:v>
                </c:pt>
                <c:pt idx="5">
                  <c:v>124.75599219541728</c:v>
                </c:pt>
                <c:pt idx="6">
                  <c:v>129.44725981286174</c:v>
                </c:pt>
                <c:pt idx="7">
                  <c:v>134.15017944718164</c:v>
                </c:pt>
                <c:pt idx="8">
                  <c:v>137.39193523193194</c:v>
                </c:pt>
                <c:pt idx="9">
                  <c:v>144.01016419015153</c:v>
                </c:pt>
                <c:pt idx="10">
                  <c:v>152.10944159099716</c:v>
                </c:pt>
                <c:pt idx="11">
                  <c:v>159.88274605728674</c:v>
                </c:pt>
                <c:pt idx="12">
                  <c:v>167.07048872105943</c:v>
                </c:pt>
                <c:pt idx="13">
                  <c:v>174.60016539799705</c:v>
                </c:pt>
                <c:pt idx="14">
                  <c:v>183.15732900147506</c:v>
                </c:pt>
                <c:pt idx="15">
                  <c:v>191.05303191148963</c:v>
                </c:pt>
                <c:pt idx="16">
                  <c:v>198.50390582260795</c:v>
                </c:pt>
                <c:pt idx="17">
                  <c:v>207.44242924767047</c:v>
                </c:pt>
                <c:pt idx="18">
                  <c:v>219.66768609131211</c:v>
                </c:pt>
                <c:pt idx="19">
                  <c:v>237.50897322229724</c:v>
                </c:pt>
                <c:pt idx="20">
                  <c:v>240.49578691955517</c:v>
                </c:pt>
                <c:pt idx="21">
                  <c:v>251.33205513386636</c:v>
                </c:pt>
                <c:pt idx="22">
                  <c:v>265.05048264803952</c:v>
                </c:pt>
                <c:pt idx="23">
                  <c:v>281.52051384405883</c:v>
                </c:pt>
                <c:pt idx="24">
                  <c:v>288.35040708240388</c:v>
                </c:pt>
                <c:pt idx="25">
                  <c:v>291.0537007735474</c:v>
                </c:pt>
                <c:pt idx="26">
                  <c:v>304.50537317347261</c:v>
                </c:pt>
                <c:pt idx="27">
                  <c:v>317.82987322810175</c:v>
                </c:pt>
                <c:pt idx="28">
                  <c:v>333.0676031832507</c:v>
                </c:pt>
                <c:pt idx="29">
                  <c:v>345.57437175076461</c:v>
                </c:pt>
                <c:pt idx="30">
                  <c:v>356.44329898126296</c:v>
                </c:pt>
                <c:pt idx="31">
                  <c:v>355.49096173099349</c:v>
                </c:pt>
                <c:pt idx="32">
                  <c:v>356.7825021786258</c:v>
                </c:pt>
                <c:pt idx="33">
                  <c:v>357.85157581113242</c:v>
                </c:pt>
                <c:pt idx="34">
                  <c:v>363.4100351715241</c:v>
                </c:pt>
                <c:pt idx="35">
                  <c:v>362.58493176952771</c:v>
                </c:pt>
                <c:pt idx="36">
                  <c:v>379.2188738263556</c:v>
                </c:pt>
                <c:pt idx="37">
                  <c:v>392.88415584336479</c:v>
                </c:pt>
                <c:pt idx="38">
                  <c:v>405.56858140724336</c:v>
                </c:pt>
                <c:pt idx="39">
                  <c:v>416.73878790453421</c:v>
                </c:pt>
                <c:pt idx="40">
                  <c:v>432.95665801650904</c:v>
                </c:pt>
                <c:pt idx="41">
                  <c:v>446.59812816366212</c:v>
                </c:pt>
                <c:pt idx="42">
                  <c:v>460.78648404096805</c:v>
                </c:pt>
                <c:pt idx="43">
                  <c:v>474.22309663124059</c:v>
                </c:pt>
                <c:pt idx="44">
                  <c:v>489.83648410925224</c:v>
                </c:pt>
                <c:pt idx="45">
                  <c:v>506.45776183953041</c:v>
                </c:pt>
                <c:pt idx="46">
                  <c:v>518.59788450681765</c:v>
                </c:pt>
                <c:pt idx="47">
                  <c:v>541.9559838991388</c:v>
                </c:pt>
                <c:pt idx="48">
                  <c:v>551.80655836236372</c:v>
                </c:pt>
                <c:pt idx="49">
                  <c:v>570.75266824080768</c:v>
                </c:pt>
                <c:pt idx="50">
                  <c:v>596.98090678842482</c:v>
                </c:pt>
                <c:pt idx="51">
                  <c:v>598.60788656881357</c:v>
                </c:pt>
                <c:pt idx="52">
                  <c:v>605.60022710707744</c:v>
                </c:pt>
                <c:pt idx="53">
                  <c:v>618.97676861100467</c:v>
                </c:pt>
                <c:pt idx="54">
                  <c:v>630.20194008051658</c:v>
                </c:pt>
                <c:pt idx="55">
                  <c:v>682.9984619544764</c:v>
                </c:pt>
                <c:pt idx="56">
                  <c:v>690.98727201585007</c:v>
                </c:pt>
                <c:pt idx="57">
                  <c:v>706.2983942396437</c:v>
                </c:pt>
                <c:pt idx="58">
                  <c:v>726.18997646593186</c:v>
                </c:pt>
                <c:pt idx="59">
                  <c:v>710.52556592004578</c:v>
                </c:pt>
                <c:pt idx="60">
                  <c:v>742.78658764005536</c:v>
                </c:pt>
                <c:pt idx="61">
                  <c:v>761.62066545216408</c:v>
                </c:pt>
                <c:pt idx="62">
                  <c:v>776.44854507408729</c:v>
                </c:pt>
                <c:pt idx="63">
                  <c:v>775.22150847916532</c:v>
                </c:pt>
                <c:pt idx="64">
                  <c:v>778.96699651901713</c:v>
                </c:pt>
                <c:pt idx="65">
                  <c:v>791.37651727501168</c:v>
                </c:pt>
                <c:pt idx="66">
                  <c:v>801.29495040324787</c:v>
                </c:pt>
                <c:pt idx="67">
                  <c:v>825.19413788611348</c:v>
                </c:pt>
                <c:pt idx="68">
                  <c:v>829.91662717855502</c:v>
                </c:pt>
                <c:pt idx="69">
                  <c:v>845.87441595379221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76-4DA2-B191-DCA473440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6462656"/>
        <c:axId val="896462176"/>
      </c:lineChart>
      <c:catAx>
        <c:axId val="89646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6462176"/>
        <c:crosses val="autoZero"/>
        <c:auto val="0"/>
        <c:lblAlgn val="ctr"/>
        <c:lblOffset val="100"/>
        <c:tickLblSkip val="5"/>
        <c:tickMarkSkip val="5"/>
        <c:noMultiLvlLbl val="0"/>
      </c:catAx>
      <c:valAx>
        <c:axId val="89646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9646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4106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56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7707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1645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844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488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6732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75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1942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3092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38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376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077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143000" y="842032"/>
            <a:ext cx="6858000" cy="1791255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2361"/>
            <a:ext cx="6858000" cy="1242207"/>
          </a:xfrm>
          <a:prstGeom prst="rect">
            <a:avLst/>
          </a:prstGeom>
        </p:spPr>
        <p:txBody>
          <a:bodyPr/>
          <a:lstStyle>
            <a:lvl1pPr marL="266700" indent="-171450" algn="ctr">
              <a:buClrTx/>
              <a:buSzTx/>
              <a:buFontTx/>
              <a:buNone/>
              <a:defRPr sz="1800"/>
            </a:lvl1pPr>
            <a:lvl2pPr marL="266700" indent="95250" algn="ctr">
              <a:buClrTx/>
              <a:buSzTx/>
              <a:buFontTx/>
              <a:buNone/>
              <a:defRPr sz="1800"/>
            </a:lvl2pPr>
            <a:lvl3pPr marL="266700" indent="95250" algn="ctr">
              <a:buClrTx/>
              <a:buSzTx/>
              <a:buFontTx/>
              <a:buNone/>
              <a:defRPr sz="1800"/>
            </a:lvl3pPr>
            <a:lvl4pPr marL="266700" indent="95250" algn="ctr">
              <a:buClrTx/>
              <a:buSzTx/>
              <a:buFontTx/>
              <a:buNone/>
              <a:defRPr sz="1800"/>
            </a:lvl4pPr>
            <a:lvl5pPr marL="266700" indent="95250" algn="ctr">
              <a:buClrTx/>
              <a:buSzTx/>
              <a:buFontTx/>
              <a:buNone/>
              <a:defRPr sz="1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6" name="Nivel de texto 1…"/>
          <p:cNvSpPr txBox="1">
            <a:spLocks noGrp="1"/>
          </p:cNvSpPr>
          <p:nvPr>
            <p:ph type="body" idx="1"/>
          </p:nvPr>
        </p:nvSpPr>
        <p:spPr>
          <a:xfrm rot="5400000">
            <a:off x="2939744" y="-941453"/>
            <a:ext cx="3264511" cy="7886701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o del título"/>
          <p:cNvSpPr txBox="1">
            <a:spLocks noGrp="1"/>
          </p:cNvSpPr>
          <p:nvPr>
            <p:ph type="title"/>
          </p:nvPr>
        </p:nvSpPr>
        <p:spPr>
          <a:xfrm rot="5400000">
            <a:off x="5349399" y="1468200"/>
            <a:ext cx="4360227" cy="197167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5" name="Nivel de texto 1…"/>
          <p:cNvSpPr txBox="1">
            <a:spLocks noGrp="1"/>
          </p:cNvSpPr>
          <p:nvPr>
            <p:ph type="body" idx="1"/>
          </p:nvPr>
        </p:nvSpPr>
        <p:spPr>
          <a:xfrm rot="5400000">
            <a:off x="1348900" y="-446323"/>
            <a:ext cx="4360227" cy="5800727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82;g1d651a87cca_0_92"/>
          <p:cNvSpPr/>
          <p:nvPr/>
        </p:nvSpPr>
        <p:spPr>
          <a:xfrm>
            <a:off x="48" y="-16581"/>
            <a:ext cx="9193804" cy="886802"/>
          </a:xfrm>
          <a:prstGeom prst="rect">
            <a:avLst/>
          </a:prstGeom>
          <a:solidFill>
            <a:srgbClr val="0097A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14" name="Google Shape;83;g1d651a87cca_0_92"/>
          <p:cNvSpPr/>
          <p:nvPr/>
        </p:nvSpPr>
        <p:spPr>
          <a:xfrm>
            <a:off x="521000" y="948815"/>
            <a:ext cx="8091900" cy="3945000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1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684348" y="4702248"/>
            <a:ext cx="336812" cy="318394"/>
          </a:xfrm>
          <a:prstGeom prst="rect">
            <a:avLst/>
          </a:prstGeom>
        </p:spPr>
        <p:txBody>
          <a:bodyPr lIns="91423" tIns="91423" rIns="91423" bIns="91423">
            <a:normAutofit/>
          </a:bodyPr>
          <a:lstStyle>
            <a:lvl1pPr>
              <a:defRPr sz="1000">
                <a:solidFill>
                  <a:srgbClr val="44546A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623887" y="1282700"/>
            <a:ext cx="7886701" cy="214021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3158"/>
            <a:ext cx="7886701" cy="1125490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2286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2286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2286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2286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628650" y="1369641"/>
            <a:ext cx="3886200" cy="3264512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Google Shape;32;p20"/>
          <p:cNvSpPr txBox="1">
            <a:spLocks noGrp="1"/>
          </p:cNvSpPr>
          <p:nvPr>
            <p:ph type="body" sz="half" idx="21"/>
          </p:nvPr>
        </p:nvSpPr>
        <p:spPr>
          <a:xfrm>
            <a:off x="4629150" y="1369641"/>
            <a:ext cx="3886200" cy="326451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xfrm>
            <a:off x="629841" y="273927"/>
            <a:ext cx="7886701" cy="99448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1260"/>
            <a:ext cx="3868342" cy="618128"/>
          </a:xfrm>
          <a:prstGeom prst="rect">
            <a:avLst/>
          </a:prstGeom>
        </p:spPr>
        <p:txBody>
          <a:bodyPr anchor="b"/>
          <a:lstStyle>
            <a:lvl1pPr marL="0" indent="228600">
              <a:buClrTx/>
              <a:buSzTx/>
              <a:buFontTx/>
              <a:buNone/>
              <a:defRPr sz="1800" b="1"/>
            </a:lvl1pPr>
            <a:lvl2pPr marL="0" indent="228600">
              <a:buClrTx/>
              <a:buSzTx/>
              <a:buFontTx/>
              <a:buNone/>
              <a:defRPr sz="1800" b="1"/>
            </a:lvl2pPr>
            <a:lvl3pPr marL="0" indent="228600">
              <a:buClrTx/>
              <a:buSzTx/>
              <a:buFontTx/>
              <a:buNone/>
              <a:defRPr sz="1800" b="1"/>
            </a:lvl3pPr>
            <a:lvl4pPr marL="0" indent="228600">
              <a:buClrTx/>
              <a:buSzTx/>
              <a:buFontTx/>
              <a:buNone/>
              <a:defRPr sz="1800" b="1"/>
            </a:lvl4pPr>
            <a:lvl5pPr marL="0" indent="228600">
              <a:buClrTx/>
              <a:buSzTx/>
              <a:buFontTx/>
              <a:buNone/>
              <a:defRPr sz="18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0" name="Google Shape;39;p21"/>
          <p:cNvSpPr txBox="1">
            <a:spLocks noGrp="1"/>
          </p:cNvSpPr>
          <p:nvPr>
            <p:ph type="body" sz="half" idx="21"/>
          </p:nvPr>
        </p:nvSpPr>
        <p:spPr>
          <a:xfrm>
            <a:off x="629841" y="1879386"/>
            <a:ext cx="3868342" cy="276429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Google Shape;40;p21"/>
          <p:cNvSpPr txBox="1">
            <a:spLocks noGrp="1"/>
          </p:cNvSpPr>
          <p:nvPr>
            <p:ph type="body" sz="quarter" idx="22"/>
          </p:nvPr>
        </p:nvSpPr>
        <p:spPr>
          <a:xfrm>
            <a:off x="4629148" y="1261260"/>
            <a:ext cx="3887394" cy="618128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2" name="Google Shape;41;p21"/>
          <p:cNvSpPr txBox="1">
            <a:spLocks noGrp="1"/>
          </p:cNvSpPr>
          <p:nvPr>
            <p:ph type="body" sz="half" idx="23"/>
          </p:nvPr>
        </p:nvSpPr>
        <p:spPr>
          <a:xfrm>
            <a:off x="4629148" y="1879386"/>
            <a:ext cx="3887394" cy="276429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o del título"/>
          <p:cNvSpPr txBox="1">
            <a:spLocks noGrp="1"/>
          </p:cNvSpPr>
          <p:nvPr>
            <p:ph type="title"/>
          </p:nvPr>
        </p:nvSpPr>
        <p:spPr>
          <a:xfrm>
            <a:off x="629841" y="343006"/>
            <a:ext cx="2949178" cy="1200522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Texto del título</a:t>
            </a:r>
          </a:p>
        </p:txBody>
      </p:sp>
      <p:sp>
        <p:nvSpPr>
          <p:cNvPr id="76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3887391" y="740796"/>
            <a:ext cx="4629152" cy="3656350"/>
          </a:xfrm>
          <a:prstGeom prst="rect">
            <a:avLst/>
          </a:prstGeom>
        </p:spPr>
        <p:txBody>
          <a:bodyPr/>
          <a:lstStyle>
            <a:lvl1pPr indent="-381000">
              <a:buSzPts val="2400"/>
              <a:defRPr sz="2400"/>
            </a:lvl1pPr>
            <a:lvl2pPr marL="966107" indent="-413657">
              <a:buSzPts val="2400"/>
              <a:defRPr sz="2400"/>
            </a:lvl2pPr>
            <a:lvl3pPr marL="1485900" indent="-457200">
              <a:buSzPts val="2400"/>
              <a:defRPr sz="2400"/>
            </a:lvl3pPr>
            <a:lvl4pPr marL="2023110" indent="-518160">
              <a:buSzPts val="2400"/>
              <a:defRPr sz="2400"/>
            </a:lvl4pPr>
            <a:lvl5pPr marL="2480310" indent="-518160">
              <a:buSzPts val="2400"/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7" name="Google Shape;57;p24"/>
          <p:cNvSpPr txBox="1">
            <a:spLocks noGrp="1"/>
          </p:cNvSpPr>
          <p:nvPr>
            <p:ph type="body" sz="quarter" idx="21"/>
          </p:nvPr>
        </p:nvSpPr>
        <p:spPr>
          <a:xfrm>
            <a:off x="629839" y="1543526"/>
            <a:ext cx="2949182" cy="285957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o del título"/>
          <p:cNvSpPr txBox="1">
            <a:spLocks noGrp="1"/>
          </p:cNvSpPr>
          <p:nvPr>
            <p:ph type="title"/>
          </p:nvPr>
        </p:nvSpPr>
        <p:spPr>
          <a:xfrm>
            <a:off x="629841" y="343006"/>
            <a:ext cx="2949178" cy="1200522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Texto del título</a:t>
            </a:r>
          </a:p>
        </p:txBody>
      </p:sp>
      <p:sp>
        <p:nvSpPr>
          <p:cNvPr id="86" name="Google Shape;63;p25"/>
          <p:cNvSpPr>
            <a:spLocks noGrp="1"/>
          </p:cNvSpPr>
          <p:nvPr>
            <p:ph type="pic" sz="half" idx="21"/>
          </p:nvPr>
        </p:nvSpPr>
        <p:spPr>
          <a:xfrm>
            <a:off x="3887391" y="740796"/>
            <a:ext cx="4629152" cy="3656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526"/>
            <a:ext cx="2949178" cy="2859574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200"/>
            </a:lvl1pPr>
            <a:lvl2pPr marL="0" indent="228600">
              <a:buClrTx/>
              <a:buSzTx/>
              <a:buFontTx/>
              <a:buNone/>
              <a:defRPr sz="1200"/>
            </a:lvl2pPr>
            <a:lvl3pPr marL="0" indent="228600">
              <a:buClrTx/>
              <a:buSzTx/>
              <a:buFontTx/>
              <a:buNone/>
              <a:defRPr sz="1200"/>
            </a:lvl3pPr>
            <a:lvl4pPr marL="0" indent="228600">
              <a:buClrTx/>
              <a:buSzTx/>
              <a:buFontTx/>
              <a:buNone/>
              <a:defRPr sz="1200"/>
            </a:lvl4pPr>
            <a:lvl5pPr marL="0" indent="228600">
              <a:buClrTx/>
              <a:buSzTx/>
              <a:buFontTx/>
              <a:buNone/>
              <a:defRPr sz="1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628650" y="273927"/>
            <a:ext cx="7886700" cy="99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628650" y="1369641"/>
            <a:ext cx="7886700" cy="326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295389" y="4802763"/>
            <a:ext cx="219962" cy="205872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1550" marR="0" indent="-40005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08760" marR="0" indent="-480060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39815" marR="0" indent="-553915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97015" marR="0" indent="-553915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54215" marR="0" indent="-553915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411415" marR="0" indent="-553915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68615" marR="0" indent="-553915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25815" marR="0" indent="-553915" algn="l" defTabSz="914400" rtl="0" latinLnBrk="0">
        <a:lnSpc>
          <a:spcPct val="90000"/>
        </a:lnSpc>
        <a:spcBef>
          <a:spcPts val="7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HEIC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HEIC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89;p1" descr="Google Shape;89;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0775"/>
            <a:ext cx="7772400" cy="362927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Google Shape;92;p1"/>
          <p:cNvSpPr txBox="1"/>
          <p:nvPr/>
        </p:nvSpPr>
        <p:spPr>
          <a:xfrm>
            <a:off x="229922" y="983469"/>
            <a:ext cx="6107377" cy="4262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5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s-AR" dirty="0" err="1"/>
              <a:t>Declining</a:t>
            </a:r>
            <a:r>
              <a:rPr lang="es-AR" dirty="0"/>
              <a:t> </a:t>
            </a:r>
            <a:r>
              <a:rPr lang="es-AR" dirty="0" err="1"/>
              <a:t>fertility</a:t>
            </a:r>
            <a:r>
              <a:rPr lang="es-AR" dirty="0"/>
              <a:t> and </a:t>
            </a:r>
            <a:r>
              <a:rPr lang="es-AR" dirty="0" err="1"/>
              <a:t>policy</a:t>
            </a:r>
            <a:r>
              <a:rPr lang="es-AR" dirty="0"/>
              <a:t> responses in </a:t>
            </a:r>
            <a:r>
              <a:rPr lang="es-AR" dirty="0" err="1"/>
              <a:t>Latin</a:t>
            </a:r>
            <a:r>
              <a:rPr lang="es-AR" dirty="0"/>
              <a:t> </a:t>
            </a:r>
            <a:r>
              <a:rPr lang="es-AR" dirty="0" err="1"/>
              <a:t>America</a:t>
            </a:r>
            <a:endParaRPr lang="es-AR" dirty="0"/>
          </a:p>
          <a:p>
            <a:endParaRPr lang="es-AR" dirty="0"/>
          </a:p>
          <a:p>
            <a:r>
              <a:rPr lang="es-A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KIPF/HAPI </a:t>
            </a:r>
            <a:r>
              <a:rPr lang="es-AR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Conference</a:t>
            </a:r>
            <a:endParaRPr lang="es-AR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Fiscal and Tax Reform: Policy Responses for</a:t>
            </a: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Low Fertility and Aging Society</a:t>
            </a:r>
          </a:p>
          <a:p>
            <a:pPr algn="l"/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Honolulu, April 2024</a:t>
            </a:r>
            <a:endParaRPr lang="en-US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endParaRPr lang="es-A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A9915B47-F879-7C08-53D9-3579E3B4A118}"/>
              </a:ext>
            </a:extLst>
          </p:cNvPr>
          <p:cNvSpPr txBox="1"/>
          <p:nvPr/>
        </p:nvSpPr>
        <p:spPr>
          <a:xfrm>
            <a:off x="229922" y="4289675"/>
            <a:ext cx="5932854" cy="132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5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s-AR" sz="2000" dirty="0">
                <a:solidFill>
                  <a:schemeClr val="tx1"/>
                </a:solidFill>
              </a:rPr>
              <a:t>Rafael Rofman</a:t>
            </a:r>
          </a:p>
          <a:p>
            <a:r>
              <a:rPr lang="es-AR" sz="2000" dirty="0">
                <a:solidFill>
                  <a:schemeClr val="tx1"/>
                </a:solidFill>
              </a:rPr>
              <a:t>CIPPEC</a:t>
            </a:r>
          </a:p>
          <a:p>
            <a:endParaRPr lang="es-AR" sz="2000" dirty="0">
              <a:solidFill>
                <a:schemeClr val="tx1"/>
              </a:solidFill>
            </a:endParaRPr>
          </a:p>
          <a:p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29;g1d651a87cca_0_333"/>
          <p:cNvSpPr/>
          <p:nvPr/>
        </p:nvSpPr>
        <p:spPr>
          <a:xfrm>
            <a:off x="49" y="375"/>
            <a:ext cx="1313322" cy="5143125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6" name="Google Shape;130;g1d651a87cca_0_333"/>
          <p:cNvSpPr txBox="1"/>
          <p:nvPr/>
        </p:nvSpPr>
        <p:spPr>
          <a:xfrm rot="16200000">
            <a:off x="-1873996" y="1848496"/>
            <a:ext cx="4933553" cy="144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5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sz="4400" dirty="0"/>
              <a:t>What about the </a:t>
            </a:r>
            <a:r>
              <a:rPr lang="en-US" sz="4400" dirty="0" err="1"/>
              <a:t>médium</a:t>
            </a:r>
            <a:r>
              <a:rPr lang="en-US" sz="4400" dirty="0"/>
              <a:t> term?</a:t>
            </a:r>
          </a:p>
        </p:txBody>
      </p:sp>
      <p:sp>
        <p:nvSpPr>
          <p:cNvPr id="167" name="Google Shape;128;g1d651a87cca_0_333"/>
          <p:cNvSpPr txBox="1"/>
          <p:nvPr/>
        </p:nvSpPr>
        <p:spPr>
          <a:xfrm>
            <a:off x="1443893" y="453813"/>
            <a:ext cx="7700057" cy="95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2000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  <a:p>
            <a:pPr marL="285750" indent="-285750" algn="l">
              <a:buFontTx/>
              <a:buChar char="-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We know that growing productivity is critical, but…</a:t>
            </a:r>
          </a:p>
          <a:p>
            <a:pPr lvl="1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98DD0442-16AF-9F33-E931-3D7E931CC78B}"/>
              </a:ext>
            </a:extLst>
          </p:cNvPr>
          <p:cNvGraphicFramePr>
            <a:graphicFrameLocks/>
          </p:cNvGraphicFramePr>
          <p:nvPr/>
        </p:nvGraphicFramePr>
        <p:xfrm>
          <a:off x="1717039" y="1511723"/>
          <a:ext cx="7027333" cy="3412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905478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build="p" bldLvl="4" animBg="1"/>
      <p:bldGraphic spid="2" grpId="0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Mapa&#10;&#10;Descripción generada automáticamente">
            <a:extLst>
              <a:ext uri="{FF2B5EF4-FFF2-40B4-BE49-F238E27FC236}">
                <a16:creationId xmlns:a16="http://schemas.microsoft.com/office/drawing/2014/main" id="{6C1FD4BA-58A6-32E7-3B44-60281EC56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1"/>
          <a:stretch/>
        </p:blipFill>
        <p:spPr>
          <a:xfrm>
            <a:off x="2460171" y="1066638"/>
            <a:ext cx="5841999" cy="4076862"/>
          </a:xfrm>
          <a:prstGeom prst="rect">
            <a:avLst/>
          </a:prstGeom>
        </p:spPr>
      </p:pic>
      <p:sp>
        <p:nvSpPr>
          <p:cNvPr id="165" name="Google Shape;129;g1d651a87cca_0_333"/>
          <p:cNvSpPr/>
          <p:nvPr/>
        </p:nvSpPr>
        <p:spPr>
          <a:xfrm>
            <a:off x="49" y="375"/>
            <a:ext cx="1313322" cy="5143125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6" name="Google Shape;130;g1d651a87cca_0_333"/>
          <p:cNvSpPr txBox="1"/>
          <p:nvPr/>
        </p:nvSpPr>
        <p:spPr>
          <a:xfrm rot="16200000">
            <a:off x="-1873996" y="1848496"/>
            <a:ext cx="4933553" cy="144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5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sz="4400" dirty="0"/>
              <a:t>What about the </a:t>
            </a:r>
            <a:r>
              <a:rPr lang="en-US" sz="4400" dirty="0" err="1"/>
              <a:t>médium</a:t>
            </a:r>
            <a:r>
              <a:rPr lang="en-US" sz="4400" dirty="0"/>
              <a:t> term?</a:t>
            </a:r>
          </a:p>
        </p:txBody>
      </p:sp>
      <p:sp>
        <p:nvSpPr>
          <p:cNvPr id="167" name="Google Shape;128;g1d651a87cca_0_333"/>
          <p:cNvSpPr txBox="1"/>
          <p:nvPr/>
        </p:nvSpPr>
        <p:spPr>
          <a:xfrm>
            <a:off x="1474721" y="136493"/>
            <a:ext cx="7700057" cy="95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2000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  <a:p>
            <a:pPr marL="285750" indent="-285750" algn="l">
              <a:buFontTx/>
              <a:buChar char="-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and education is critical for productivity growth…</a:t>
            </a:r>
          </a:p>
          <a:p>
            <a:pPr lvl="1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0818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build="p" bldLvl="4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29;g1d651a87cca_0_333"/>
          <p:cNvSpPr/>
          <p:nvPr/>
        </p:nvSpPr>
        <p:spPr>
          <a:xfrm>
            <a:off x="49" y="375"/>
            <a:ext cx="1313322" cy="5143125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6" name="Google Shape;130;g1d651a87cca_0_333"/>
          <p:cNvSpPr txBox="1"/>
          <p:nvPr/>
        </p:nvSpPr>
        <p:spPr>
          <a:xfrm rot="16200000">
            <a:off x="-1873996" y="1848496"/>
            <a:ext cx="4933553" cy="144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5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sz="4400" dirty="0"/>
              <a:t>What about the </a:t>
            </a:r>
            <a:r>
              <a:rPr lang="en-US" sz="4400" dirty="0" err="1"/>
              <a:t>médium</a:t>
            </a:r>
            <a:r>
              <a:rPr lang="en-US" sz="4400" dirty="0"/>
              <a:t> term?</a:t>
            </a:r>
          </a:p>
        </p:txBody>
      </p:sp>
      <p:sp>
        <p:nvSpPr>
          <p:cNvPr id="167" name="Google Shape;128;g1d651a87cca_0_333"/>
          <p:cNvSpPr txBox="1"/>
          <p:nvPr/>
        </p:nvSpPr>
        <p:spPr>
          <a:xfrm>
            <a:off x="1313371" y="453813"/>
            <a:ext cx="7830579" cy="3939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2000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What should we do?</a:t>
            </a:r>
          </a:p>
          <a:p>
            <a:pPr marL="342900" indent="-342900" algn="l">
              <a:buFontTx/>
              <a:buChar char="-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In Argentina, the number of new elementary school students declined by 35% in five years</a:t>
            </a:r>
          </a:p>
          <a:p>
            <a:pPr marL="342900" indent="-342900" algn="l">
              <a:buFontTx/>
              <a:buChar char="-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That means:</a:t>
            </a:r>
          </a:p>
          <a:p>
            <a:pPr marL="806450" lvl="1" indent="-342900"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</a:rPr>
              <a:t>Smaller classrooms?</a:t>
            </a:r>
          </a:p>
          <a:p>
            <a:pPr marL="806450" lvl="1" indent="-34290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sym typeface="Arial"/>
              </a:rPr>
              <a:t>More extended schooldays?</a:t>
            </a:r>
          </a:p>
          <a:p>
            <a:pPr marL="806450" lvl="1" indent="-342900"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</a:rPr>
              <a:t>Taking teachers out of the front line to retrain?</a:t>
            </a:r>
          </a:p>
          <a:p>
            <a:pPr marL="806450" lvl="1" indent="-34290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sym typeface="Arial"/>
              </a:rPr>
              <a:t>Take time to redesign teachers training programs?</a:t>
            </a:r>
          </a:p>
          <a:p>
            <a:pPr marL="342900" indent="-342900" algn="l">
              <a:buFontTx/>
              <a:buChar char="-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Arial"/>
              </a:rPr>
              <a:t>Instead, policymakers are talking about:</a:t>
            </a:r>
          </a:p>
          <a:p>
            <a:pPr marL="806450" lvl="1" indent="-342900"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</a:rPr>
              <a:t>Building more schools </a:t>
            </a:r>
          </a:p>
          <a:p>
            <a:pPr marL="806450" lvl="1" indent="-342900"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</a:rPr>
              <a:t>teachers´ salaries</a:t>
            </a:r>
          </a:p>
          <a:p>
            <a:pPr marL="806450" lvl="1" indent="-342900"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</a:rPr>
              <a:t>Protecting retirement program for teachers</a:t>
            </a:r>
          </a:p>
        </p:txBody>
      </p:sp>
    </p:spTree>
    <p:extLst>
      <p:ext uri="{BB962C8B-B14F-4D97-AF65-F5344CB8AC3E}">
        <p14:creationId xmlns:p14="http://schemas.microsoft.com/office/powerpoint/2010/main" val="167393079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build="p" bldLvl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29;g1d651a87cca_0_333"/>
          <p:cNvSpPr/>
          <p:nvPr/>
        </p:nvSpPr>
        <p:spPr>
          <a:xfrm>
            <a:off x="49" y="375"/>
            <a:ext cx="1313322" cy="5143125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6" name="Google Shape;130;g1d651a87cca_0_333"/>
          <p:cNvSpPr txBox="1"/>
          <p:nvPr/>
        </p:nvSpPr>
        <p:spPr>
          <a:xfrm rot="16200000">
            <a:off x="-1873996" y="2187050"/>
            <a:ext cx="4933553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5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s-ES" sz="4400" dirty="0"/>
              <a:t>In </a:t>
            </a:r>
            <a:r>
              <a:rPr lang="es-ES" sz="4400" dirty="0" err="1"/>
              <a:t>conclusion</a:t>
            </a:r>
            <a:endParaRPr sz="4400" dirty="0"/>
          </a:p>
        </p:txBody>
      </p:sp>
      <p:sp>
        <p:nvSpPr>
          <p:cNvPr id="167" name="Google Shape;128;g1d651a87cca_0_333"/>
          <p:cNvSpPr txBox="1"/>
          <p:nvPr/>
        </p:nvSpPr>
        <p:spPr>
          <a:xfrm>
            <a:off x="1443943" y="526894"/>
            <a:ext cx="7700057" cy="461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2000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Fertility decline is happening (and faster than expected)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Positive reaction in terms of individual rights, but seriously lacking on economic and social trends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Limited acknowledgment by policymakers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Policy reforms debate around pension systems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No focus on medium term, productivity or education shortfalls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Politics tend to be more short-term than ever, creating a serious challenge</a:t>
            </a:r>
          </a:p>
          <a:p>
            <a:pPr lvl="1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680894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uiExpand="1" build="p" bldLvl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29;g1d651a87cca_0_333"/>
          <p:cNvSpPr/>
          <p:nvPr/>
        </p:nvSpPr>
        <p:spPr>
          <a:xfrm>
            <a:off x="49" y="375"/>
            <a:ext cx="1047301" cy="514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0" name="Google Shape;130;g1d651a87cca_0_333"/>
          <p:cNvSpPr txBox="1"/>
          <p:nvPr/>
        </p:nvSpPr>
        <p:spPr>
          <a:xfrm rot="16200000">
            <a:off x="-1938215" y="2090040"/>
            <a:ext cx="4933553" cy="892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5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s-AR" dirty="0" err="1"/>
              <a:t>Contents</a:t>
            </a:r>
            <a:endParaRPr dirty="0"/>
          </a:p>
        </p:txBody>
      </p:sp>
      <p:sp>
        <p:nvSpPr>
          <p:cNvPr id="161" name="Google Shape;128;g1d651a87cca_0_333"/>
          <p:cNvSpPr txBox="1"/>
          <p:nvPr/>
        </p:nvSpPr>
        <p:spPr>
          <a:xfrm>
            <a:off x="1237980" y="1228177"/>
            <a:ext cx="7629954" cy="2923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2000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AR" sz="2400" dirty="0" err="1"/>
              <a:t>Fertility</a:t>
            </a:r>
            <a:r>
              <a:rPr lang="es-AR" sz="2400" dirty="0"/>
              <a:t> </a:t>
            </a:r>
            <a:r>
              <a:rPr lang="es-AR" sz="2400" dirty="0" err="1"/>
              <a:t>trends</a:t>
            </a:r>
            <a:r>
              <a:rPr lang="es-AR" sz="2400" dirty="0"/>
              <a:t> in </a:t>
            </a:r>
            <a:r>
              <a:rPr lang="es-AR" sz="2400" dirty="0" err="1"/>
              <a:t>Latin</a:t>
            </a:r>
            <a:r>
              <a:rPr lang="es-AR" sz="2400" dirty="0"/>
              <a:t> </a:t>
            </a:r>
            <a:r>
              <a:rPr lang="es-AR" sz="2400" dirty="0" err="1"/>
              <a:t>America</a:t>
            </a:r>
            <a:endParaRPr lang="es-AR" sz="2400" dirty="0"/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AR" sz="2400" dirty="0"/>
              <a:t>A (</a:t>
            </a:r>
            <a:r>
              <a:rPr lang="es-AR" sz="2400" dirty="0" err="1"/>
              <a:t>very</a:t>
            </a:r>
            <a:r>
              <a:rPr lang="es-AR" sz="2400" dirty="0"/>
              <a:t> short) </a:t>
            </a:r>
            <a:r>
              <a:rPr lang="es-AR" sz="2400" dirty="0" err="1"/>
              <a:t>history</a:t>
            </a:r>
            <a:r>
              <a:rPr lang="es-AR" sz="2400" dirty="0"/>
              <a:t> </a:t>
            </a:r>
            <a:r>
              <a:rPr lang="es-AR" sz="2400" dirty="0" err="1"/>
              <a:t>of</a:t>
            </a:r>
            <a:r>
              <a:rPr lang="es-AR" sz="2400" dirty="0"/>
              <a:t> </a:t>
            </a:r>
            <a:r>
              <a:rPr lang="es-AR" sz="2400" dirty="0" err="1"/>
              <a:t>population</a:t>
            </a:r>
            <a:r>
              <a:rPr lang="es-AR" sz="2400" dirty="0"/>
              <a:t> </a:t>
            </a:r>
            <a:r>
              <a:rPr lang="es-AR" sz="2400" dirty="0" err="1"/>
              <a:t>policies</a:t>
            </a:r>
            <a:r>
              <a:rPr lang="es-AR" sz="2400" dirty="0"/>
              <a:t> in </a:t>
            </a:r>
            <a:r>
              <a:rPr lang="es-AR" sz="2400" dirty="0" err="1"/>
              <a:t>the</a:t>
            </a:r>
            <a:r>
              <a:rPr lang="es-AR" sz="2400" dirty="0"/>
              <a:t> región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AR" sz="2400" dirty="0" err="1"/>
              <a:t>Policy</a:t>
            </a:r>
            <a:r>
              <a:rPr lang="es-AR" sz="2400" dirty="0"/>
              <a:t> responses in </a:t>
            </a:r>
            <a:r>
              <a:rPr lang="es-AR" sz="2400" dirty="0" err="1"/>
              <a:t>recent</a:t>
            </a:r>
            <a:r>
              <a:rPr lang="es-AR" sz="2400" dirty="0"/>
              <a:t> </a:t>
            </a:r>
            <a:r>
              <a:rPr lang="es-AR" sz="2400" dirty="0" err="1"/>
              <a:t>years</a:t>
            </a:r>
            <a:endParaRPr lang="es-AR" sz="2400" dirty="0"/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AR" sz="2400" dirty="0"/>
              <a:t>Medium </a:t>
            </a:r>
            <a:r>
              <a:rPr lang="es-AR" sz="2400" dirty="0" err="1"/>
              <a:t>term</a:t>
            </a:r>
            <a:r>
              <a:rPr lang="es-AR" sz="2400" dirty="0"/>
              <a:t> </a:t>
            </a:r>
            <a:r>
              <a:rPr lang="es-AR" sz="2400" dirty="0" err="1"/>
              <a:t>challenges</a:t>
            </a:r>
            <a:endParaRPr lang="es-AR" sz="2400" dirty="0"/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AR" sz="2400" dirty="0" err="1"/>
              <a:t>Conclusions</a:t>
            </a:r>
            <a:endParaRPr lang="es-E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build="p" bldLvl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28;g1d651a87cca_0_333"/>
          <p:cNvSpPr txBox="1"/>
          <p:nvPr/>
        </p:nvSpPr>
        <p:spPr>
          <a:xfrm>
            <a:off x="1283998" y="194473"/>
            <a:ext cx="7629954" cy="47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2500" b="1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lang="es-AR" dirty="0"/>
          </a:p>
        </p:txBody>
      </p:sp>
      <p:sp>
        <p:nvSpPr>
          <p:cNvPr id="159" name="Google Shape;129;g1d651a87cca_0_333"/>
          <p:cNvSpPr/>
          <p:nvPr/>
        </p:nvSpPr>
        <p:spPr>
          <a:xfrm>
            <a:off x="49" y="375"/>
            <a:ext cx="1047301" cy="5145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0" name="Google Shape;130;g1d651a87cca_0_333"/>
          <p:cNvSpPr txBox="1"/>
          <p:nvPr/>
        </p:nvSpPr>
        <p:spPr>
          <a:xfrm rot="16200000">
            <a:off x="-1938215" y="2090040"/>
            <a:ext cx="4933553" cy="892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5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s-AR" dirty="0" err="1"/>
              <a:t>Fertility</a:t>
            </a:r>
            <a:r>
              <a:rPr lang="es-AR" dirty="0"/>
              <a:t> </a:t>
            </a:r>
            <a:r>
              <a:rPr lang="es-AR" dirty="0" err="1"/>
              <a:t>trends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F2242D7-1711-2345-825F-6F40FDC9B790}"/>
              </a:ext>
            </a:extLst>
          </p:cNvPr>
          <p:cNvSpPr txBox="1"/>
          <p:nvPr/>
        </p:nvSpPr>
        <p:spPr>
          <a:xfrm>
            <a:off x="1283998" y="263426"/>
            <a:ext cx="7412962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s-AR" sz="1800" dirty="0" err="1">
                <a:latin typeface="Times New Roman" panose="02020603050405020304" pitchFamily="18" charset="0"/>
              </a:rPr>
              <a:t>Latin</a:t>
            </a:r>
            <a:r>
              <a:rPr lang="es-AR" sz="1800" dirty="0">
                <a:latin typeface="Times New Roman" panose="02020603050405020304" pitchFamily="18" charset="0"/>
              </a:rPr>
              <a:t> </a:t>
            </a:r>
            <a:r>
              <a:rPr lang="es-AR" sz="1800" dirty="0" err="1">
                <a:latin typeface="Times New Roman" panose="02020603050405020304" pitchFamily="18" charset="0"/>
              </a:rPr>
              <a:t>America</a:t>
            </a:r>
            <a:r>
              <a:rPr lang="es-AR" sz="1800" dirty="0">
                <a:latin typeface="Times New Roman" panose="02020603050405020304" pitchFamily="18" charset="0"/>
              </a:rPr>
              <a:t> as a </a:t>
            </a:r>
            <a:r>
              <a:rPr lang="es-AR" sz="1800" dirty="0" err="1">
                <a:latin typeface="Times New Roman" panose="02020603050405020304" pitchFamily="18" charset="0"/>
              </a:rPr>
              <a:t>region</a:t>
            </a:r>
            <a:r>
              <a:rPr lang="es-AR" sz="1800" dirty="0">
                <a:latin typeface="Times New Roman" panose="02020603050405020304" pitchFamily="18" charset="0"/>
              </a:rPr>
              <a:t> has </a:t>
            </a:r>
            <a:r>
              <a:rPr lang="es-AR" sz="1800" dirty="0" err="1">
                <a:latin typeface="Times New Roman" panose="02020603050405020304" pitchFamily="18" charset="0"/>
              </a:rPr>
              <a:t>been</a:t>
            </a:r>
            <a:r>
              <a:rPr lang="es-AR" sz="1800" dirty="0">
                <a:latin typeface="Times New Roman" panose="02020603050405020304" pitchFamily="18" charset="0"/>
              </a:rPr>
              <a:t> </a:t>
            </a:r>
            <a:r>
              <a:rPr lang="es-AR" sz="1800" dirty="0" err="1">
                <a:latin typeface="Times New Roman" panose="02020603050405020304" pitchFamily="18" charset="0"/>
              </a:rPr>
              <a:t>considered</a:t>
            </a:r>
            <a:r>
              <a:rPr lang="es-AR" sz="1800" dirty="0">
                <a:latin typeface="Times New Roman" panose="02020603050405020304" pitchFamily="18" charset="0"/>
              </a:rPr>
              <a:t> </a:t>
            </a:r>
            <a:r>
              <a:rPr lang="es-AR" sz="1800" dirty="0" err="1">
                <a:latin typeface="Times New Roman" panose="02020603050405020304" pitchFamily="18" charset="0"/>
              </a:rPr>
              <a:t>to</a:t>
            </a:r>
            <a:r>
              <a:rPr lang="es-AR" sz="1800" dirty="0">
                <a:latin typeface="Times New Roman" panose="02020603050405020304" pitchFamily="18" charset="0"/>
              </a:rPr>
              <a:t> be in a </a:t>
            </a:r>
            <a:r>
              <a:rPr lang="es-AR" sz="1800" dirty="0" err="1">
                <a:latin typeface="Times New Roman" panose="02020603050405020304" pitchFamily="18" charset="0"/>
              </a:rPr>
              <a:t>moderate</a:t>
            </a:r>
            <a:r>
              <a:rPr lang="es-AR" sz="1800" dirty="0">
                <a:latin typeface="Times New Roman" panose="02020603050405020304" pitchFamily="18" charset="0"/>
              </a:rPr>
              <a:t> </a:t>
            </a:r>
            <a:r>
              <a:rPr lang="es-AR" sz="1800" dirty="0" err="1">
                <a:latin typeface="Times New Roman" panose="02020603050405020304" pitchFamily="18" charset="0"/>
              </a:rPr>
              <a:t>transition</a:t>
            </a:r>
            <a:r>
              <a:rPr lang="es-AR" sz="1800" dirty="0">
                <a:latin typeface="Times New Roman" panose="02020603050405020304" pitchFamily="18" charset="0"/>
              </a:rPr>
              <a:t> </a:t>
            </a:r>
            <a:r>
              <a:rPr lang="es-AR" sz="1800" dirty="0" err="1">
                <a:latin typeface="Times New Roman" panose="02020603050405020304" pitchFamily="18" charset="0"/>
              </a:rPr>
              <a:t>path</a:t>
            </a:r>
            <a:r>
              <a:rPr lang="es-AR" sz="1800" dirty="0">
                <a:latin typeface="Times New Roman" panose="02020603050405020304" pitchFamily="18" charset="0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es-AR" sz="1800" dirty="0" err="1">
                <a:latin typeface="Times New Roman" panose="02020603050405020304" pitchFamily="18" charset="0"/>
              </a:rPr>
              <a:t>By</a:t>
            </a:r>
            <a:r>
              <a:rPr lang="es-AR" sz="1800" dirty="0">
                <a:latin typeface="Times New Roman" panose="02020603050405020304" pitchFamily="18" charset="0"/>
              </a:rPr>
              <a:t> 2000, TFR </a:t>
            </a:r>
            <a:r>
              <a:rPr lang="es-AR" sz="1800" dirty="0" err="1">
                <a:latin typeface="Times New Roman" panose="02020603050405020304" pitchFamily="18" charset="0"/>
              </a:rPr>
              <a:t>was</a:t>
            </a:r>
            <a:r>
              <a:rPr lang="es-AR" sz="1800" dirty="0">
                <a:latin typeface="Times New Roman" panose="02020603050405020304" pitchFamily="18" charset="0"/>
              </a:rPr>
              <a:t> </a:t>
            </a:r>
            <a:r>
              <a:rPr lang="es-AR" sz="1800" dirty="0" err="1">
                <a:latin typeface="Times New Roman" panose="02020603050405020304" pitchFamily="18" charset="0"/>
              </a:rPr>
              <a:t>around</a:t>
            </a:r>
            <a:r>
              <a:rPr lang="es-AR" sz="1800" dirty="0">
                <a:latin typeface="Times New Roman" panose="02020603050405020304" pitchFamily="18" charset="0"/>
              </a:rPr>
              <a:t> 2.5, and a </a:t>
            </a:r>
            <a:r>
              <a:rPr lang="es-AR" sz="1800" dirty="0" err="1">
                <a:latin typeface="Times New Roman" panose="02020603050405020304" pitchFamily="18" charset="0"/>
              </a:rPr>
              <a:t>smooth</a:t>
            </a:r>
            <a:r>
              <a:rPr lang="es-AR" sz="1800" dirty="0">
                <a:latin typeface="Times New Roman" panose="02020603050405020304" pitchFamily="18" charset="0"/>
              </a:rPr>
              <a:t> decline </a:t>
            </a:r>
            <a:r>
              <a:rPr lang="es-AR" sz="1800" dirty="0" err="1">
                <a:latin typeface="Times New Roman" panose="02020603050405020304" pitchFamily="18" charset="0"/>
              </a:rPr>
              <a:t>was</a:t>
            </a:r>
            <a:r>
              <a:rPr lang="es-AR" sz="1800" dirty="0">
                <a:latin typeface="Times New Roman" panose="02020603050405020304" pitchFamily="18" charset="0"/>
              </a:rPr>
              <a:t> </a:t>
            </a:r>
            <a:r>
              <a:rPr lang="es-AR" sz="1800" dirty="0" err="1">
                <a:latin typeface="Times New Roman" panose="02020603050405020304" pitchFamily="18" charset="0"/>
              </a:rPr>
              <a:t>expected</a:t>
            </a:r>
            <a:r>
              <a:rPr lang="es-AR" sz="1800" dirty="0">
                <a:latin typeface="Times New Roman" panose="02020603050405020304" pitchFamily="18" charset="0"/>
              </a:rPr>
              <a:t>, </a:t>
            </a:r>
            <a:r>
              <a:rPr lang="es-AR" sz="1800" dirty="0" err="1">
                <a:latin typeface="Times New Roman" panose="02020603050405020304" pitchFamily="18" charset="0"/>
              </a:rPr>
              <a:t>to</a:t>
            </a:r>
            <a:r>
              <a:rPr lang="es-AR" sz="1800" dirty="0">
                <a:latin typeface="Times New Roman" panose="02020603050405020304" pitchFamily="18" charset="0"/>
              </a:rPr>
              <a:t> </a:t>
            </a:r>
            <a:r>
              <a:rPr lang="es-AR" sz="1800" dirty="0" err="1">
                <a:latin typeface="Times New Roman" panose="02020603050405020304" pitchFamily="18" charset="0"/>
              </a:rPr>
              <a:t>reach</a:t>
            </a:r>
            <a:r>
              <a:rPr lang="es-AR" sz="1800" dirty="0">
                <a:latin typeface="Times New Roman" panose="02020603050405020304" pitchFamily="18" charset="0"/>
              </a:rPr>
              <a:t> </a:t>
            </a:r>
            <a:r>
              <a:rPr lang="es-AR" sz="1800" dirty="0" err="1">
                <a:latin typeface="Times New Roman" panose="02020603050405020304" pitchFamily="18" charset="0"/>
              </a:rPr>
              <a:t>replacement</a:t>
            </a:r>
            <a:r>
              <a:rPr lang="es-AR" sz="1800" dirty="0">
                <a:latin typeface="Times New Roman" panose="02020603050405020304" pitchFamily="18" charset="0"/>
              </a:rPr>
              <a:t> </a:t>
            </a:r>
            <a:r>
              <a:rPr lang="es-AR" sz="1800" dirty="0" err="1">
                <a:latin typeface="Times New Roman" panose="02020603050405020304" pitchFamily="18" charset="0"/>
              </a:rPr>
              <a:t>level</a:t>
            </a:r>
            <a:r>
              <a:rPr lang="es-AR" sz="1800" dirty="0">
                <a:latin typeface="Times New Roman" panose="02020603050405020304" pitchFamily="18" charset="0"/>
              </a:rPr>
              <a:t> </a:t>
            </a:r>
            <a:r>
              <a:rPr lang="es-AR" sz="1800" dirty="0" err="1">
                <a:latin typeface="Times New Roman" panose="02020603050405020304" pitchFamily="18" charset="0"/>
              </a:rPr>
              <a:t>by</a:t>
            </a:r>
            <a:r>
              <a:rPr lang="es-AR" sz="1800" dirty="0">
                <a:latin typeface="Times New Roman" panose="02020603050405020304" pitchFamily="18" charset="0"/>
              </a:rPr>
              <a:t> 2020.</a:t>
            </a:r>
          </a:p>
          <a:p>
            <a:pPr marL="285750" indent="-285750" algn="l">
              <a:buFontTx/>
              <a:buChar char="-"/>
            </a:pPr>
            <a:r>
              <a:rPr lang="es-AR" sz="1800" dirty="0" err="1">
                <a:latin typeface="Times New Roman" panose="02020603050405020304" pitchFamily="18" charset="0"/>
              </a:rPr>
              <a:t>However</a:t>
            </a:r>
            <a:r>
              <a:rPr lang="es-AR" sz="1800" dirty="0">
                <a:latin typeface="Times New Roman" panose="02020603050405020304" pitchFamily="18" charset="0"/>
              </a:rPr>
              <a:t>, </a:t>
            </a:r>
            <a:r>
              <a:rPr lang="es-AR" sz="1800" dirty="0" err="1">
                <a:latin typeface="Times New Roman" panose="02020603050405020304" pitchFamily="18" charset="0"/>
              </a:rPr>
              <a:t>something</a:t>
            </a:r>
            <a:r>
              <a:rPr lang="es-AR" sz="1800" dirty="0">
                <a:latin typeface="Times New Roman" panose="02020603050405020304" pitchFamily="18" charset="0"/>
              </a:rPr>
              <a:t> </a:t>
            </a:r>
            <a:r>
              <a:rPr lang="es-AR" sz="1800" dirty="0" err="1">
                <a:latin typeface="Times New Roman" panose="02020603050405020304" pitchFamily="18" charset="0"/>
              </a:rPr>
              <a:t>happened</a:t>
            </a:r>
            <a:r>
              <a:rPr lang="es-AR" sz="1800" dirty="0">
                <a:latin typeface="Times New Roman" panose="02020603050405020304" pitchFamily="18" charset="0"/>
              </a:rPr>
              <a:t> in </a:t>
            </a:r>
            <a:r>
              <a:rPr lang="es-AR" sz="1800" dirty="0" err="1">
                <a:latin typeface="Times New Roman" panose="02020603050405020304" pitchFamily="18" charset="0"/>
              </a:rPr>
              <a:t>the</a:t>
            </a:r>
            <a:r>
              <a:rPr lang="es-AR" sz="1800" dirty="0">
                <a:latin typeface="Times New Roman" panose="02020603050405020304" pitchFamily="18" charset="0"/>
              </a:rPr>
              <a:t> </a:t>
            </a:r>
            <a:r>
              <a:rPr lang="es-AR" sz="1800" dirty="0" err="1">
                <a:latin typeface="Times New Roman" panose="02020603050405020304" pitchFamily="18" charset="0"/>
              </a:rPr>
              <a:t>last</a:t>
            </a:r>
            <a:r>
              <a:rPr lang="es-AR" sz="1800" dirty="0">
                <a:latin typeface="Times New Roman" panose="02020603050405020304" pitchFamily="18" charset="0"/>
              </a:rPr>
              <a:t> </a:t>
            </a:r>
            <a:r>
              <a:rPr lang="es-AR" sz="1800" dirty="0" err="1">
                <a:latin typeface="Times New Roman" panose="02020603050405020304" pitchFamily="18" charset="0"/>
              </a:rPr>
              <a:t>decade</a:t>
            </a:r>
            <a:r>
              <a:rPr lang="es-AR" sz="1800" dirty="0">
                <a:latin typeface="Times New Roman" panose="02020603050405020304" pitchFamily="18" charset="0"/>
              </a:rPr>
              <a:t> in </a:t>
            </a:r>
            <a:r>
              <a:rPr lang="es-AR" sz="1800" dirty="0" err="1">
                <a:latin typeface="Times New Roman" panose="02020603050405020304" pitchFamily="18" charset="0"/>
              </a:rPr>
              <a:t>several</a:t>
            </a:r>
            <a:r>
              <a:rPr lang="es-AR" sz="1800" dirty="0">
                <a:latin typeface="Times New Roman" panose="02020603050405020304" pitchFamily="18" charset="0"/>
              </a:rPr>
              <a:t> </a:t>
            </a:r>
            <a:r>
              <a:rPr lang="es-AR" sz="1800" dirty="0" err="1">
                <a:latin typeface="Times New Roman" panose="02020603050405020304" pitchFamily="18" charset="0"/>
              </a:rPr>
              <a:t>countries</a:t>
            </a:r>
            <a:r>
              <a:rPr lang="es-AR" sz="1800" dirty="0">
                <a:latin typeface="Times New Roman" panose="02020603050405020304" pitchFamily="18" charset="0"/>
              </a:rPr>
              <a:t>…</a:t>
            </a:r>
          </a:p>
          <a:p>
            <a:pPr marL="285750" indent="-285750" algn="l">
              <a:buFontTx/>
              <a:buChar char="-"/>
            </a:pPr>
            <a:endParaRPr lang="es-AR" sz="1800" dirty="0">
              <a:latin typeface="Times New Roman" panose="02020603050405020304" pitchFamily="18" charset="0"/>
            </a:endParaRPr>
          </a:p>
          <a:p>
            <a:pPr algn="l"/>
            <a:endParaRPr lang="es-AR" sz="1800" dirty="0">
              <a:latin typeface="Times New Roman" panose="02020603050405020304" pitchFamily="18" charset="0"/>
            </a:endParaRPr>
          </a:p>
          <a:p>
            <a:pPr algn="l"/>
            <a:endParaRPr lang="es-AR" sz="1800" dirty="0"/>
          </a:p>
        </p:txBody>
      </p:sp>
      <p:graphicFrame>
        <p:nvGraphicFramePr>
          <p:cNvPr id="7" name="Chart 2">
            <a:extLst>
              <a:ext uri="{FF2B5EF4-FFF2-40B4-BE49-F238E27FC236}">
                <a16:creationId xmlns:a16="http://schemas.microsoft.com/office/drawing/2014/main" id="{00000000-0008-0000-1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546370"/>
              </p:ext>
            </p:extLst>
          </p:nvPr>
        </p:nvGraphicFramePr>
        <p:xfrm>
          <a:off x="1495425" y="1784351"/>
          <a:ext cx="7201535" cy="316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Grupo 16">
            <a:extLst>
              <a:ext uri="{FF2B5EF4-FFF2-40B4-BE49-F238E27FC236}">
                <a16:creationId xmlns:a16="http://schemas.microsoft.com/office/drawing/2014/main" id="{C500BC38-1655-61F8-452E-D87DC12CAD59}"/>
              </a:ext>
            </a:extLst>
          </p:cNvPr>
          <p:cNvGrpSpPr/>
          <p:nvPr/>
        </p:nvGrpSpPr>
        <p:grpSpPr>
          <a:xfrm>
            <a:off x="7753350" y="3746500"/>
            <a:ext cx="1096198" cy="755650"/>
            <a:chOff x="7753350" y="3746500"/>
            <a:chExt cx="1096198" cy="755650"/>
          </a:xfrm>
        </p:grpSpPr>
        <p:sp>
          <p:nvSpPr>
            <p:cNvPr id="4" name="Cerrar llave 3">
              <a:extLst>
                <a:ext uri="{FF2B5EF4-FFF2-40B4-BE49-F238E27FC236}">
                  <a16:creationId xmlns:a16="http://schemas.microsoft.com/office/drawing/2014/main" id="{3D35E4EC-0114-E9EF-C018-20B92C837F60}"/>
                </a:ext>
              </a:extLst>
            </p:cNvPr>
            <p:cNvSpPr/>
            <p:nvPr/>
          </p:nvSpPr>
          <p:spPr>
            <a:xfrm>
              <a:off x="8171180" y="3746500"/>
              <a:ext cx="133350" cy="755650"/>
            </a:xfrm>
            <a:prstGeom prst="rightBrac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74B0FF1-C364-B36D-BDB6-0DED50C53C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3350" y="3748881"/>
              <a:ext cx="417830" cy="1986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CuadroTexto 1">
              <a:extLst>
                <a:ext uri="{FF2B5EF4-FFF2-40B4-BE49-F238E27FC236}">
                  <a16:creationId xmlns:a16="http://schemas.microsoft.com/office/drawing/2014/main" id="{2B9770D2-B811-68EE-5773-98F9CF8D4D80}"/>
                </a:ext>
              </a:extLst>
            </p:cNvPr>
            <p:cNvSpPr txBox="1"/>
            <p:nvPr/>
          </p:nvSpPr>
          <p:spPr>
            <a:xfrm>
              <a:off x="8311584" y="3977647"/>
              <a:ext cx="537964" cy="2616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none" lIns="45718" tIns="45718" rIns="45718" bIns="45718" numCol="1" spcCol="38100" rtlCol="0" anchor="t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AR" b="0" i="0" u="none" strike="noStrike" cap="none" spc="0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-27,5%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BCA6F6E-E880-0278-C678-F0DBD8658DB9}"/>
              </a:ext>
            </a:extLst>
          </p:cNvPr>
          <p:cNvGrpSpPr/>
          <p:nvPr/>
        </p:nvGrpSpPr>
        <p:grpSpPr>
          <a:xfrm>
            <a:off x="7725997" y="2769789"/>
            <a:ext cx="1059957" cy="1198167"/>
            <a:chOff x="7725997" y="2769789"/>
            <a:chExt cx="1059957" cy="1198167"/>
          </a:xfrm>
        </p:grpSpPr>
        <p:sp>
          <p:nvSpPr>
            <p:cNvPr id="2" name="Cerrar llave 1">
              <a:extLst>
                <a:ext uri="{FF2B5EF4-FFF2-40B4-BE49-F238E27FC236}">
                  <a16:creationId xmlns:a16="http://schemas.microsoft.com/office/drawing/2014/main" id="{05D89F1C-E08F-D86E-E6C0-46736263A4C3}"/>
                </a:ext>
              </a:extLst>
            </p:cNvPr>
            <p:cNvSpPr/>
            <p:nvPr/>
          </p:nvSpPr>
          <p:spPr>
            <a:xfrm>
              <a:off x="8032467" y="2769789"/>
              <a:ext cx="205388" cy="1193800"/>
            </a:xfrm>
            <a:prstGeom prst="rightBrac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2979441-E2F0-5E19-E310-E4A465F204A0}"/>
                </a:ext>
              </a:extLst>
            </p:cNvPr>
            <p:cNvCxnSpPr>
              <a:endCxn id="2" idx="0"/>
            </p:cNvCxnSpPr>
            <p:nvPr/>
          </p:nvCxnSpPr>
          <p:spPr>
            <a:xfrm flipV="1">
              <a:off x="7753350" y="2769789"/>
              <a:ext cx="279117" cy="436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576A1B72-B378-C428-4490-3EADDE7987E1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flipV="1">
              <a:off x="7725997" y="3963589"/>
              <a:ext cx="306470" cy="436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CuadroTexto 1">
              <a:extLst>
                <a:ext uri="{FF2B5EF4-FFF2-40B4-BE49-F238E27FC236}">
                  <a16:creationId xmlns:a16="http://schemas.microsoft.com/office/drawing/2014/main" id="{DAF2052B-AB56-EC5B-ABF4-CDED79465913}"/>
                </a:ext>
              </a:extLst>
            </p:cNvPr>
            <p:cNvSpPr txBox="1"/>
            <p:nvPr/>
          </p:nvSpPr>
          <p:spPr>
            <a:xfrm>
              <a:off x="8247990" y="3233767"/>
              <a:ext cx="537964" cy="2616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none" lIns="45718" tIns="45718" rIns="45718" bIns="45718" numCol="1" spcCol="38100" rtlCol="0" anchor="t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AR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-33,2%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5070242-9E4B-62C6-AB5C-7996DDADD52F}"/>
              </a:ext>
            </a:extLst>
          </p:cNvPr>
          <p:cNvGrpSpPr/>
          <p:nvPr/>
        </p:nvGrpSpPr>
        <p:grpSpPr>
          <a:xfrm>
            <a:off x="7706713" y="3233768"/>
            <a:ext cx="743352" cy="954058"/>
            <a:chOff x="7706713" y="3233767"/>
            <a:chExt cx="743352" cy="87468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7104A305-6417-43A4-47F2-D0C4DD4A1D91}"/>
                </a:ext>
              </a:extLst>
            </p:cNvPr>
            <p:cNvSpPr/>
            <p:nvPr/>
          </p:nvSpPr>
          <p:spPr>
            <a:xfrm>
              <a:off x="7706713" y="3233767"/>
              <a:ext cx="205388" cy="874683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>
              <a:solidFill>
                <a:srgbClr val="00B05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" name="CuadroTexto 1">
              <a:extLst>
                <a:ext uri="{FF2B5EF4-FFF2-40B4-BE49-F238E27FC236}">
                  <a16:creationId xmlns:a16="http://schemas.microsoft.com/office/drawing/2014/main" id="{2127911A-B8DF-F2D3-2FD2-1A3DCFB5316E}"/>
                </a:ext>
              </a:extLst>
            </p:cNvPr>
            <p:cNvSpPr txBox="1"/>
            <p:nvPr/>
          </p:nvSpPr>
          <p:spPr>
            <a:xfrm>
              <a:off x="7912101" y="3523252"/>
              <a:ext cx="537964" cy="2616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none" lIns="45718" tIns="45718" rIns="45718" bIns="45718" numCol="1" spcCol="38100" rtlCol="0" anchor="t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-29,7%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64209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Graphic spid="7" grpId="0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28;g1d651a87cca_0_333"/>
          <p:cNvSpPr txBox="1"/>
          <p:nvPr/>
        </p:nvSpPr>
        <p:spPr>
          <a:xfrm>
            <a:off x="1283998" y="194473"/>
            <a:ext cx="7629954" cy="47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2500" b="1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lang="es-AR" dirty="0"/>
          </a:p>
        </p:txBody>
      </p:sp>
      <p:sp>
        <p:nvSpPr>
          <p:cNvPr id="159" name="Google Shape;129;g1d651a87cca_0_333"/>
          <p:cNvSpPr/>
          <p:nvPr/>
        </p:nvSpPr>
        <p:spPr>
          <a:xfrm>
            <a:off x="49" y="375"/>
            <a:ext cx="1047301" cy="5145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0" name="Google Shape;130;g1d651a87cca_0_333"/>
          <p:cNvSpPr txBox="1"/>
          <p:nvPr/>
        </p:nvSpPr>
        <p:spPr>
          <a:xfrm rot="16200000">
            <a:off x="-1938215" y="2090040"/>
            <a:ext cx="4933553" cy="892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5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s-AR" dirty="0" err="1"/>
              <a:t>Fertility</a:t>
            </a:r>
            <a:r>
              <a:rPr lang="es-AR" dirty="0"/>
              <a:t> </a:t>
            </a:r>
            <a:r>
              <a:rPr lang="es-AR" dirty="0" err="1"/>
              <a:t>trends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F2242D7-1711-2345-825F-6F40FDC9B790}"/>
              </a:ext>
            </a:extLst>
          </p:cNvPr>
          <p:cNvSpPr txBox="1"/>
          <p:nvPr/>
        </p:nvSpPr>
        <p:spPr>
          <a:xfrm>
            <a:off x="1283998" y="623147"/>
            <a:ext cx="7412962" cy="39087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What happened?</a:t>
            </a:r>
          </a:p>
          <a:p>
            <a:pPr marL="342900" indent="-342900" algn="l"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</a:rPr>
              <a:t>Not completely clear: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Probably some social/cultural changes, but</a:t>
            </a:r>
            <a:r>
              <a:rPr lang="en-US" sz="2000" b="0" i="0" u="none" strike="noStrike" dirty="0">
                <a:latin typeface="Times New Roman" panose="02020603050405020304" pitchFamily="18" charset="0"/>
              </a:rPr>
              <a:t> introduction of birth control implants seems to have had a critical role</a:t>
            </a:r>
          </a:p>
          <a:p>
            <a:pPr marL="342900" indent="-342900" algn="l">
              <a:buFontTx/>
              <a:buChar char="-"/>
            </a:pPr>
            <a:r>
              <a:rPr lang="en-US" sz="2000" baseline="0" dirty="0">
                <a:latin typeface="Times New Roman" panose="02020603050405020304" pitchFamily="18" charset="0"/>
              </a:rPr>
              <a:t>Decline is even more important among teenagers:</a:t>
            </a:r>
            <a:r>
              <a:rPr lang="en-US" sz="2000" dirty="0">
                <a:latin typeface="Times New Roman" panose="02020603050405020304" pitchFamily="18" charset="0"/>
              </a:rPr>
              <a:t> In Uruguay, under-20 fertility dropped by 55% in 6 years, in Argentina, by 62% in 8 years.</a:t>
            </a:r>
          </a:p>
          <a:p>
            <a:pPr marL="342900" indent="-342900" algn="l">
              <a:buFontTx/>
              <a:buChar char="-"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These</a:t>
            </a:r>
            <a:r>
              <a:rPr lang="en-US" sz="2000" b="0" i="0" u="none" strike="noStrike" dirty="0">
                <a:latin typeface="Times New Roman" panose="02020603050405020304" pitchFamily="18" charset="0"/>
              </a:rPr>
              <a:t> changes produced a dramatic shift: fertility in Argentina declined faster in six years than in the previous six decades.</a:t>
            </a:r>
          </a:p>
          <a:p>
            <a:pPr marL="342900" indent="-342900" algn="l">
              <a:buFontTx/>
              <a:buChar char="-"/>
            </a:pPr>
            <a:r>
              <a:rPr lang="en-US" sz="2000" baseline="0" dirty="0">
                <a:latin typeface="Times New Roman" panose="02020603050405020304" pitchFamily="18" charset="0"/>
              </a:rPr>
              <a:t>Interestingly, policymakers (even those</a:t>
            </a:r>
            <a:r>
              <a:rPr lang="en-US" sz="2000" dirty="0">
                <a:latin typeface="Times New Roman" panose="02020603050405020304" pitchFamily="18" charset="0"/>
              </a:rPr>
              <a:t> working on population or social areas) are only now beginning to notice, and are not sure whether this is good or bad…</a:t>
            </a:r>
            <a:endParaRPr lang="en-US" sz="2000" b="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2760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29;g1d651a87cca_0_333"/>
          <p:cNvSpPr/>
          <p:nvPr/>
        </p:nvSpPr>
        <p:spPr>
          <a:xfrm>
            <a:off x="49" y="375"/>
            <a:ext cx="1313322" cy="5143125"/>
          </a:xfrm>
          <a:prstGeom prst="rect">
            <a:avLst/>
          </a:prstGeom>
          <a:solidFill>
            <a:srgbClr val="7030A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6" name="Google Shape;130;g1d651a87cca_0_333"/>
          <p:cNvSpPr txBox="1"/>
          <p:nvPr/>
        </p:nvSpPr>
        <p:spPr>
          <a:xfrm rot="16200000">
            <a:off x="-1873996" y="1848496"/>
            <a:ext cx="4933553" cy="144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5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s-ES" sz="4400" dirty="0" err="1"/>
              <a:t>Population</a:t>
            </a:r>
            <a:r>
              <a:rPr lang="es-ES" sz="4400" dirty="0"/>
              <a:t> </a:t>
            </a:r>
            <a:r>
              <a:rPr lang="es-ES" sz="4400" dirty="0" err="1"/>
              <a:t>policies</a:t>
            </a:r>
            <a:endParaRPr sz="4400" dirty="0"/>
          </a:p>
        </p:txBody>
      </p:sp>
      <p:sp>
        <p:nvSpPr>
          <p:cNvPr id="167" name="Google Shape;128;g1d651a87cca_0_333"/>
          <p:cNvSpPr txBox="1"/>
          <p:nvPr/>
        </p:nvSpPr>
        <p:spPr>
          <a:xfrm>
            <a:off x="1443894" y="78780"/>
            <a:ext cx="7700057" cy="4985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2000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Population policies in Latin America have been driven by geopolitics: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In the late 19th and early 20th Century: Attract western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european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 migrants.</a:t>
            </a:r>
          </a:p>
          <a:p>
            <a:pPr marL="285750" indent="-285750" algn="l">
              <a:buFontTx/>
              <a:buChar char="-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Second half of the 20th Century: Territorial focus, growing concerns with emigration (“Brain drain”) </a:t>
            </a:r>
          </a:p>
          <a:p>
            <a:pPr marL="285750" indent="-285750" algn="l">
              <a:buFontTx/>
              <a:buChar char="-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Political tensions: High fertility was considered positive by some (geopolitical), negative by others (neo-Malthusians).</a:t>
            </a:r>
          </a:p>
          <a:p>
            <a:pPr marL="285750" indent="-285750" algn="l">
              <a:buFontTx/>
              <a:buChar char="-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Slow shift towards more liberal, rights-based view in recent decades as gender equity became relevant.</a:t>
            </a:r>
          </a:p>
          <a:p>
            <a:pPr marL="285750" indent="-285750" algn="l">
              <a:buFontTx/>
              <a:buChar char="-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Environment concerns are present but with little impact in actual policies.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build="p" bldLvl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29;g1d651a87cca_0_333"/>
          <p:cNvSpPr/>
          <p:nvPr/>
        </p:nvSpPr>
        <p:spPr>
          <a:xfrm>
            <a:off x="49" y="375"/>
            <a:ext cx="1313322" cy="5143125"/>
          </a:xfrm>
          <a:prstGeom prst="rect">
            <a:avLst/>
          </a:prstGeom>
          <a:solidFill>
            <a:srgbClr val="7030A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6" name="Google Shape;130;g1d651a87cca_0_333"/>
          <p:cNvSpPr txBox="1"/>
          <p:nvPr/>
        </p:nvSpPr>
        <p:spPr>
          <a:xfrm rot="16200000">
            <a:off x="-1873996" y="1848496"/>
            <a:ext cx="4933553" cy="144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5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s-ES" sz="4400" dirty="0" err="1"/>
              <a:t>Population</a:t>
            </a:r>
            <a:r>
              <a:rPr lang="es-ES" sz="4400" dirty="0"/>
              <a:t> </a:t>
            </a:r>
            <a:r>
              <a:rPr lang="es-ES" sz="4400" dirty="0" err="1"/>
              <a:t>policies</a:t>
            </a:r>
            <a:endParaRPr sz="4400" dirty="0"/>
          </a:p>
        </p:txBody>
      </p:sp>
      <p:sp>
        <p:nvSpPr>
          <p:cNvPr id="167" name="Google Shape;128;g1d651a87cca_0_333"/>
          <p:cNvSpPr txBox="1"/>
          <p:nvPr/>
        </p:nvSpPr>
        <p:spPr>
          <a:xfrm>
            <a:off x="1417802" y="265837"/>
            <a:ext cx="7700057" cy="892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2000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The new climate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</p:txBody>
      </p:sp>
      <p:pic>
        <p:nvPicPr>
          <p:cNvPr id="5" name="Imagen 4" descr="Un periódico con texto&#10;&#10;Descripción generada automáticamente con confianza media">
            <a:extLst>
              <a:ext uri="{FF2B5EF4-FFF2-40B4-BE49-F238E27FC236}">
                <a16:creationId xmlns:a16="http://schemas.microsoft.com/office/drawing/2014/main" id="{F5ADF8AC-7F6E-2CCD-D347-5D634A21C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36" y="911722"/>
            <a:ext cx="5118641" cy="4037548"/>
          </a:xfrm>
          <a:prstGeom prst="rect">
            <a:avLst/>
          </a:prstGeom>
        </p:spPr>
      </p:pic>
      <p:pic>
        <p:nvPicPr>
          <p:cNvPr id="6" name="Imagen 5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3567E5D6-FCEE-2560-03F5-B77D79349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439" y="970866"/>
            <a:ext cx="7110549" cy="21441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3C3615-E696-4923-C5BB-041D14A12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468" y="1673319"/>
            <a:ext cx="7426724" cy="27476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7773CEE-DB17-01CE-C3AD-699574E4A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482" y="1448749"/>
            <a:ext cx="4936952" cy="27203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0B232BB-C620-B4FF-645D-5C4CB6379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817" y="1995410"/>
            <a:ext cx="7641791" cy="155744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3AE84EC-AFC3-5C1C-C3EE-447DE0B34A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9965" y="2219622"/>
            <a:ext cx="7363853" cy="196242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CE2B29A-E14F-AE4B-F668-79ED0803B9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8428" y="1685058"/>
            <a:ext cx="7318803" cy="22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0879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uiExpand="1" build="p" bldLvl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29;g1d651a87cca_0_333"/>
          <p:cNvSpPr/>
          <p:nvPr/>
        </p:nvSpPr>
        <p:spPr>
          <a:xfrm>
            <a:off x="49" y="375"/>
            <a:ext cx="1313322" cy="5143125"/>
          </a:xfrm>
          <a:prstGeom prst="rect">
            <a:avLst/>
          </a:prstGeom>
          <a:solidFill>
            <a:srgbClr val="7030A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6" name="Google Shape;130;g1d651a87cca_0_333"/>
          <p:cNvSpPr txBox="1"/>
          <p:nvPr/>
        </p:nvSpPr>
        <p:spPr>
          <a:xfrm rot="16200000">
            <a:off x="-1873996" y="1848496"/>
            <a:ext cx="4933553" cy="144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5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s-ES" sz="4400" dirty="0" err="1"/>
              <a:t>Population</a:t>
            </a:r>
            <a:r>
              <a:rPr lang="es-ES" sz="4400" dirty="0"/>
              <a:t> </a:t>
            </a:r>
            <a:r>
              <a:rPr lang="es-ES" sz="4400" dirty="0" err="1"/>
              <a:t>policies</a:t>
            </a:r>
            <a:endParaRPr sz="4400" dirty="0"/>
          </a:p>
        </p:txBody>
      </p:sp>
      <p:sp>
        <p:nvSpPr>
          <p:cNvPr id="167" name="Google Shape;128;g1d651a87cca_0_333"/>
          <p:cNvSpPr txBox="1"/>
          <p:nvPr/>
        </p:nvSpPr>
        <p:spPr>
          <a:xfrm>
            <a:off x="1443893" y="453813"/>
            <a:ext cx="7700057" cy="3908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2000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Concerns are not about geopolitics anymore, but about aging, pensions, depopulation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  <a:p>
            <a:pPr marL="285750" indent="-285750" algn="l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In most cases the situation is seen as a risk:</a:t>
            </a:r>
          </a:p>
          <a:p>
            <a:pPr marL="534988" indent="-285750" algn="l">
              <a:buFontTx/>
              <a:buChar char="-"/>
              <a:tabLst>
                <a:tab pos="534988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“ How will we finance social security?”</a:t>
            </a:r>
          </a:p>
          <a:p>
            <a:pPr marL="534988" indent="-285750" algn="l">
              <a:buFontTx/>
              <a:buChar char="-"/>
              <a:tabLst>
                <a:tab pos="534988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“Will the country depopulate in the medium term?”</a:t>
            </a:r>
          </a:p>
          <a:p>
            <a:pPr marL="534988" indent="-285750" algn="l">
              <a:buFontTx/>
              <a:buChar char="-"/>
              <a:tabLst>
                <a:tab pos="534988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“Who will produce goods and services in the future?”</a:t>
            </a:r>
          </a:p>
          <a:p>
            <a:pPr marL="534988" indent="-285750" algn="l">
              <a:buFontTx/>
              <a:buChar char="-"/>
              <a:tabLst>
                <a:tab pos="534988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“Are we going the way of Japan and Korea?”</a:t>
            </a:r>
          </a:p>
          <a:p>
            <a:pPr marL="534988" indent="-285750" algn="l">
              <a:buFontTx/>
              <a:buChar char="-"/>
              <a:tabLst>
                <a:tab pos="534988" algn="l"/>
              </a:tabLs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Very little discussion about opportunities</a:t>
            </a:r>
          </a:p>
          <a:p>
            <a:pPr marL="285750" indent="-285750" algn="l">
              <a:buFontTx/>
              <a:buChar char="-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  <a:p>
            <a:pPr lvl="1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333396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build="p" bldLvl="4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29;g1d651a87cca_0_333"/>
          <p:cNvSpPr/>
          <p:nvPr/>
        </p:nvSpPr>
        <p:spPr>
          <a:xfrm>
            <a:off x="49" y="375"/>
            <a:ext cx="1313322" cy="5143125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6" name="Google Shape;130;g1d651a87cca_0_333"/>
          <p:cNvSpPr txBox="1"/>
          <p:nvPr/>
        </p:nvSpPr>
        <p:spPr>
          <a:xfrm rot="16200000">
            <a:off x="-1873996" y="1848496"/>
            <a:ext cx="4933553" cy="144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5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s-ES" sz="4400" dirty="0" err="1"/>
              <a:t>Some</a:t>
            </a:r>
            <a:r>
              <a:rPr lang="es-ES" sz="4400" dirty="0"/>
              <a:t> </a:t>
            </a:r>
            <a:r>
              <a:rPr lang="es-ES" sz="4400" dirty="0" err="1"/>
              <a:t>policy</a:t>
            </a:r>
            <a:r>
              <a:rPr lang="es-ES" sz="4400" dirty="0"/>
              <a:t> responses</a:t>
            </a:r>
            <a:endParaRPr sz="4400" dirty="0"/>
          </a:p>
        </p:txBody>
      </p:sp>
      <p:sp>
        <p:nvSpPr>
          <p:cNvPr id="167" name="Google Shape;128;g1d651a87cca_0_333"/>
          <p:cNvSpPr txBox="1"/>
          <p:nvPr/>
        </p:nvSpPr>
        <p:spPr>
          <a:xfrm>
            <a:off x="1443894" y="278521"/>
            <a:ext cx="7700057" cy="1908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2000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Focus on pension reforms: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Higher retirement ages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Lower benefits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Limitations (albeit not elimination) for exceptions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  <a:p>
            <a:pPr lvl="1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E1FB39B-8B83-DB32-4AFA-3A912AC91644}"/>
              </a:ext>
            </a:extLst>
          </p:cNvPr>
          <p:cNvSpPr txBox="1"/>
          <p:nvPr/>
        </p:nvSpPr>
        <p:spPr>
          <a:xfrm>
            <a:off x="2342027" y="2008289"/>
            <a:ext cx="1015659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Brazil</a:t>
            </a:r>
            <a:r>
              <a:rPr kumimoji="0" lang="es-A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br>
              <a:rPr kumimoji="0" lang="es-A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</a:br>
            <a:r>
              <a:rPr kumimoji="0" lang="es-AR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2019</a:t>
            </a:r>
            <a:endParaRPr kumimoji="0" lang="es-AR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06C23F-32EF-9EB0-7106-33D1DD132A79}"/>
              </a:ext>
            </a:extLst>
          </p:cNvPr>
          <p:cNvSpPr txBox="1"/>
          <p:nvPr/>
        </p:nvSpPr>
        <p:spPr>
          <a:xfrm>
            <a:off x="4159128" y="2008289"/>
            <a:ext cx="1341069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Uruguay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2022</a:t>
            </a:r>
          </a:p>
        </p:txBody>
      </p:sp>
      <p:sp>
        <p:nvSpPr>
          <p:cNvPr id="4" name="Google Shape;128;g1d651a87cca_0_333">
            <a:extLst>
              <a:ext uri="{FF2B5EF4-FFF2-40B4-BE49-F238E27FC236}">
                <a16:creationId xmlns:a16="http://schemas.microsoft.com/office/drawing/2014/main" id="{469B4D30-AE51-4C66-F057-C17DF85755C7}"/>
              </a:ext>
            </a:extLst>
          </p:cNvPr>
          <p:cNvSpPr txBox="1"/>
          <p:nvPr/>
        </p:nvSpPr>
        <p:spPr>
          <a:xfrm>
            <a:off x="1454348" y="2697569"/>
            <a:ext cx="7700057" cy="1846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2000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But others are moving in the opposite direction: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Expand coverage without additional financing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Increase benefits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Weaken financial sustainability of current schemes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  <a:p>
            <a:pPr lvl="1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98C905-CE4E-0F95-834F-AFDD87129901}"/>
              </a:ext>
            </a:extLst>
          </p:cNvPr>
          <p:cNvSpPr txBox="1"/>
          <p:nvPr/>
        </p:nvSpPr>
        <p:spPr>
          <a:xfrm>
            <a:off x="5187534" y="4398858"/>
            <a:ext cx="1578313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Colombia </a:t>
            </a:r>
            <a:br>
              <a:rPr kumimoji="0" lang="es-A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</a:br>
            <a:r>
              <a:rPr kumimoji="0" lang="es-AR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(in </a:t>
            </a:r>
            <a:r>
              <a:rPr kumimoji="0" lang="es-AR" sz="1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congress</a:t>
            </a:r>
            <a:r>
              <a:rPr kumimoji="0" lang="es-AR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)</a:t>
            </a:r>
            <a:endParaRPr kumimoji="0" lang="es-AR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9A68FED-9E55-ED2D-7E05-9A304077EFB2}"/>
              </a:ext>
            </a:extLst>
          </p:cNvPr>
          <p:cNvSpPr txBox="1"/>
          <p:nvPr/>
        </p:nvSpPr>
        <p:spPr>
          <a:xfrm>
            <a:off x="3954400" y="4443627"/>
            <a:ext cx="776812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Peru</a:t>
            </a:r>
            <a:endParaRPr kumimoji="0" lang="es-A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1CBFA1-F128-F28C-D78C-C65F3128923F}"/>
              </a:ext>
            </a:extLst>
          </p:cNvPr>
          <p:cNvSpPr txBox="1"/>
          <p:nvPr/>
        </p:nvSpPr>
        <p:spPr>
          <a:xfrm>
            <a:off x="7143479" y="4416609"/>
            <a:ext cx="844138" cy="769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Chile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2024?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C87CF2-463F-9DAF-79E2-8AFD920B18AA}"/>
              </a:ext>
            </a:extLst>
          </p:cNvPr>
          <p:cNvSpPr txBox="1"/>
          <p:nvPr/>
        </p:nvSpPr>
        <p:spPr>
          <a:xfrm>
            <a:off x="2094680" y="4394229"/>
            <a:ext cx="1195195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Mexico</a:t>
            </a:r>
            <a:endParaRPr kumimoji="0" lang="es-A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2019-2020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606B82-B380-58C8-74BB-28E2F3319514}"/>
              </a:ext>
            </a:extLst>
          </p:cNvPr>
          <p:cNvSpPr txBox="1"/>
          <p:nvPr/>
        </p:nvSpPr>
        <p:spPr>
          <a:xfrm>
            <a:off x="6301639" y="2008289"/>
            <a:ext cx="1528620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Argentina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2024?</a:t>
            </a:r>
            <a:endParaRPr kumimoji="0" lang="es-A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60337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build="p" bldLvl="4" animBg="1"/>
      <p:bldP spid="2" grpId="0"/>
      <p:bldP spid="3" grpId="0"/>
      <p:bldP spid="4" grpId="0" build="p" bldLvl="4" animBg="1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29;g1d651a87cca_0_333"/>
          <p:cNvSpPr/>
          <p:nvPr/>
        </p:nvSpPr>
        <p:spPr>
          <a:xfrm>
            <a:off x="49" y="375"/>
            <a:ext cx="1313322" cy="5143125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6" name="Google Shape;130;g1d651a87cca_0_333"/>
          <p:cNvSpPr txBox="1"/>
          <p:nvPr/>
        </p:nvSpPr>
        <p:spPr>
          <a:xfrm rot="16200000">
            <a:off x="-1873996" y="1848496"/>
            <a:ext cx="4933553" cy="144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52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s-ES" sz="4400" dirty="0" err="1"/>
              <a:t>What</a:t>
            </a:r>
            <a:r>
              <a:rPr lang="es-ES" sz="4400" dirty="0"/>
              <a:t> </a:t>
            </a:r>
            <a:r>
              <a:rPr lang="es-ES" sz="4400" dirty="0" err="1"/>
              <a:t>about</a:t>
            </a:r>
            <a:r>
              <a:rPr lang="es-ES" sz="4400" dirty="0"/>
              <a:t> </a:t>
            </a:r>
            <a:r>
              <a:rPr lang="es-ES" sz="4400" dirty="0" err="1"/>
              <a:t>the</a:t>
            </a:r>
            <a:r>
              <a:rPr lang="es-ES" sz="4400" dirty="0"/>
              <a:t> médium </a:t>
            </a:r>
            <a:r>
              <a:rPr lang="es-ES" sz="4400" dirty="0" err="1"/>
              <a:t>term</a:t>
            </a:r>
            <a:r>
              <a:rPr lang="es-ES" sz="4400" dirty="0"/>
              <a:t>?</a:t>
            </a:r>
            <a:endParaRPr sz="4400" dirty="0"/>
          </a:p>
        </p:txBody>
      </p:sp>
      <p:sp>
        <p:nvSpPr>
          <p:cNvPr id="167" name="Google Shape;128;g1d651a87cca_0_333"/>
          <p:cNvSpPr txBox="1"/>
          <p:nvPr/>
        </p:nvSpPr>
        <p:spPr>
          <a:xfrm>
            <a:off x="1313371" y="453813"/>
            <a:ext cx="7830579" cy="1477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>
            <a:lvl1pPr algn="ctr">
              <a:defRPr sz="2000">
                <a:solidFill>
                  <a:srgbClr val="0070C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- Most countries are in the peak of the demographic bonus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  <a:sym typeface="Arial"/>
              </a:rPr>
              <a:t>- Opportunities have increased with recent changes, but these are just opportunities…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  <a:sym typeface="Arial"/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B222962A-F826-66B9-499C-E75A52207A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25102"/>
              </p:ext>
            </p:extLst>
          </p:nvPr>
        </p:nvGraphicFramePr>
        <p:xfrm>
          <a:off x="1521401" y="1729920"/>
          <a:ext cx="7085569" cy="3308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1FF74A60-0687-0612-D02F-06E7BE6C6EB6}"/>
              </a:ext>
            </a:extLst>
          </p:cNvPr>
          <p:cNvSpPr/>
          <p:nvPr/>
        </p:nvSpPr>
        <p:spPr>
          <a:xfrm>
            <a:off x="5195147" y="3061547"/>
            <a:ext cx="413173" cy="2147146"/>
          </a:xfrm>
          <a:prstGeom prst="ellipse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06904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build="p" bldLvl="4" animBg="1"/>
      <p:bldGraphic spid="3" grpId="0">
        <p:bldAsOne/>
      </p:bldGraphic>
      <p:bldP spid="4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4dd83a6-61a2-47ab-bc67-adbae6b4a71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07074F03B3654CB9F0AAF722E88676" ma:contentTypeVersion="12" ma:contentTypeDescription="Crear nuevo documento." ma:contentTypeScope="" ma:versionID="8a9211fd4be2d09a37c123db6feb8225">
  <xsd:schema xmlns:xsd="http://www.w3.org/2001/XMLSchema" xmlns:xs="http://www.w3.org/2001/XMLSchema" xmlns:p="http://schemas.microsoft.com/office/2006/metadata/properties" xmlns:ns3="d4dd83a6-61a2-47ab-bc67-adbae6b4a71c" targetNamespace="http://schemas.microsoft.com/office/2006/metadata/properties" ma:root="true" ma:fieldsID="1c8dc302a260858fe4bb884c7d6b6966" ns3:_="">
    <xsd:import namespace="d4dd83a6-61a2-47ab-bc67-adbae6b4a7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dd83a6-61a2-47ab-bc67-adbae6b4a7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A9CD21-B8BC-4E4B-9564-8C3A7FBD25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C0ED75-FE47-48AC-872F-0C223C39E58A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4dd83a6-61a2-47ab-bc67-adbae6b4a71c"/>
  </ds:schemaRefs>
</ds:datastoreItem>
</file>

<file path=customXml/itemProps3.xml><?xml version="1.0" encoding="utf-8"?>
<ds:datastoreItem xmlns:ds="http://schemas.openxmlformats.org/officeDocument/2006/customXml" ds:itemID="{625C2228-100F-4F71-98EB-EE8D6BD11B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dd83a6-61a2-47ab-bc67-adbae6b4a7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16730</TotalTime>
  <Words>680</Words>
  <Application>Microsoft Office PowerPoint</Application>
  <PresentationFormat>Presentación en pantalla (16:9)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rofman</dc:creator>
  <cp:lastModifiedBy>rafael rofman</cp:lastModifiedBy>
  <cp:revision>13</cp:revision>
  <dcterms:modified xsi:type="dcterms:W3CDTF">2024-04-11T22:12:13Z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0x010100E607074F03B3654CB9F0AAF722E88676</vt:lpwstr>
  </property>
</Properties>
</file>