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60"/>
  </p:normalViewPr>
  <p:slideViewPr>
    <p:cSldViewPr>
      <p:cViewPr varScale="1">
        <p:scale>
          <a:sx n="109" d="100"/>
          <a:sy n="109" d="100"/>
        </p:scale>
        <p:origin x="21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Алгоритм циклической структуры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0283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с предусловием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4437"/>
              </p:ext>
            </p:extLst>
          </p:nvPr>
        </p:nvGraphicFramePr>
        <p:xfrm>
          <a:off x="422458" y="1844824"/>
          <a:ext cx="3646134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icture" r:id="rId3" imgW="2170176" imgH="1374648" progId="Word.Picture.8">
                  <p:embed/>
                </p:oleObj>
              </mc:Choice>
              <mc:Fallback>
                <p:oleObj name="Picture" r:id="rId3" imgW="2170176" imgH="1374648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58" y="1844824"/>
                        <a:ext cx="3646134" cy="25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5771"/>
              </p:ext>
            </p:extLst>
          </p:nvPr>
        </p:nvGraphicFramePr>
        <p:xfrm>
          <a:off x="4283968" y="2492896"/>
          <a:ext cx="4392612" cy="1310640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Если условие </a:t>
                      </a:r>
                      <a: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Р</a:t>
                      </a: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истинно, то выполняется </a:t>
                      </a:r>
                      <a:r>
                        <a:rPr kumimoji="0" lang="ru-RU" altLang="ru-RU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тело цикла</a:t>
                      </a: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, иначе выполняется оператор, следующий за циклом</a:t>
                      </a: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.</a:t>
                      </a:r>
                      <a:endParaRPr kumimoji="0" lang="ru-RU" alt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28082"/>
              </p:ext>
            </p:extLst>
          </p:nvPr>
        </p:nvGraphicFramePr>
        <p:xfrm>
          <a:off x="2555776" y="4509120"/>
          <a:ext cx="4320480" cy="1853307"/>
        </p:xfrm>
        <a:graphic>
          <a:graphicData uri="http://schemas.openxmlformats.org/drawingml/2006/table">
            <a:tbl>
              <a:tblPr/>
              <a:tblGrid>
                <a:gridCol w="212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3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Синтаксис1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 while</a:t>
                      </a: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ru-RU" alt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условие</a:t>
                      </a:r>
                      <a:endParaRPr kumimoji="0" lang="ru-RU" altLang="ru-RU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Инструкции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Exit Do</a:t>
                      </a:r>
                      <a:r>
                        <a:rPr kumimoji="0" lang="en-US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kumimoji="0" lang="en-US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  <a:endParaRPr kumimoji="0" lang="en-US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Синтаксис 2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</a:t>
                      </a:r>
                      <a:r>
                        <a:rPr kumimoji="0" lang="ru-RU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until</a:t>
                      </a:r>
                      <a:r>
                        <a:rPr kumimoji="0" lang="ru-RU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условие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Инструкции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ru-RU" altLang="ru-RU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Exit</a:t>
                      </a:r>
                      <a:r>
                        <a:rPr kumimoji="0" lang="ru-RU" alt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</a:t>
                      </a:r>
                      <a:r>
                        <a:rPr kumimoji="0" lang="ru-RU" alt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  <a:endParaRPr kumimoji="0" lang="ru-RU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5" marB="45705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21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 предусловием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061" y="2406079"/>
            <a:ext cx="3190875" cy="3648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766119"/>
            <a:ext cx="3888432" cy="25922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27584" y="1685999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N натуральных чисел. </a:t>
            </a:r>
          </a:p>
        </p:txBody>
      </p:sp>
    </p:spTree>
    <p:extLst>
      <p:ext uri="{BB962C8B-B14F-4D97-AF65-F5344CB8AC3E}">
        <p14:creationId xmlns:p14="http://schemas.microsoft.com/office/powerpoint/2010/main" val="94922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 постусловием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9552" y="2204864"/>
            <a:ext cx="2863685" cy="3168352"/>
            <a:chOff x="7333" y="10931"/>
            <a:chExt cx="2448" cy="2390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8841" y="12156"/>
              <a:ext cx="940" cy="7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ru-RU" altLang="ru-RU" sz="1200" dirty="0"/>
                <a:t>Нет</a:t>
              </a:r>
              <a:endParaRPr lang="ru-RU" altLang="ru-RU" dirty="0"/>
            </a:p>
          </p:txBody>
        </p:sp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8241" y="12812"/>
              <a:ext cx="780" cy="4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ru-RU" sz="1200"/>
                <a:t>Да</a:t>
              </a:r>
              <a:endParaRPr lang="ru-RU" altLang="ru-RU"/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 flipH="1">
              <a:off x="8259" y="10931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7487" y="12161"/>
              <a:ext cx="1640" cy="6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altLang="ru-RU" sz="1200" b="1"/>
                <a:t>Р</a:t>
              </a:r>
              <a:endParaRPr lang="ru-RU" altLang="ru-RU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8307" y="11841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AutoShape 27"/>
            <p:cNvSpPr>
              <a:spLocks noChangeArrowheads="1"/>
            </p:cNvSpPr>
            <p:nvPr/>
          </p:nvSpPr>
          <p:spPr bwMode="auto">
            <a:xfrm>
              <a:off x="7333" y="11391"/>
              <a:ext cx="1860" cy="4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ru-RU" altLang="ru-RU" sz="1200" b="1"/>
                <a:t>Тело цикла</a:t>
              </a:r>
              <a:endParaRPr lang="ru-RU" altLang="ru-RU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9099" y="12511"/>
              <a:ext cx="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9619" y="11151"/>
              <a:ext cx="0" cy="1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H="1">
              <a:off x="8259" y="11111"/>
              <a:ext cx="1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H="1">
              <a:off x="8307" y="12841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sm"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98961"/>
              </p:ext>
            </p:extLst>
          </p:nvPr>
        </p:nvGraphicFramePr>
        <p:xfrm>
          <a:off x="3635896" y="2044384"/>
          <a:ext cx="4968552" cy="1554504"/>
        </p:xfrm>
        <a:graphic>
          <a:graphicData uri="http://schemas.openxmlformats.org/drawingml/2006/table">
            <a:tbl>
              <a:tblPr/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Если </a:t>
                      </a:r>
                      <a:r>
                        <a:rPr kumimoji="0" lang="ru-RU" altLang="ru-RU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Р</a:t>
                      </a: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ложно, то выполняется </a:t>
                      </a:r>
                      <a:r>
                        <a:rPr kumimoji="0" lang="ru-RU" altLang="ru-RU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тело цикла</a:t>
                      </a: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, иначе выполняется оператор, следующий после структуры</a:t>
                      </a:r>
                      <a:r>
                        <a:rPr kumimoji="0" lang="ru-RU" alt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.</a:t>
                      </a:r>
                      <a:endParaRPr kumimoji="0" lang="ru-RU" altLang="ru-RU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77707"/>
              </p:ext>
            </p:extLst>
          </p:nvPr>
        </p:nvGraphicFramePr>
        <p:xfrm>
          <a:off x="4211960" y="4367713"/>
          <a:ext cx="3529013" cy="2115352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Вариант </a:t>
                      </a: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n-US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</a:t>
                      </a:r>
                      <a:endParaRPr kumimoji="0" lang="en-US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Инструкции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</a:t>
                      </a:r>
                      <a:r>
                        <a:rPr kumimoji="0" lang="en-US" alt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Exit Do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endParaRPr kumimoji="0" lang="en-US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 while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условие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40" marB="45740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b="1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Вариант 2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Do</a:t>
                      </a:r>
                      <a:endParaRPr kumimoji="0" lang="en-US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Инструкции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[</a:t>
                      </a:r>
                      <a:r>
                        <a:rPr kumimoji="0" lang="en-US" alt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Exit Do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Loop until</a:t>
                      </a: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условие</a:t>
                      </a:r>
                    </a:p>
                  </a:txBody>
                  <a:tcPr marT="45740" marB="45740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7730"/>
            <a:ext cx="8260672" cy="1039427"/>
          </a:xfrm>
        </p:spPr>
        <p:txBody>
          <a:bodyPr/>
          <a:lstStyle/>
          <a:p>
            <a:r>
              <a:rPr lang="ru-RU" dirty="0"/>
              <a:t>Цикл с постусловием</a:t>
            </a:r>
          </a:p>
        </p:txBody>
      </p:sp>
      <p:sp>
        <p:nvSpPr>
          <p:cNvPr id="4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lang="ru-RU" dirty="0" smtClean="0"/>
              <a:t>1 семестр</a:t>
            </a: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BB2FE62-5507-4A14-B3FC-468B513F33F2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112218"/>
            <a:ext cx="3240360" cy="4629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132856"/>
            <a:ext cx="3976722" cy="288032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83568" y="1599183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натуральных чисел. </a:t>
            </a:r>
          </a:p>
        </p:txBody>
      </p:sp>
    </p:spTree>
    <p:extLst>
      <p:ext uri="{BB962C8B-B14F-4D97-AF65-F5344CB8AC3E}">
        <p14:creationId xmlns:p14="http://schemas.microsoft.com/office/powerpoint/2010/main" val="2466834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92</TotalTime>
  <Words>119</Words>
  <Application>Microsoft Office PowerPoint</Application>
  <PresentationFormat>Экран (4:3)</PresentationFormat>
  <Paragraphs>35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Century Gothic</vt:lpstr>
      <vt:lpstr>Times New Roman</vt:lpstr>
      <vt:lpstr>Аптека</vt:lpstr>
      <vt:lpstr>Picture</vt:lpstr>
      <vt:lpstr>Алгоритм циклической структуры</vt:lpstr>
      <vt:lpstr>Цикл с предусловием</vt:lpstr>
      <vt:lpstr>Цикл с предусловием</vt:lpstr>
      <vt:lpstr>Цикл с постусловием</vt:lpstr>
      <vt:lpstr>Цикл с постусловием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student</cp:lastModifiedBy>
  <cp:revision>8</cp:revision>
  <dcterms:created xsi:type="dcterms:W3CDTF">2019-10-03T09:02:18Z</dcterms:created>
  <dcterms:modified xsi:type="dcterms:W3CDTF">2019-10-11T10:54:21Z</dcterms:modified>
</cp:coreProperties>
</file>