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310F3-E912-4821-B185-70BFC9536458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E6F60BF-4EF8-48E5-B7B3-680B4EE65FE2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成分天然無添加</a:t>
          </a:r>
        </a:p>
      </dgm:t>
    </dgm:pt>
    <dgm:pt modelId="{C43E7494-AF3F-4A21-9864-2EEA137A6B07}" type="parTrans" cxnId="{D5668D26-7795-42EE-8539-008F874CF35C}">
      <dgm:prSet/>
      <dgm:spPr/>
      <dgm:t>
        <a:bodyPr/>
        <a:lstStyle/>
        <a:p>
          <a:endParaRPr lang="zh-TW" altLang="en-US"/>
        </a:p>
      </dgm:t>
    </dgm:pt>
    <dgm:pt modelId="{111A86BF-3791-4F0A-AD40-360535145CBA}" type="sibTrans" cxnId="{D5668D26-7795-42EE-8539-008F874CF35C}">
      <dgm:prSet/>
      <dgm:spPr/>
      <dgm:t>
        <a:bodyPr/>
        <a:lstStyle/>
        <a:p>
          <a:endParaRPr lang="zh-TW" altLang="en-US"/>
        </a:p>
      </dgm:t>
    </dgm:pt>
    <dgm:pt modelId="{17D13224-09CD-4FE9-B274-F68DCEEBB4CC}">
      <dgm:prSet phldrT="[文字]"/>
      <dgm:spPr/>
      <dgm:t>
        <a:bodyPr/>
        <a:lstStyle/>
        <a:p>
          <a:r>
            <a:rPr lang="zh-TW" altLang="en-US" b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選擇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公雞</a:t>
          </a:r>
          <a:endParaRPr lang="zh-TW" altLang="en-US" b="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5029BD9-41B1-4B59-9BE2-4C9C02091AE4}" type="parTrans" cxnId="{D881FF7A-7CE9-4FDE-B51E-6FCA55C6D7D9}">
      <dgm:prSet/>
      <dgm:spPr/>
      <dgm:t>
        <a:bodyPr/>
        <a:lstStyle/>
        <a:p>
          <a:endParaRPr lang="zh-TW" altLang="en-US"/>
        </a:p>
      </dgm:t>
    </dgm:pt>
    <dgm:pt modelId="{81161961-5912-42AD-918A-D814FF71C153}" type="sibTrans" cxnId="{D881FF7A-7CE9-4FDE-B51E-6FCA55C6D7D9}">
      <dgm:prSet/>
      <dgm:spPr/>
      <dgm:t>
        <a:bodyPr/>
        <a:lstStyle/>
        <a:p>
          <a:endParaRPr lang="zh-TW" altLang="en-US"/>
        </a:p>
      </dgm:t>
    </dgm:pt>
    <dgm:pt modelId="{4358F446-58E9-4AC3-9DCE-DAFCCD316C50}">
      <dgm:prSet phldrT="[文字]"/>
      <dgm:spPr/>
      <dgm:t>
        <a:bodyPr/>
        <a:lstStyle/>
        <a:p>
          <a:r>
            <a:rPr lang="zh-TW" altLang="en-US" b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產銷履歷查得到</a:t>
          </a:r>
        </a:p>
      </dgm:t>
    </dgm:pt>
    <dgm:pt modelId="{0C709574-1AD9-46B7-9557-B4BE496BB925}" type="parTrans" cxnId="{B99C242E-AE9D-43CB-929D-58A3ECE125D7}">
      <dgm:prSet/>
      <dgm:spPr/>
      <dgm:t>
        <a:bodyPr/>
        <a:lstStyle/>
        <a:p>
          <a:endParaRPr lang="zh-TW" altLang="en-US"/>
        </a:p>
      </dgm:t>
    </dgm:pt>
    <dgm:pt modelId="{92482133-5FA6-43F2-BC05-951D12511AD7}" type="sibTrans" cxnId="{B99C242E-AE9D-43CB-929D-58A3ECE125D7}">
      <dgm:prSet/>
      <dgm:spPr/>
      <dgm:t>
        <a:bodyPr/>
        <a:lstStyle/>
        <a:p>
          <a:endParaRPr lang="zh-TW" altLang="en-US"/>
        </a:p>
      </dgm:t>
    </dgm:pt>
    <dgm:pt modelId="{CF0BF35C-B6C4-402B-AA49-7823F0C84739}">
      <dgm:prSet phldrT="[文字]"/>
      <dgm:spPr/>
      <dgm:t>
        <a:bodyPr/>
        <a:lstStyle/>
        <a:p>
          <a:r>
            <a:rPr lang="zh-TW" altLang="en-US" b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製程嚴謹、零生菌</a:t>
          </a:r>
        </a:p>
      </dgm:t>
    </dgm:pt>
    <dgm:pt modelId="{8C321C59-640D-4579-91AF-15735F42E5BC}" type="parTrans" cxnId="{B4C30742-2A81-4516-800E-835562CCD68A}">
      <dgm:prSet/>
      <dgm:spPr/>
      <dgm:t>
        <a:bodyPr/>
        <a:lstStyle/>
        <a:p>
          <a:endParaRPr lang="zh-TW" altLang="en-US"/>
        </a:p>
      </dgm:t>
    </dgm:pt>
    <dgm:pt modelId="{799CD182-8492-4E4E-87AA-7DA25459CEF4}" type="sibTrans" cxnId="{B4C30742-2A81-4516-800E-835562CCD68A}">
      <dgm:prSet/>
      <dgm:spPr/>
      <dgm:t>
        <a:bodyPr/>
        <a:lstStyle/>
        <a:p>
          <a:endParaRPr lang="zh-TW" altLang="en-US"/>
        </a:p>
      </dgm:t>
    </dgm:pt>
    <dgm:pt modelId="{A5FCC967-BADC-4570-B95C-2AAB209241C2}" type="pres">
      <dgm:prSet presAssocID="{E57310F3-E912-4821-B185-70BFC9536458}" presName="Name0" presStyleCnt="0">
        <dgm:presLayoutVars>
          <dgm:dir/>
          <dgm:resizeHandles val="exact"/>
        </dgm:presLayoutVars>
      </dgm:prSet>
      <dgm:spPr/>
    </dgm:pt>
    <dgm:pt modelId="{B3EAC8DD-83F9-4579-BCE0-AA81778EE798}" type="pres">
      <dgm:prSet presAssocID="{3E6F60BF-4EF8-48E5-B7B3-680B4EE65FE2}" presName="compNode" presStyleCnt="0"/>
      <dgm:spPr/>
    </dgm:pt>
    <dgm:pt modelId="{C0FB2832-B66C-4891-8A5A-303820D747CE}" type="pres">
      <dgm:prSet presAssocID="{3E6F60BF-4EF8-48E5-B7B3-680B4EE65FE2}" presName="pict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t="-22000" b="-22000"/>
          </a:stretch>
        </a:blipFill>
      </dgm:spPr>
    </dgm:pt>
    <dgm:pt modelId="{EB1EF0DE-0F00-4C06-AD94-240C1F701003}" type="pres">
      <dgm:prSet presAssocID="{3E6F60BF-4EF8-48E5-B7B3-680B4EE65FE2}" presName="textRect" presStyleLbl="revTx" presStyleIdx="0" presStyleCnt="4">
        <dgm:presLayoutVars>
          <dgm:bulletEnabled val="1"/>
        </dgm:presLayoutVars>
      </dgm:prSet>
      <dgm:spPr/>
    </dgm:pt>
    <dgm:pt modelId="{62EB1802-0C12-4376-9337-039EEBD8F9E2}" type="pres">
      <dgm:prSet presAssocID="{111A86BF-3791-4F0A-AD40-360535145CBA}" presName="sibTrans" presStyleLbl="sibTrans2D1" presStyleIdx="0" presStyleCnt="0"/>
      <dgm:spPr/>
    </dgm:pt>
    <dgm:pt modelId="{A3DB65AF-488D-4C96-BC2A-5F323C21BE87}" type="pres">
      <dgm:prSet presAssocID="{17D13224-09CD-4FE9-B274-F68DCEEBB4CC}" presName="compNode" presStyleCnt="0"/>
      <dgm:spPr/>
    </dgm:pt>
    <dgm:pt modelId="{05A09A90-B1AE-4B8C-BD7F-B174CB202DA0}" type="pres">
      <dgm:prSet presAssocID="{17D13224-09CD-4FE9-B274-F68DCEEBB4CC}" presName="pictRect" presStyleLbl="node1" presStyleIdx="1" presStyleCnt="4" custLinFactNeighborX="390" custLinFactNeighborY="-1132"/>
      <dgm:spPr>
        <a:blipFill dpi="0" rotWithShape="1">
          <a:blip xmlns:r="http://schemas.openxmlformats.org/officeDocument/2006/relationships"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3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rcRect/>
          <a:stretch>
            <a:fillRect l="16845" t="-1330" r="16845" b="-1330"/>
          </a:stretch>
        </a:blipFill>
      </dgm:spPr>
    </dgm:pt>
    <dgm:pt modelId="{1EBE75D2-4EEE-4007-BBDE-3E59D5576E7F}" type="pres">
      <dgm:prSet presAssocID="{17D13224-09CD-4FE9-B274-F68DCEEBB4CC}" presName="textRect" presStyleLbl="revTx" presStyleIdx="1" presStyleCnt="4">
        <dgm:presLayoutVars>
          <dgm:bulletEnabled val="1"/>
        </dgm:presLayoutVars>
      </dgm:prSet>
      <dgm:spPr/>
    </dgm:pt>
    <dgm:pt modelId="{C0D77944-EC35-405D-9F1E-A38C68BA1973}" type="pres">
      <dgm:prSet presAssocID="{81161961-5912-42AD-918A-D814FF71C153}" presName="sibTrans" presStyleLbl="sibTrans2D1" presStyleIdx="0" presStyleCnt="0"/>
      <dgm:spPr/>
    </dgm:pt>
    <dgm:pt modelId="{0FDAED61-B9DD-49F2-8A01-CAE0A485C495}" type="pres">
      <dgm:prSet presAssocID="{4358F446-58E9-4AC3-9DCE-DAFCCD316C50}" presName="compNode" presStyleCnt="0"/>
      <dgm:spPr/>
    </dgm:pt>
    <dgm:pt modelId="{629C8A2E-527E-4215-9F52-6072D4FE903A}" type="pres">
      <dgm:prSet presAssocID="{4358F446-58E9-4AC3-9DCE-DAFCCD316C50}" presName="pictRect" presStyleLbl="node1" presStyleIdx="2" presStyleCnt="4"/>
      <dgm:spPr>
        <a:blipFill>
          <a:blip xmlns:r="http://schemas.openxmlformats.org/officeDocument/2006/relationships" r:embed="rId4"/>
          <a:srcRect/>
          <a:stretch>
            <a:fillRect l="-11000" r="-11000"/>
          </a:stretch>
        </a:blipFill>
      </dgm:spPr>
    </dgm:pt>
    <dgm:pt modelId="{252E2F6A-D3CE-4563-83E0-6D3C9A31AD04}" type="pres">
      <dgm:prSet presAssocID="{4358F446-58E9-4AC3-9DCE-DAFCCD316C50}" presName="textRect" presStyleLbl="revTx" presStyleIdx="2" presStyleCnt="4">
        <dgm:presLayoutVars>
          <dgm:bulletEnabled val="1"/>
        </dgm:presLayoutVars>
      </dgm:prSet>
      <dgm:spPr/>
    </dgm:pt>
    <dgm:pt modelId="{53F13205-373D-4B50-9ACE-BE2B9558EA1E}" type="pres">
      <dgm:prSet presAssocID="{92482133-5FA6-43F2-BC05-951D12511AD7}" presName="sibTrans" presStyleLbl="sibTrans2D1" presStyleIdx="0" presStyleCnt="0"/>
      <dgm:spPr/>
    </dgm:pt>
    <dgm:pt modelId="{CF0919ED-AB6C-49ED-9C97-9888F012B5A0}" type="pres">
      <dgm:prSet presAssocID="{CF0BF35C-B6C4-402B-AA49-7823F0C84739}" presName="compNode" presStyleCnt="0"/>
      <dgm:spPr/>
    </dgm:pt>
    <dgm:pt modelId="{8BC1A3C8-6E00-4510-824E-06A0047D4C03}" type="pres">
      <dgm:prSet presAssocID="{CF0BF35C-B6C4-402B-AA49-7823F0C84739}" presName="pictRect" presStyleLbl="node1" presStyleIdx="3" presStyleCnt="4" custLinFactNeighborX="210" custLinFactNeighborY="8716"/>
      <dgm:spPr>
        <a:blipFill dpi="0" rotWithShape="1">
          <a:blip xmlns:r="http://schemas.openxmlformats.org/officeDocument/2006/relationships" r:embed="rId5"/>
          <a:srcRect/>
          <a:stretch>
            <a:fillRect l="2108" t="-14162" r="2108" b="-14162"/>
          </a:stretch>
        </a:blipFill>
      </dgm:spPr>
    </dgm:pt>
    <dgm:pt modelId="{ACF32DC9-4528-44D9-B631-4D519EDF20C1}" type="pres">
      <dgm:prSet presAssocID="{CF0BF35C-B6C4-402B-AA49-7823F0C84739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8FE9B901-72B5-49DB-B25A-C7FE47A5683D}" type="presOf" srcId="{3E6F60BF-4EF8-48E5-B7B3-680B4EE65FE2}" destId="{EB1EF0DE-0F00-4C06-AD94-240C1F701003}" srcOrd="0" destOrd="0" presId="urn:microsoft.com/office/officeart/2005/8/layout/pList1"/>
    <dgm:cxn modelId="{D5668D26-7795-42EE-8539-008F874CF35C}" srcId="{E57310F3-E912-4821-B185-70BFC9536458}" destId="{3E6F60BF-4EF8-48E5-B7B3-680B4EE65FE2}" srcOrd="0" destOrd="0" parTransId="{C43E7494-AF3F-4A21-9864-2EEA137A6B07}" sibTransId="{111A86BF-3791-4F0A-AD40-360535145CBA}"/>
    <dgm:cxn modelId="{F40CDC27-77B8-4B0D-94C3-E926B97928DC}" type="presOf" srcId="{CF0BF35C-B6C4-402B-AA49-7823F0C84739}" destId="{ACF32DC9-4528-44D9-B631-4D519EDF20C1}" srcOrd="0" destOrd="0" presId="urn:microsoft.com/office/officeart/2005/8/layout/pList1"/>
    <dgm:cxn modelId="{983C232E-C194-4A3C-B041-8D188CCBA82B}" type="presOf" srcId="{E57310F3-E912-4821-B185-70BFC9536458}" destId="{A5FCC967-BADC-4570-B95C-2AAB209241C2}" srcOrd="0" destOrd="0" presId="urn:microsoft.com/office/officeart/2005/8/layout/pList1"/>
    <dgm:cxn modelId="{B99C242E-AE9D-43CB-929D-58A3ECE125D7}" srcId="{E57310F3-E912-4821-B185-70BFC9536458}" destId="{4358F446-58E9-4AC3-9DCE-DAFCCD316C50}" srcOrd="2" destOrd="0" parTransId="{0C709574-1AD9-46B7-9557-B4BE496BB925}" sibTransId="{92482133-5FA6-43F2-BC05-951D12511AD7}"/>
    <dgm:cxn modelId="{B4C30742-2A81-4516-800E-835562CCD68A}" srcId="{E57310F3-E912-4821-B185-70BFC9536458}" destId="{CF0BF35C-B6C4-402B-AA49-7823F0C84739}" srcOrd="3" destOrd="0" parTransId="{8C321C59-640D-4579-91AF-15735F42E5BC}" sibTransId="{799CD182-8492-4E4E-87AA-7DA25459CEF4}"/>
    <dgm:cxn modelId="{D881FF7A-7CE9-4FDE-B51E-6FCA55C6D7D9}" srcId="{E57310F3-E912-4821-B185-70BFC9536458}" destId="{17D13224-09CD-4FE9-B274-F68DCEEBB4CC}" srcOrd="1" destOrd="0" parTransId="{F5029BD9-41B1-4B59-9BE2-4C9C02091AE4}" sibTransId="{81161961-5912-42AD-918A-D814FF71C153}"/>
    <dgm:cxn modelId="{2044107B-22B4-4BB7-BF89-493D457F5E72}" type="presOf" srcId="{4358F446-58E9-4AC3-9DCE-DAFCCD316C50}" destId="{252E2F6A-D3CE-4563-83E0-6D3C9A31AD04}" srcOrd="0" destOrd="0" presId="urn:microsoft.com/office/officeart/2005/8/layout/pList1"/>
    <dgm:cxn modelId="{FBEFAA82-D685-4E32-A8FA-415DDAB74E1C}" type="presOf" srcId="{81161961-5912-42AD-918A-D814FF71C153}" destId="{C0D77944-EC35-405D-9F1E-A38C68BA1973}" srcOrd="0" destOrd="0" presId="urn:microsoft.com/office/officeart/2005/8/layout/pList1"/>
    <dgm:cxn modelId="{9A8136B6-261F-4E4F-9D76-5D53A39C0116}" type="presOf" srcId="{17D13224-09CD-4FE9-B274-F68DCEEBB4CC}" destId="{1EBE75D2-4EEE-4007-BBDE-3E59D5576E7F}" srcOrd="0" destOrd="0" presId="urn:microsoft.com/office/officeart/2005/8/layout/pList1"/>
    <dgm:cxn modelId="{B3064AC5-06DA-45BB-8DA2-2252CC9A8DB9}" type="presOf" srcId="{111A86BF-3791-4F0A-AD40-360535145CBA}" destId="{62EB1802-0C12-4376-9337-039EEBD8F9E2}" srcOrd="0" destOrd="0" presId="urn:microsoft.com/office/officeart/2005/8/layout/pList1"/>
    <dgm:cxn modelId="{F84346DF-C403-45EB-96EC-AA545751001F}" type="presOf" srcId="{92482133-5FA6-43F2-BC05-951D12511AD7}" destId="{53F13205-373D-4B50-9ACE-BE2B9558EA1E}" srcOrd="0" destOrd="0" presId="urn:microsoft.com/office/officeart/2005/8/layout/pList1"/>
    <dgm:cxn modelId="{CE84947E-250F-484E-B010-17AD28A74DE3}" type="presParOf" srcId="{A5FCC967-BADC-4570-B95C-2AAB209241C2}" destId="{B3EAC8DD-83F9-4579-BCE0-AA81778EE798}" srcOrd="0" destOrd="0" presId="urn:microsoft.com/office/officeart/2005/8/layout/pList1"/>
    <dgm:cxn modelId="{FC9EB652-FE4E-4B89-9615-2F5269F12825}" type="presParOf" srcId="{B3EAC8DD-83F9-4579-BCE0-AA81778EE798}" destId="{C0FB2832-B66C-4891-8A5A-303820D747CE}" srcOrd="0" destOrd="0" presId="urn:microsoft.com/office/officeart/2005/8/layout/pList1"/>
    <dgm:cxn modelId="{95D0A891-DE6A-4576-93E9-B20ECF146582}" type="presParOf" srcId="{B3EAC8DD-83F9-4579-BCE0-AA81778EE798}" destId="{EB1EF0DE-0F00-4C06-AD94-240C1F701003}" srcOrd="1" destOrd="0" presId="urn:microsoft.com/office/officeart/2005/8/layout/pList1"/>
    <dgm:cxn modelId="{E2001254-D10E-4382-AC05-7F83078C2AFE}" type="presParOf" srcId="{A5FCC967-BADC-4570-B95C-2AAB209241C2}" destId="{62EB1802-0C12-4376-9337-039EEBD8F9E2}" srcOrd="1" destOrd="0" presId="urn:microsoft.com/office/officeart/2005/8/layout/pList1"/>
    <dgm:cxn modelId="{A4573599-57C8-48D5-900A-A443743C6F06}" type="presParOf" srcId="{A5FCC967-BADC-4570-B95C-2AAB209241C2}" destId="{A3DB65AF-488D-4C96-BC2A-5F323C21BE87}" srcOrd="2" destOrd="0" presId="urn:microsoft.com/office/officeart/2005/8/layout/pList1"/>
    <dgm:cxn modelId="{BB6B719A-EFD5-4740-9870-4E24A0EC5EC5}" type="presParOf" srcId="{A3DB65AF-488D-4C96-BC2A-5F323C21BE87}" destId="{05A09A90-B1AE-4B8C-BD7F-B174CB202DA0}" srcOrd="0" destOrd="0" presId="urn:microsoft.com/office/officeart/2005/8/layout/pList1"/>
    <dgm:cxn modelId="{3505E4B3-8BA8-44AF-858E-311CAB96CCA7}" type="presParOf" srcId="{A3DB65AF-488D-4C96-BC2A-5F323C21BE87}" destId="{1EBE75D2-4EEE-4007-BBDE-3E59D5576E7F}" srcOrd="1" destOrd="0" presId="urn:microsoft.com/office/officeart/2005/8/layout/pList1"/>
    <dgm:cxn modelId="{3021836A-CDF6-4932-872C-28E240F86429}" type="presParOf" srcId="{A5FCC967-BADC-4570-B95C-2AAB209241C2}" destId="{C0D77944-EC35-405D-9F1E-A38C68BA1973}" srcOrd="3" destOrd="0" presId="urn:microsoft.com/office/officeart/2005/8/layout/pList1"/>
    <dgm:cxn modelId="{1AE7AF04-F2CC-4E3E-A0CB-A815CCA0A5C8}" type="presParOf" srcId="{A5FCC967-BADC-4570-B95C-2AAB209241C2}" destId="{0FDAED61-B9DD-49F2-8A01-CAE0A485C495}" srcOrd="4" destOrd="0" presId="urn:microsoft.com/office/officeart/2005/8/layout/pList1"/>
    <dgm:cxn modelId="{F937116A-8778-41BF-9BD2-3F711B0D9DCF}" type="presParOf" srcId="{0FDAED61-B9DD-49F2-8A01-CAE0A485C495}" destId="{629C8A2E-527E-4215-9F52-6072D4FE903A}" srcOrd="0" destOrd="0" presId="urn:microsoft.com/office/officeart/2005/8/layout/pList1"/>
    <dgm:cxn modelId="{46492755-96BB-45F3-8A68-C024889FC2C7}" type="presParOf" srcId="{0FDAED61-B9DD-49F2-8A01-CAE0A485C495}" destId="{252E2F6A-D3CE-4563-83E0-6D3C9A31AD04}" srcOrd="1" destOrd="0" presId="urn:microsoft.com/office/officeart/2005/8/layout/pList1"/>
    <dgm:cxn modelId="{26914994-C0EF-4A3F-ACF7-B966E4D73186}" type="presParOf" srcId="{A5FCC967-BADC-4570-B95C-2AAB209241C2}" destId="{53F13205-373D-4B50-9ACE-BE2B9558EA1E}" srcOrd="5" destOrd="0" presId="urn:microsoft.com/office/officeart/2005/8/layout/pList1"/>
    <dgm:cxn modelId="{CA061698-6B6F-40C9-BFD5-68584FAFB6D0}" type="presParOf" srcId="{A5FCC967-BADC-4570-B95C-2AAB209241C2}" destId="{CF0919ED-AB6C-49ED-9C97-9888F012B5A0}" srcOrd="6" destOrd="0" presId="urn:microsoft.com/office/officeart/2005/8/layout/pList1"/>
    <dgm:cxn modelId="{6FDF2CF1-CC58-4AC3-905E-BB2A0D71266C}" type="presParOf" srcId="{CF0919ED-AB6C-49ED-9C97-9888F012B5A0}" destId="{8BC1A3C8-6E00-4510-824E-06A0047D4C03}" srcOrd="0" destOrd="0" presId="urn:microsoft.com/office/officeart/2005/8/layout/pList1"/>
    <dgm:cxn modelId="{ED657372-8AB1-431E-877D-EF24BD5D3EDD}" type="presParOf" srcId="{CF0919ED-AB6C-49ED-9C97-9888F012B5A0}" destId="{ACF32DC9-4528-44D9-B631-4D519EDF20C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B2832-B66C-4891-8A5A-303820D747CE}">
      <dsp:nvSpPr>
        <dsp:cNvPr id="0" name=""/>
        <dsp:cNvSpPr/>
      </dsp:nvSpPr>
      <dsp:spPr>
        <a:xfrm>
          <a:off x="5059" y="436078"/>
          <a:ext cx="2407622" cy="1658852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t="-22000" b="-2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EF0DE-0F00-4C06-AD94-240C1F701003}">
      <dsp:nvSpPr>
        <dsp:cNvPr id="0" name=""/>
        <dsp:cNvSpPr/>
      </dsp:nvSpPr>
      <dsp:spPr>
        <a:xfrm>
          <a:off x="5059" y="2094930"/>
          <a:ext cx="2407622" cy="89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>
              <a:latin typeface="標楷體" panose="03000509000000000000" pitchFamily="65" charset="-120"/>
              <a:ea typeface="標楷體" panose="03000509000000000000" pitchFamily="65" charset="-120"/>
            </a:rPr>
            <a:t>成分天然無添加</a:t>
          </a:r>
        </a:p>
      </dsp:txBody>
      <dsp:txXfrm>
        <a:off x="5059" y="2094930"/>
        <a:ext cx="2407622" cy="893228"/>
      </dsp:txXfrm>
    </dsp:sp>
    <dsp:sp modelId="{05A09A90-B1AE-4B8C-BD7F-B174CB202DA0}">
      <dsp:nvSpPr>
        <dsp:cNvPr id="0" name=""/>
        <dsp:cNvSpPr/>
      </dsp:nvSpPr>
      <dsp:spPr>
        <a:xfrm>
          <a:off x="2662935" y="417300"/>
          <a:ext cx="2407622" cy="1658852"/>
        </a:xfrm>
        <a:prstGeom prst="roundRect">
          <a:avLst/>
        </a:prstGeom>
        <a:blipFill dpi="0" rotWithShape="1">
          <a:blip xmlns:r="http://schemas.openxmlformats.org/officeDocument/2006/relationships"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3000"/>
                    </a14:imgEffect>
                    <a14:imgEffect>
                      <a14:brightnessContrast contrast="-5000"/>
                    </a14:imgEffect>
                  </a14:imgLayer>
                </a14:imgProps>
              </a:ext>
            </a:extLst>
          </a:blip>
          <a:srcRect/>
          <a:stretch>
            <a:fillRect l="16845" t="-1330" r="16845" b="-133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E75D2-4EEE-4007-BBDE-3E59D5576E7F}">
      <dsp:nvSpPr>
        <dsp:cNvPr id="0" name=""/>
        <dsp:cNvSpPr/>
      </dsp:nvSpPr>
      <dsp:spPr>
        <a:xfrm>
          <a:off x="2653545" y="2094930"/>
          <a:ext cx="2407622" cy="89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選擇</a:t>
          </a:r>
          <a:r>
            <a:rPr lang="zh-TW" altLang="en-US" sz="23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公雞</a:t>
          </a:r>
          <a:endParaRPr lang="zh-TW" altLang="en-US" sz="2300" b="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653545" y="2094930"/>
        <a:ext cx="2407622" cy="893228"/>
      </dsp:txXfrm>
    </dsp:sp>
    <dsp:sp modelId="{629C8A2E-527E-4215-9F52-6072D4FE903A}">
      <dsp:nvSpPr>
        <dsp:cNvPr id="0" name=""/>
        <dsp:cNvSpPr/>
      </dsp:nvSpPr>
      <dsp:spPr>
        <a:xfrm>
          <a:off x="5302031" y="436078"/>
          <a:ext cx="2407622" cy="1658852"/>
        </a:xfrm>
        <a:prstGeom prst="roundRect">
          <a:avLst/>
        </a:prstGeom>
        <a:blipFill>
          <a:blip xmlns:r="http://schemas.openxmlformats.org/officeDocument/2006/relationships" r:embed="rId4"/>
          <a:srcRect/>
          <a:stretch>
            <a:fillRect l="-11000" r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E2F6A-D3CE-4563-83E0-6D3C9A31AD04}">
      <dsp:nvSpPr>
        <dsp:cNvPr id="0" name=""/>
        <dsp:cNvSpPr/>
      </dsp:nvSpPr>
      <dsp:spPr>
        <a:xfrm>
          <a:off x="5302031" y="2094930"/>
          <a:ext cx="2407622" cy="89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產銷履歷查得到</a:t>
          </a:r>
        </a:p>
      </dsp:txBody>
      <dsp:txXfrm>
        <a:off x="5302031" y="2094930"/>
        <a:ext cx="2407622" cy="893228"/>
      </dsp:txXfrm>
    </dsp:sp>
    <dsp:sp modelId="{8BC1A3C8-6E00-4510-824E-06A0047D4C03}">
      <dsp:nvSpPr>
        <dsp:cNvPr id="0" name=""/>
        <dsp:cNvSpPr/>
      </dsp:nvSpPr>
      <dsp:spPr>
        <a:xfrm>
          <a:off x="7955573" y="580663"/>
          <a:ext cx="2407622" cy="1658852"/>
        </a:xfrm>
        <a:prstGeom prst="roundRect">
          <a:avLst/>
        </a:prstGeom>
        <a:blipFill dpi="0" rotWithShape="1">
          <a:blip xmlns:r="http://schemas.openxmlformats.org/officeDocument/2006/relationships" r:embed="rId5"/>
          <a:srcRect/>
          <a:stretch>
            <a:fillRect l="2108" t="-14162" r="2108" b="-14162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32DC9-4528-44D9-B631-4D519EDF20C1}">
      <dsp:nvSpPr>
        <dsp:cNvPr id="0" name=""/>
        <dsp:cNvSpPr/>
      </dsp:nvSpPr>
      <dsp:spPr>
        <a:xfrm>
          <a:off x="7950517" y="2094930"/>
          <a:ext cx="2407622" cy="89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b="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製程嚴謹、零生菌</a:t>
          </a:r>
        </a:p>
      </dsp:txBody>
      <dsp:txXfrm>
        <a:off x="7950517" y="2094930"/>
        <a:ext cx="2407622" cy="893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34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68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32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624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18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405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75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0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630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44299-8A64-4FAE-94A8-564D6204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7DDD9-41DA-482A-AE01-6D961544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ADD570-5DD8-40B0-BA9D-7437D834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A28A24-B5F6-44CE-B209-178C6E54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6D2B3-EE31-4B62-AB35-0FBC9CA2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03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48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5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15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48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5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83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6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89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55FD3A-B2E0-43BD-974C-AF3B5C65FFF3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745F6E1-D4E4-491F-80E1-A64EECF587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29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12E7B92-22CE-49DA-BC66-0DA749553944}"/>
              </a:ext>
            </a:extLst>
          </p:cNvPr>
          <p:cNvSpPr txBox="1"/>
          <p:nvPr/>
        </p:nvSpPr>
        <p:spPr>
          <a:xfrm>
            <a:off x="112058" y="421341"/>
            <a:ext cx="119678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滴雞精怎麼選？</a:t>
            </a:r>
            <a:r>
              <a:rPr lang="en-US" altLang="zh-TW" b="1" dirty="0">
                <a:solidFill>
                  <a:srgbClr val="FF0000"/>
                </a:solidFill>
              </a:rPr>
              <a:t>4</a:t>
            </a:r>
            <a:r>
              <a:rPr lang="zh-TW" altLang="en-US" b="1" dirty="0">
                <a:solidFill>
                  <a:srgbClr val="FF0000"/>
                </a:solidFill>
              </a:rPr>
              <a:t>個秘訣快做筆記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近年來食安問題連環爆，若不想自己花時間、動手製作滴雞精，又該如何在琳瑯滿目的滴雞精產 品中，挑選到安心無負擔的優質品項？以下提供</a:t>
            </a:r>
            <a:r>
              <a:rPr lang="en-US" altLang="zh-TW" dirty="0"/>
              <a:t>4</a:t>
            </a:r>
            <a:r>
              <a:rPr lang="zh-TW" altLang="en-US" dirty="0"/>
              <a:t>個挑選秘訣作為參考。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Check 1</a:t>
            </a:r>
            <a:r>
              <a:rPr lang="zh-TW" altLang="en-US" b="1" dirty="0">
                <a:solidFill>
                  <a:srgbClr val="FF0000"/>
                </a:solidFill>
              </a:rPr>
              <a:t>：成分天然無添加？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坊間滴雞精依據淬練的方法不同，顏色有深有淺，但是遵循古法、現代化設備滴釀淬鍊，只萃取 第一道最精華的純正滴雞精，應呈現「琥珀色」，完全不需調味就能散發濃醇香、無腥味、無雜 質。至於其他顏色的滴雞精，可能是淬練過程中添加中藥材，抑或是淬練完成後為了增加賣相和 口感，再加工調味所導致。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Check 2</a:t>
            </a:r>
            <a:r>
              <a:rPr lang="zh-TW" altLang="en-US" b="1" dirty="0">
                <a:solidFill>
                  <a:srgbClr val="FF0000"/>
                </a:solidFill>
              </a:rPr>
              <a:t>：雞隻的選擇？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有好的雞，才能做出好的原味滴雞精！中醫觀點認為「以陽補虛」，製作滴雞精時盡量選擇運動 量強、肉質結實、雄赳赳、氣昂昂的公雞，避免選擇母雞。母雞是蛋雞，淘汰後的老母雞油脂過 多、肉質過老。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Check 3</a:t>
            </a:r>
            <a:r>
              <a:rPr lang="zh-TW" altLang="en-US" b="1" dirty="0">
                <a:solidFill>
                  <a:srgbClr val="FF0000"/>
                </a:solidFill>
              </a:rPr>
              <a:t>：產銷履歷查得到？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產銷履歷是確保食材來源安心的保障機制之一，民眾選購滴雞精產品時，可以先看看是否完整的 生產履歷。目前國內有滴雞精業者，不但開放生產工廠及牧場供民眾參觀，其使用自有農場飼養、無施打生長激素、無藥物殘留、從小喝牛樟芝液及吃益生菌長大、自然放養</a:t>
            </a:r>
            <a:r>
              <a:rPr lang="en-US" altLang="zh-TW" dirty="0"/>
              <a:t>16</a:t>
            </a:r>
            <a:r>
              <a:rPr lang="zh-TW" altLang="en-US" dirty="0"/>
              <a:t>週的黑羽土公雞，也從食材源頭就做好雞種挑選和雞隻飼養的嚴格把關，獲得產銷合一的認證，更值得消費者信賴。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Check 4</a:t>
            </a:r>
            <a:r>
              <a:rPr lang="zh-TW" altLang="en-US" b="1" dirty="0">
                <a:solidFill>
                  <a:srgbClr val="FF0000"/>
                </a:solidFill>
              </a:rPr>
              <a:t>：製程嚴謹、零生菌？ 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dirty="0"/>
              <a:t>滴雞精的製作過程繁瑣，從具有產銷履歷之合法牧場到</a:t>
            </a:r>
            <a:r>
              <a:rPr lang="en-US" altLang="zh-TW" dirty="0"/>
              <a:t>CAS</a:t>
            </a:r>
            <a:r>
              <a:rPr lang="zh-TW" altLang="en-US" dirty="0"/>
              <a:t>認證之屠宰廠，經由獸醫師檢疫合格 後再進行宰殺，再從蒸煮、過濾、包裝到殺菌、裝箱、出廠，都需達到各種嚴謹的標準。民眾選 購時可先瞭解產品製作工廠，是否獲得國家級</a:t>
            </a:r>
            <a:r>
              <a:rPr lang="en-US" altLang="zh-TW" dirty="0"/>
              <a:t>CAS</a:t>
            </a:r>
            <a:r>
              <a:rPr lang="zh-TW" altLang="en-US" dirty="0"/>
              <a:t>、</a:t>
            </a:r>
            <a:r>
              <a:rPr lang="en-US" altLang="zh-TW" dirty="0"/>
              <a:t>HACCP</a:t>
            </a:r>
            <a:r>
              <a:rPr lang="zh-TW" altLang="en-US" dirty="0"/>
              <a:t>、</a:t>
            </a:r>
            <a:r>
              <a:rPr lang="en-US" altLang="zh-TW" dirty="0"/>
              <a:t>ISO 22000</a:t>
            </a:r>
            <a:r>
              <a:rPr lang="zh-TW" altLang="en-US" dirty="0"/>
              <a:t>、</a:t>
            </a:r>
            <a:r>
              <a:rPr lang="en-US" altLang="zh-TW" dirty="0"/>
              <a:t>ISO 14001</a:t>
            </a:r>
            <a:r>
              <a:rPr lang="zh-TW" altLang="en-US" dirty="0"/>
              <a:t>、有機認 證及食在安心等專業認證，好的產品需經高溫高壓殺菌製程，完全無生菌，例如真空包裝於耐熱、耐凍的食品鋁箔積層袋，接著運用高科技滅菌設備，再次確保安全性、零生菌且封鎖營養美味； 接著，再檢視營養成分，高蛋白質、零脂肪、熱量低、無防腐劑、無人工添加物和調味料的滴雞 精，才能讓人喝了健康少負擔。</a:t>
            </a:r>
          </a:p>
        </p:txBody>
      </p:sp>
    </p:spTree>
    <p:extLst>
      <p:ext uri="{BB962C8B-B14F-4D97-AF65-F5344CB8AC3E}">
        <p14:creationId xmlns:p14="http://schemas.microsoft.com/office/powerpoint/2010/main" val="163657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96AC5-2963-459E-968F-A87CA316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510"/>
          </a:xfrm>
        </p:spPr>
        <p:txBody>
          <a:bodyPr>
            <a:no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挑選滴雞精的秘訣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6440712C-93AC-4F5C-ACAA-47C1D3C5D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979398"/>
              </p:ext>
            </p:extLst>
          </p:nvPr>
        </p:nvGraphicFramePr>
        <p:xfrm>
          <a:off x="914400" y="2366963"/>
          <a:ext cx="10363200" cy="342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標題 1">
            <a:extLst>
              <a:ext uri="{FF2B5EF4-FFF2-40B4-BE49-F238E27FC236}">
                <a16:creationId xmlns:a16="http://schemas.microsoft.com/office/drawing/2014/main" id="{D4218B9F-DD47-4088-886B-9148C83DE29A}"/>
              </a:ext>
            </a:extLst>
          </p:cNvPr>
          <p:cNvSpPr txBox="1">
            <a:spLocks/>
          </p:cNvSpPr>
          <p:nvPr/>
        </p:nvSpPr>
        <p:spPr>
          <a:xfrm>
            <a:off x="838200" y="1362635"/>
            <a:ext cx="10515600" cy="493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如何挑選到安心無負擔的優質滴雞精？</a:t>
            </a:r>
          </a:p>
        </p:txBody>
      </p:sp>
    </p:spTree>
    <p:extLst>
      <p:ext uri="{BB962C8B-B14F-4D97-AF65-F5344CB8AC3E}">
        <p14:creationId xmlns:p14="http://schemas.microsoft.com/office/powerpoint/2010/main" val="862097443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48</TotalTime>
  <Words>603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標楷體</vt:lpstr>
      <vt:lpstr>Arial</vt:lpstr>
      <vt:lpstr>Tw Cen MT</vt:lpstr>
      <vt:lpstr>小水滴</vt:lpstr>
      <vt:lpstr>PowerPoint 簡報</vt:lpstr>
      <vt:lpstr>挑選滴雞精的秘訣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L108</dc:creator>
  <cp:lastModifiedBy>L108</cp:lastModifiedBy>
  <cp:revision>6</cp:revision>
  <dcterms:created xsi:type="dcterms:W3CDTF">2023-10-23T02:49:28Z</dcterms:created>
  <dcterms:modified xsi:type="dcterms:W3CDTF">2023-10-23T03:37:58Z</dcterms:modified>
</cp:coreProperties>
</file>