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>
      <p:cViewPr varScale="1">
        <p:scale>
          <a:sx n="120" d="100"/>
          <a:sy n="120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nkehphuah/Downloads/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6-8042-B1CE-883563572767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6-8042-B1CE-883563572767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6-8042-B1CE-88356357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6-8042-B1CE-88356357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EC-DA40-9732-27384B68B6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EC-DA40-9732-27384B68B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EC-DA40-9732-27384B68B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EC-DA40-9732-27384B68B6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BEC-DA40-9732-27384B68B6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EC-DA40-9732-27384B68B692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D-6C4D-A6CD-B268FB80D6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D-6C4D-A6CD-B268FB80D6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D-6C4D-A6CD-B268FB80D6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1D-6C4D-A6CD-B268FB80D6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1D-6C4D-A6CD-B268FB80D6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91D-6C4D-A6CD-B268FB80D6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91D-6C4D-A6CD-B268FB80D6CB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1A-5244-8A33-3D6DFF3195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1A-5244-8A33-3D6DFF3195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81A-5244-8A33-3D6DFF3195C7}"/>
              </c:ext>
            </c:extLst>
          </c:dPt>
          <c:dPt>
            <c:idx val="3"/>
            <c:bubble3D val="0"/>
            <c:explosion val="4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81A-5244-8A33-3D6DFF3195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81A-5244-8A33-3D6DFF3195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1A-5244-8A33-3D6DFF3195C7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E-FD48-AC29-E68B9BD646A2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E-FD48-AC29-E68B9BD64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年齡與每月所得關係圖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_-* #,##0_-;\-* #,##0_-;_-* "-"_-;_-@_-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76-284F-AF8A-C6A9E4F4F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9821600"/>
        <c:axId val="1497098192"/>
      </c:scatterChart>
      <c:valAx>
        <c:axId val="153982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00" b="0" i="0" baseline="0">
                    <a:effectLst/>
                  </a:rPr>
                  <a:t>年齡</a:t>
                </a:r>
                <a:endParaRPr lang="zh-TW" altLang="zh-TW" sz="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7098192"/>
        <c:crosses val="autoZero"/>
        <c:crossBetween val="midCat"/>
      </c:valAx>
      <c:valAx>
        <c:axId val="14970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00" b="0" i="0" baseline="0">
                    <a:effectLst/>
                  </a:rPr>
                  <a:t>每月所得</a:t>
                </a:r>
                <a:endParaRPr lang="zh-TW" altLang="zh-TW" sz="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-* #,##0_-;\-* #,##0_-;_-* &quot;-&quot;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9821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A-1D43-ABB9-CD77CAC734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8-FE43-BD24-809460069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88-FE43-BD24-809460069A2D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88-FE43-BD24-809460069A2D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88-FE43-BD24-809460069A2D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88-FE43-BD24-809460069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03980"/>
              </p:ext>
            </p:extLst>
          </p:nvPr>
        </p:nvGraphicFramePr>
        <p:xfrm>
          <a:off x="3635896" y="908719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60B199-B5C1-A7C8-83AF-27006085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43621"/>
              </p:ext>
            </p:extLst>
          </p:nvPr>
        </p:nvGraphicFramePr>
        <p:xfrm>
          <a:off x="3635896" y="846806"/>
          <a:ext cx="38989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5533127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24207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99121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67984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368386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642242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756845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99835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063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電視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0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18,350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006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8,000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820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5,267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429129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944295"/>
              </p:ext>
            </p:extLst>
          </p:nvPr>
        </p:nvGraphicFramePr>
        <p:xfrm>
          <a:off x="1891665" y="3429000"/>
          <a:ext cx="5360670" cy="288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09300"/>
              </p:ext>
            </p:extLst>
          </p:nvPr>
        </p:nvGraphicFramePr>
        <p:xfrm>
          <a:off x="3635896" y="912217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4F0B88D4-0E83-A645-537F-5EA2BF580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096090"/>
              </p:ext>
            </p:extLst>
          </p:nvPr>
        </p:nvGraphicFramePr>
        <p:xfrm>
          <a:off x="2485628" y="3526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13F310D-0D60-375A-2332-74838DDE1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17851"/>
              </p:ext>
            </p:extLst>
          </p:nvPr>
        </p:nvGraphicFramePr>
        <p:xfrm>
          <a:off x="3635896" y="750604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9043379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380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987206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99367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26517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83482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4268582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280192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649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0181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816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623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487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11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DC24AD-92E8-1ECC-42D2-6B9B59EA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42143"/>
              </p:ext>
            </p:extLst>
          </p:nvPr>
        </p:nvGraphicFramePr>
        <p:xfrm>
          <a:off x="3635896" y="750604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508702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07525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36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19488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46148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1606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295620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19534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913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21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208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888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8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592962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4F0B88D4-0E83-A645-537F-5EA2BF580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867172"/>
              </p:ext>
            </p:extLst>
          </p:nvPr>
        </p:nvGraphicFramePr>
        <p:xfrm>
          <a:off x="2286000" y="34731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4F0B88D4-0E83-A645-537F-5EA2BF580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32811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6558CB2-E9B8-406B-0E9A-63224FD0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96838"/>
              </p:ext>
            </p:extLst>
          </p:nvPr>
        </p:nvGraphicFramePr>
        <p:xfrm>
          <a:off x="3635896" y="750604"/>
          <a:ext cx="38989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508702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07525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369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19488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46148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1606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295620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19534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913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21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208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3888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微波爐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718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音響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59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3F8A64-D829-2D45-E42C-DF853CD9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52200"/>
              </p:ext>
            </p:extLst>
          </p:nvPr>
        </p:nvGraphicFramePr>
        <p:xfrm>
          <a:off x="3635896" y="750604"/>
          <a:ext cx="2019300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779789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38607627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522141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評比項目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全體平均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甲老師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53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教學內容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468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學生互動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19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教學認真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751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實用性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4.3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993182"/>
                  </a:ext>
                </a:extLst>
              </a:tr>
              <a:tr h="5828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啟發思考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326346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30909"/>
              </p:ext>
            </p:extLst>
          </p:nvPr>
        </p:nvGraphicFramePr>
        <p:xfrm>
          <a:off x="2330450" y="3479590"/>
          <a:ext cx="4483100" cy="249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342900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E1D677-05F2-2AD7-D143-5D1DA69CF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46537"/>
              </p:ext>
            </p:extLst>
          </p:nvPr>
        </p:nvGraphicFramePr>
        <p:xfrm>
          <a:off x="3635896" y="590142"/>
          <a:ext cx="1460500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13524003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858860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每月所得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08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  </a:t>
                      </a:r>
                      <a:r>
                        <a:rPr lang="en-US" altLang="zh-TW" sz="1200" u="none" strike="noStrike">
                          <a:effectLst/>
                        </a:rPr>
                        <a:t>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37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2317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098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26,000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135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160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42,000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238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50,500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983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40,500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271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37,650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077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30,500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318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25,000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273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15,800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5406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10,200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262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 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8,000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242295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E0E5343-3D45-2A80-5D39-926BD5E8E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41265"/>
              </p:ext>
            </p:extLst>
          </p:nvPr>
        </p:nvGraphicFramePr>
        <p:xfrm>
          <a:off x="2286000" y="4013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3340667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D90922D-624E-1813-DCBB-AC51E4DE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65684"/>
              </p:ext>
            </p:extLst>
          </p:nvPr>
        </p:nvGraphicFramePr>
        <p:xfrm>
          <a:off x="3635896" y="585402"/>
          <a:ext cx="1981200" cy="2755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578">
                  <a:extLst>
                    <a:ext uri="{9D8B030D-6E8A-4147-A177-3AD203B41FA5}">
                      <a16:colId xmlns:a16="http://schemas.microsoft.com/office/drawing/2014/main" val="523837362"/>
                    </a:ext>
                  </a:extLst>
                </a:gridCol>
                <a:gridCol w="1093622">
                  <a:extLst>
                    <a:ext uri="{9D8B030D-6E8A-4147-A177-3AD203B41FA5}">
                      <a16:colId xmlns:a16="http://schemas.microsoft.com/office/drawing/2014/main" val="310058877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時間</a:t>
                      </a:r>
                      <a:endParaRPr lang="zh-TW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TW" sz="1400" u="none" strike="noStrike">
                          <a:effectLst/>
                        </a:rPr>
                        <a:t>(</a:t>
                      </a:r>
                      <a:r>
                        <a:rPr lang="zh-TW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TW" sz="1400" u="none" strike="noStrike">
                          <a:effectLst/>
                        </a:rPr>
                        <a:t>)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1037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12,298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9311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11,955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541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12,430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69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12,380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631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10,452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40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11,868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418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11,925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727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12,191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080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12,337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6223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886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12,064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299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9/15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>
                          <a:effectLst/>
                        </a:rPr>
                        <a:t>12,447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9670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10/15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1200" u="none" strike="noStrike" dirty="0">
                          <a:effectLst/>
                        </a:rPr>
                        <a:t>12,481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957262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935082"/>
              </p:ext>
            </p:extLst>
          </p:nvPr>
        </p:nvGraphicFramePr>
        <p:xfrm>
          <a:off x="1807635" y="3925442"/>
          <a:ext cx="5528729" cy="285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3529751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996D99-7F28-4FE3-6C3C-CC602DF3E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15752"/>
              </p:ext>
            </p:extLst>
          </p:nvPr>
        </p:nvGraphicFramePr>
        <p:xfrm>
          <a:off x="3563888" y="617224"/>
          <a:ext cx="3568700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15747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08340530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32994856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4174418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47016879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927560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日期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成交量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開盤價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最高價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最低價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收盤價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1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102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1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71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949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643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51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391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6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773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28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488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70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86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12/20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918454"/>
                  </a:ext>
                </a:extLst>
              </a:tr>
            </a:tbl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803196"/>
              </p:ext>
            </p:extLst>
          </p:nvPr>
        </p:nvGraphicFramePr>
        <p:xfrm>
          <a:off x="1689100" y="4114526"/>
          <a:ext cx="5765800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658</TotalTime>
  <Words>588</Words>
  <Application>Microsoft Macintosh PowerPoint</Application>
  <PresentationFormat>如螢幕大小 (4:3)</PresentationFormat>
  <Paragraphs>464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潘欣閣</cp:lastModifiedBy>
  <cp:revision>72</cp:revision>
  <dcterms:created xsi:type="dcterms:W3CDTF">2017-01-16T13:26:16Z</dcterms:created>
  <dcterms:modified xsi:type="dcterms:W3CDTF">2023-10-30T10:36:56Z</dcterms:modified>
</cp:coreProperties>
</file>