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2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9" r:id="rId17"/>
    <p:sldId id="270" r:id="rId18"/>
    <p:sldId id="273" r:id="rId19"/>
    <p:sldId id="274" r:id="rId20"/>
    <p:sldId id="275" r:id="rId21"/>
    <p:sldId id="277" r:id="rId22"/>
    <p:sldId id="280" r:id="rId23"/>
    <p:sldId id="282" r:id="rId24"/>
    <p:sldId id="28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AC3"/>
    <a:srgbClr val="FF4F8A"/>
    <a:srgbClr val="F6BC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851F6-2B53-4A12-99A1-0EE4AA101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5718BA-C6D5-4905-A467-239621265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79113E-4F37-4269-8FE6-B1B65FBC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8A65-EAA0-45C2-8A3E-705006885A2E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5F705-52C5-4105-A914-B6E7F79E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98CFA-87A4-4DC8-84EC-527FBA68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8AF-3990-4D62-AC53-3A9B4143B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6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7C351-91B8-4621-B6B3-5A38091F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E0A55A-7B9A-4811-81CB-5B8AAD9DC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3FEAD-E172-46C7-8CB1-AF84E984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8A65-EAA0-45C2-8A3E-705006885A2E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2AAE0-EEE0-49DC-9865-BEB071A6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77D193-69A2-44D8-8063-F45E5C54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8AF-3990-4D62-AC53-3A9B4143B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B931A9-CEE6-467C-8786-8DD26CF6C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0C1A58-546B-4683-A462-005174AD2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5BD12-E1E6-4804-AA1E-015F444D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8A65-EAA0-45C2-8A3E-705006885A2E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9144C4-CE3D-4873-8078-65D124CF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3BD12-8182-4E16-A836-760E933B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8AF-3990-4D62-AC53-3A9B4143B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85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C20F6-46AA-4B1D-B58F-BFFF206B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9CBC6-6127-4A5A-8CB2-DA282D529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B6EB7F-40C3-4C72-B833-A1BE511F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8A65-EAA0-45C2-8A3E-705006885A2E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C8C98D-BF3D-4241-B8EF-B050FE24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38C2F-1963-4F5F-A70B-7A3ACB01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8AF-3990-4D62-AC53-3A9B4143B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9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724AF-C639-45E1-9EA8-EBFEB040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BB558E-E8BA-4C15-84C4-9962131FF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0D96AA-F382-4F81-BFEC-03B1F0C99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8A65-EAA0-45C2-8A3E-705006885A2E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F9C577-062F-4F17-9CA4-15E65F95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585D1-2E42-48C4-B35D-55636EE9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8AF-3990-4D62-AC53-3A9B4143B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55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CF651-A20D-41CE-BBAC-B52E770FB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71067D-775C-4CF7-BF27-C570FFF75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39C4A1-BC51-419C-A78C-67F411E30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7C2D4E-570F-4607-B394-E6F03ED0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8A65-EAA0-45C2-8A3E-705006885A2E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715727-899D-4E81-9AAE-40DDDC0A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44707F-2610-41D9-BD55-B58A9E87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8AF-3990-4D62-AC53-3A9B4143B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88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60790-DA0B-4DF7-8FB6-17520F3AF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B98707-A095-42CE-8E7D-C641A93C3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299ED8-502C-4127-8119-01ABEF962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75C4E3-FDEE-4AB1-8E36-3C1D551E1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9AD2E6-F95B-4FA1-84C7-0A275C8A4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FF59AD-A312-4D8B-B6EC-C37F725A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8A65-EAA0-45C2-8A3E-705006885A2E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8AEDA0-D1C6-46BC-A43A-A730A584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1E7457-CDFC-417A-B160-66B73398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8AF-3990-4D62-AC53-3A9B4143B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49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3AEA2-2DCA-4FDE-BC29-B5A8441C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911DBE-58EF-4258-892C-C5AF5A621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8A65-EAA0-45C2-8A3E-705006885A2E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E0D421-5B07-44D2-BD4C-51264F46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293FB9-2DA7-4DEC-849B-F26529FE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8AF-3990-4D62-AC53-3A9B4143B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71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1629D9-D8ED-4287-A1F9-ECB3FA43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8A65-EAA0-45C2-8A3E-705006885A2E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5BEF71-743E-463F-B180-E2A4D39C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71B317-18E8-4051-8201-56FF2A9D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8AF-3990-4D62-AC53-3A9B4143B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26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AACA3-78A5-4802-B2C9-84347FA9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19C66-F27D-492A-9687-56F9CD87A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66B77E-5BC3-4BFB-B516-F1D95FAE5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30CE03-C4A1-4038-BC81-BEB625CF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8A65-EAA0-45C2-8A3E-705006885A2E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37376E-3A41-464C-8358-D23A5D37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E05A2-436C-4F23-B1A8-3CC9220D4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8AF-3990-4D62-AC53-3A9B4143B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52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DE527-4C7D-41D2-9830-B430F92C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0FFC5F-6D77-4A88-9778-B697C173B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EB9BA-6D0D-4D01-B0DC-0818FCAF0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E3B256-4154-44DF-ACCF-0E606114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8A65-EAA0-45C2-8A3E-705006885A2E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40CA6-CEB1-4F73-8F6E-28709C8E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21FC01-A43E-4B3A-84EB-4E072C70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8AF-3990-4D62-AC53-3A9B4143B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36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F5C2BB-B27F-4AAE-8D95-DA4138DA6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E46F82-72A5-47D7-88E8-7756A74DA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0EEEB-48EA-4EE0-A19F-234236D95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58A65-EAA0-45C2-8A3E-705006885A2E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17FA8E-024B-4DB4-BF78-F107A078F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4AF6AC-752F-4534-A74D-FABA31516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568AF-3990-4D62-AC53-3A9B4143B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9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18" Type="http://schemas.openxmlformats.org/officeDocument/2006/relationships/image" Target="../media/image11.png"/><Relationship Id="rId3" Type="http://schemas.microsoft.com/office/2007/relationships/hdphoto" Target="../media/hdphoto1.wdp"/><Relationship Id="rId21" Type="http://schemas.microsoft.com/office/2007/relationships/hdphoto" Target="../media/hdphoto10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17" Type="http://schemas.microsoft.com/office/2007/relationships/hdphoto" Target="../media/hdphoto8.wdp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7.png"/><Relationship Id="rId19" Type="http://schemas.microsoft.com/office/2007/relationships/hdphoto" Target="../media/hdphoto9.wdp"/><Relationship Id="rId4" Type="http://schemas.openxmlformats.org/officeDocument/2006/relationships/image" Target="../media/image4.png"/><Relationship Id="rId9" Type="http://schemas.microsoft.com/office/2007/relationships/hdphoto" Target="../media/hdphoto4.wdp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9FD7750-B0CF-4031-9EF2-77AD090DFE1E}"/>
              </a:ext>
            </a:extLst>
          </p:cNvPr>
          <p:cNvSpPr/>
          <p:nvPr/>
        </p:nvSpPr>
        <p:spPr>
          <a:xfrm>
            <a:off x="1781175" y="1581150"/>
            <a:ext cx="8696325" cy="334327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C1798-007D-4C43-8140-DE68866C0338}"/>
              </a:ext>
            </a:extLst>
          </p:cNvPr>
          <p:cNvSpPr txBox="1"/>
          <p:nvPr/>
        </p:nvSpPr>
        <p:spPr>
          <a:xfrm>
            <a:off x="1781175" y="2297966"/>
            <a:ext cx="86963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소프트웨어 프로젝트 </a:t>
            </a:r>
            <a:r>
              <a:rPr lang="en-US" altLang="ko-KR" sz="4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Ⅰ</a:t>
            </a:r>
          </a:p>
          <a:p>
            <a:pPr algn="ctr"/>
            <a:r>
              <a:rPr lang="ko-KR" altLang="en-US" sz="4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웹 </a:t>
            </a:r>
            <a:r>
              <a:rPr lang="en-US" altLang="ko-KR" sz="4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API </a:t>
            </a:r>
            <a:r>
              <a:rPr lang="ko-KR" altLang="en-US" sz="4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과제 보고서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24B152-5DDB-4864-BC5A-E4B988C9B4E1}"/>
              </a:ext>
            </a:extLst>
          </p:cNvPr>
          <p:cNvSpPr txBox="1"/>
          <p:nvPr/>
        </p:nvSpPr>
        <p:spPr>
          <a:xfrm>
            <a:off x="1714500" y="4138166"/>
            <a:ext cx="869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20191564 </a:t>
            </a:r>
            <a:r>
              <a:rPr lang="ko-KR" altLang="en-US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김신건</a:t>
            </a:r>
            <a:endParaRPr lang="en-US" altLang="ko-KR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01 </a:t>
            </a:r>
            <a:r>
              <a:rPr lang="ko-KR" altLang="en-US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분반</a:t>
            </a:r>
            <a:endParaRPr lang="en-US" altLang="ko-KR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7353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2D001F-814F-4816-8B86-A14F32A763B5}"/>
              </a:ext>
            </a:extLst>
          </p:cNvPr>
          <p:cNvSpPr/>
          <p:nvPr/>
        </p:nvSpPr>
        <p:spPr>
          <a:xfrm>
            <a:off x="400050" y="285750"/>
            <a:ext cx="11534775" cy="63055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75279-192C-436E-8160-7C191F550995}"/>
              </a:ext>
            </a:extLst>
          </p:cNvPr>
          <p:cNvSpPr txBox="1"/>
          <p:nvPr/>
        </p:nvSpPr>
        <p:spPr>
          <a:xfrm>
            <a:off x="842962" y="392609"/>
            <a:ext cx="616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Blocks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코드 구성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(6)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C00C8A-1CA0-4094-8AD1-C957061A3059}"/>
              </a:ext>
            </a:extLst>
          </p:cNvPr>
          <p:cNvCxnSpPr>
            <a:cxnSpLocks/>
          </p:cNvCxnSpPr>
          <p:nvPr/>
        </p:nvCxnSpPr>
        <p:spPr>
          <a:xfrm>
            <a:off x="733425" y="122872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5550CA-D125-413B-AC2C-972B09E44836}"/>
              </a:ext>
            </a:extLst>
          </p:cNvPr>
          <p:cNvCxnSpPr>
            <a:cxnSpLocks/>
          </p:cNvCxnSpPr>
          <p:nvPr/>
        </p:nvCxnSpPr>
        <p:spPr>
          <a:xfrm>
            <a:off x="733425" y="132397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4250E4-408D-4732-A870-6051DDC3B8F9}"/>
              </a:ext>
            </a:extLst>
          </p:cNvPr>
          <p:cNvSpPr txBox="1"/>
          <p:nvPr/>
        </p:nvSpPr>
        <p:spPr>
          <a:xfrm>
            <a:off x="6388895" y="610256"/>
            <a:ext cx="4402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Procedure_ErrorNot200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FDC7B0-F8FA-4C89-A857-4E53FB9D1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57" b="88991" l="2726" r="95230">
                        <a14:foregroundMark x1="8859" y1="28440" x2="6474" y2="73394"/>
                        <a14:foregroundMark x1="6474" y1="73394" x2="10562" y2="77982"/>
                        <a14:foregroundMark x1="2896" y1="26606" x2="2896" y2="46789"/>
                        <a14:foregroundMark x1="87564" y1="51376" x2="95230" y2="559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3425" y="1585912"/>
            <a:ext cx="55911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7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2D001F-814F-4816-8B86-A14F32A763B5}"/>
              </a:ext>
            </a:extLst>
          </p:cNvPr>
          <p:cNvSpPr/>
          <p:nvPr/>
        </p:nvSpPr>
        <p:spPr>
          <a:xfrm>
            <a:off x="400050" y="285750"/>
            <a:ext cx="11534775" cy="63055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75279-192C-436E-8160-7C191F550995}"/>
              </a:ext>
            </a:extLst>
          </p:cNvPr>
          <p:cNvSpPr txBox="1"/>
          <p:nvPr/>
        </p:nvSpPr>
        <p:spPr>
          <a:xfrm>
            <a:off x="842962" y="392609"/>
            <a:ext cx="616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Blocks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코드 구성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(7)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C00C8A-1CA0-4094-8AD1-C957061A3059}"/>
              </a:ext>
            </a:extLst>
          </p:cNvPr>
          <p:cNvCxnSpPr>
            <a:cxnSpLocks/>
          </p:cNvCxnSpPr>
          <p:nvPr/>
        </p:nvCxnSpPr>
        <p:spPr>
          <a:xfrm>
            <a:off x="733425" y="122872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5550CA-D125-413B-AC2C-972B09E44836}"/>
              </a:ext>
            </a:extLst>
          </p:cNvPr>
          <p:cNvCxnSpPr>
            <a:cxnSpLocks/>
          </p:cNvCxnSpPr>
          <p:nvPr/>
        </p:nvCxnSpPr>
        <p:spPr>
          <a:xfrm>
            <a:off x="733425" y="132397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4250E4-408D-4732-A870-6051DDC3B8F9}"/>
              </a:ext>
            </a:extLst>
          </p:cNvPr>
          <p:cNvSpPr txBox="1"/>
          <p:nvPr/>
        </p:nvSpPr>
        <p:spPr>
          <a:xfrm>
            <a:off x="6388895" y="610256"/>
            <a:ext cx="3879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Procedure Success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DFA0BF-C2A9-4CAA-BC4B-58DF618BD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47" b="97318" l="766" r="97243">
                        <a14:foregroundMark x1="26953" y1="7280" x2="2603" y2="18391"/>
                        <a14:foregroundMark x1="2603" y1="18391" x2="3522" y2="84674"/>
                        <a14:foregroundMark x1="3522" y1="84674" x2="15620" y2="95402"/>
                        <a14:foregroundMark x1="15620" y1="95402" x2="40888" y2="85824"/>
                        <a14:foregroundMark x1="40888" y1="85824" x2="37213" y2="63218"/>
                        <a14:foregroundMark x1="37213" y1="63218" x2="28484" y2="54023"/>
                        <a14:foregroundMark x1="28484" y1="54023" x2="14395" y2="56322"/>
                        <a14:foregroundMark x1="14395" y1="56322" x2="21133" y2="38697"/>
                        <a14:foregroundMark x1="21133" y1="38697" x2="22818" y2="39464"/>
                        <a14:foregroundMark x1="14089" y1="34100" x2="35222" y2="59004"/>
                        <a14:foregroundMark x1="35222" y1="59004" x2="36600" y2="59004"/>
                        <a14:foregroundMark x1="13476" y1="68966" x2="44870" y2="66667"/>
                        <a14:foregroundMark x1="44870" y1="66667" x2="47779" y2="66667"/>
                        <a14:foregroundMark x1="6738" y1="78161" x2="33231" y2="62452"/>
                        <a14:foregroundMark x1="19449" y1="28352" x2="49923" y2="49808"/>
                        <a14:foregroundMark x1="49923" y1="49808" x2="54671" y2="49808"/>
                        <a14:foregroundMark x1="53599" y1="41379" x2="73507" y2="62452"/>
                        <a14:foregroundMark x1="67994" y1="40996" x2="70291" y2="61686"/>
                        <a14:foregroundMark x1="70291" y1="61686" x2="70291" y2="62069"/>
                        <a14:foregroundMark x1="71516" y1="38314" x2="59571" y2="45594"/>
                        <a14:foregroundMark x1="59571" y1="45594" x2="69525" y2="39080"/>
                        <a14:foregroundMark x1="69525" y1="39080" x2="71363" y2="42912"/>
                        <a14:foregroundMark x1="77335" y1="58621" x2="84227" y2="48276"/>
                        <a14:foregroundMark x1="84227" y1="48276" x2="92190" y2="48659"/>
                        <a14:foregroundMark x1="80092" y1="50958" x2="91825" y2="49839"/>
                        <a14:foregroundMark x1="92078" y1="48897" x2="81317" y2="47510"/>
                        <a14:foregroundMark x1="3522" y1="5364" x2="766" y2="45977"/>
                        <a14:foregroundMark x1="766" y1="45977" x2="2297" y2="98467"/>
                        <a14:foregroundMark x1="8423" y1="8812" x2="16386" y2="9579"/>
                        <a14:foregroundMark x1="16386" y1="9579" x2="8270" y2="9195"/>
                        <a14:foregroundMark x1="8270" y1="9195" x2="16539" y2="6513"/>
                        <a14:foregroundMark x1="16539" y1="6513" x2="17764" y2="6513"/>
                        <a14:foregroundMark x1="80245" y1="45977" x2="92702" y2="46570"/>
                        <a14:foregroundMark x1="92728" y1="46473" x2="81011" y2="45594"/>
                        <a14:foregroundMark x1="92496" y1="42529" x2="92343" y2="48659"/>
                        <a14:foregroundMark x1="92956" y1="41379" x2="92496" y2="47510"/>
                        <a14:foregroundMark x1="92802" y1="78927" x2="92649" y2="87356"/>
                        <a14:foregroundMark x1="91424" y1="85824" x2="92343" y2="78927"/>
                        <a14:foregroundMark x1="92343" y1="78927" x2="91884" y2="81226"/>
                        <a14:foregroundMark x1="94487" y1="80460" x2="97243" y2="81992"/>
                        <a14:backgroundMark x1="91730" y1="50192" x2="97397" y2="513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4849" y="1471612"/>
            <a:ext cx="62198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80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2D001F-814F-4816-8B86-A14F32A763B5}"/>
              </a:ext>
            </a:extLst>
          </p:cNvPr>
          <p:cNvSpPr/>
          <p:nvPr/>
        </p:nvSpPr>
        <p:spPr>
          <a:xfrm>
            <a:off x="400050" y="285750"/>
            <a:ext cx="11534775" cy="63055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75279-192C-436E-8160-7C191F550995}"/>
              </a:ext>
            </a:extLst>
          </p:cNvPr>
          <p:cNvSpPr txBox="1"/>
          <p:nvPr/>
        </p:nvSpPr>
        <p:spPr>
          <a:xfrm>
            <a:off x="842962" y="392609"/>
            <a:ext cx="616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Blocks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코드 구성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(8)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C00C8A-1CA0-4094-8AD1-C957061A3059}"/>
              </a:ext>
            </a:extLst>
          </p:cNvPr>
          <p:cNvCxnSpPr>
            <a:cxnSpLocks/>
          </p:cNvCxnSpPr>
          <p:nvPr/>
        </p:nvCxnSpPr>
        <p:spPr>
          <a:xfrm>
            <a:off x="733425" y="122872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5550CA-D125-413B-AC2C-972B09E44836}"/>
              </a:ext>
            </a:extLst>
          </p:cNvPr>
          <p:cNvCxnSpPr>
            <a:cxnSpLocks/>
          </p:cNvCxnSpPr>
          <p:nvPr/>
        </p:nvCxnSpPr>
        <p:spPr>
          <a:xfrm>
            <a:off x="733425" y="132397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4250E4-408D-4732-A870-6051DDC3B8F9}"/>
              </a:ext>
            </a:extLst>
          </p:cNvPr>
          <p:cNvSpPr txBox="1"/>
          <p:nvPr/>
        </p:nvSpPr>
        <p:spPr>
          <a:xfrm>
            <a:off x="6388894" y="397728"/>
            <a:ext cx="6162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Procedure_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ErrorInputIsNotNatureNumber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FBB073-D8E5-48A7-AFAC-76EF2BA1E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16" b="88525" l="2795" r="94897">
                        <a14:foregroundMark x1="9842" y1="30328" x2="3524" y2="30328"/>
                        <a14:foregroundMark x1="3524" y1="30328" x2="2795" y2="73770"/>
                        <a14:foregroundMark x1="2795" y1="73770" x2="11543" y2="83607"/>
                        <a14:foregroundMark x1="88457" y1="41803" x2="94897" y2="43443"/>
                        <a14:foregroundMark x1="94897" y1="43443" x2="87485" y2="532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958" y="1524000"/>
            <a:ext cx="78390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68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2D001F-814F-4816-8B86-A14F32A763B5}"/>
              </a:ext>
            </a:extLst>
          </p:cNvPr>
          <p:cNvSpPr/>
          <p:nvPr/>
        </p:nvSpPr>
        <p:spPr>
          <a:xfrm>
            <a:off x="400050" y="285750"/>
            <a:ext cx="11534775" cy="63055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75279-192C-436E-8160-7C191F550995}"/>
              </a:ext>
            </a:extLst>
          </p:cNvPr>
          <p:cNvSpPr txBox="1"/>
          <p:nvPr/>
        </p:nvSpPr>
        <p:spPr>
          <a:xfrm>
            <a:off x="842962" y="392609"/>
            <a:ext cx="616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Blocks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코드 구성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(9)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C00C8A-1CA0-4094-8AD1-C957061A3059}"/>
              </a:ext>
            </a:extLst>
          </p:cNvPr>
          <p:cNvCxnSpPr>
            <a:cxnSpLocks/>
          </p:cNvCxnSpPr>
          <p:nvPr/>
        </p:nvCxnSpPr>
        <p:spPr>
          <a:xfrm>
            <a:off x="733425" y="122872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5550CA-D125-413B-AC2C-972B09E44836}"/>
              </a:ext>
            </a:extLst>
          </p:cNvPr>
          <p:cNvCxnSpPr>
            <a:cxnSpLocks/>
          </p:cNvCxnSpPr>
          <p:nvPr/>
        </p:nvCxnSpPr>
        <p:spPr>
          <a:xfrm>
            <a:off x="733425" y="132397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4250E4-408D-4732-A870-6051DDC3B8F9}"/>
              </a:ext>
            </a:extLst>
          </p:cNvPr>
          <p:cNvSpPr txBox="1"/>
          <p:nvPr/>
        </p:nvSpPr>
        <p:spPr>
          <a:xfrm>
            <a:off x="6417470" y="700385"/>
            <a:ext cx="470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Procedure_LabelInit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EA2F91-920E-410F-9A77-D7A8C9048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96" b="88696" l="7490" r="94737">
                        <a14:foregroundMark x1="14372" y1="20870" x2="8097" y2="59130"/>
                        <a14:foregroundMark x1="8097" y1="59130" x2="17206" y2="81739"/>
                        <a14:foregroundMark x1="17206" y1="81739" x2="23684" y2="80870"/>
                        <a14:foregroundMark x1="7490" y1="20870" x2="10121" y2="39130"/>
                        <a14:foregroundMark x1="87449" y1="39130" x2="88664" y2="49565"/>
                        <a14:foregroundMark x1="88057" y1="61739" x2="88462" y2="69565"/>
                        <a14:foregroundMark x1="91093" y1="51304" x2="89069" y2="37391"/>
                        <a14:foregroundMark x1="92105" y1="43478" x2="94737" y2="530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3425" y="1557337"/>
            <a:ext cx="47053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83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2D001F-814F-4816-8B86-A14F32A763B5}"/>
              </a:ext>
            </a:extLst>
          </p:cNvPr>
          <p:cNvSpPr/>
          <p:nvPr/>
        </p:nvSpPr>
        <p:spPr>
          <a:xfrm>
            <a:off x="400050" y="285750"/>
            <a:ext cx="11534775" cy="63055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75279-192C-436E-8160-7C191F550995}"/>
              </a:ext>
            </a:extLst>
          </p:cNvPr>
          <p:cNvSpPr txBox="1"/>
          <p:nvPr/>
        </p:nvSpPr>
        <p:spPr>
          <a:xfrm>
            <a:off x="842962" y="392609"/>
            <a:ext cx="616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Blocks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코드 구성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(10)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C00C8A-1CA0-4094-8AD1-C957061A3059}"/>
              </a:ext>
            </a:extLst>
          </p:cNvPr>
          <p:cNvCxnSpPr>
            <a:cxnSpLocks/>
          </p:cNvCxnSpPr>
          <p:nvPr/>
        </p:nvCxnSpPr>
        <p:spPr>
          <a:xfrm>
            <a:off x="733425" y="122872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5550CA-D125-413B-AC2C-972B09E44836}"/>
              </a:ext>
            </a:extLst>
          </p:cNvPr>
          <p:cNvCxnSpPr>
            <a:cxnSpLocks/>
          </p:cNvCxnSpPr>
          <p:nvPr/>
        </p:nvCxnSpPr>
        <p:spPr>
          <a:xfrm>
            <a:off x="733425" y="132397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4250E4-408D-4732-A870-6051DDC3B8F9}"/>
              </a:ext>
            </a:extLst>
          </p:cNvPr>
          <p:cNvSpPr txBox="1"/>
          <p:nvPr/>
        </p:nvSpPr>
        <p:spPr>
          <a:xfrm>
            <a:off x="6541294" y="679103"/>
            <a:ext cx="4807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Procedure_ErrorNotSuccess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03CDD8-8DC9-418A-AE9F-8C95EDEF6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14" b="93872" l="2843" r="95303">
                        <a14:foregroundMark x1="1854" y1="3064" x2="2843" y2="20056"/>
                        <a14:foregroundMark x1="2843" y1="20056" x2="2101" y2="53482"/>
                        <a14:foregroundMark x1="2101" y1="53482" x2="3090" y2="84401"/>
                        <a14:foregroundMark x1="3090" y1="84401" x2="7183" y2="93625"/>
                        <a14:foregroundMark x1="14616" y1="89403" x2="11990" y2="79666"/>
                        <a14:foregroundMark x1="11990" y1="79666" x2="19530" y2="76880"/>
                        <a14:foregroundMark x1="9147" y1="88022" x2="8035" y2="49025"/>
                        <a14:foregroundMark x1="8035" y1="49025" x2="10630" y2="34540"/>
                        <a14:foregroundMark x1="10630" y1="34540" x2="11743" y2="32591"/>
                        <a14:foregroundMark x1="4821" y1="5571" x2="4450" y2="53482"/>
                        <a14:foregroundMark x1="88875" y1="79666" x2="95303" y2="79944"/>
                        <a14:foregroundMark x1="95303" y1="79944" x2="90111" y2="75766"/>
                        <a14:foregroundMark x1="30655" y1="4178" x2="3585" y2="5571"/>
                        <a14:foregroundMark x1="3585" y1="5571" x2="2843" y2="7521"/>
                        <a14:foregroundMark x1="6922" y1="8357" x2="8900" y2="16156"/>
                        <a14:backgroundMark x1="7046" y1="95265" x2="15080" y2="95822"/>
                        <a14:backgroundMark x1="11248" y1="95822" x2="15575" y2="94986"/>
                        <a14:backgroundMark x1="6799" y1="94986" x2="7540" y2="949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698" y="1419225"/>
            <a:ext cx="77057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9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2D001F-814F-4816-8B86-A14F32A763B5}"/>
              </a:ext>
            </a:extLst>
          </p:cNvPr>
          <p:cNvSpPr/>
          <p:nvPr/>
        </p:nvSpPr>
        <p:spPr>
          <a:xfrm>
            <a:off x="400050" y="285750"/>
            <a:ext cx="11534775" cy="63055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75279-192C-436E-8160-7C191F550995}"/>
              </a:ext>
            </a:extLst>
          </p:cNvPr>
          <p:cNvSpPr txBox="1"/>
          <p:nvPr/>
        </p:nvSpPr>
        <p:spPr>
          <a:xfrm>
            <a:off x="842962" y="392609"/>
            <a:ext cx="9415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UI </a:t>
            </a:r>
            <a:r>
              <a:rPr lang="ko-KR" altLang="en-US" sz="4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개선 사항</a:t>
            </a:r>
            <a:endParaRPr lang="en-US" altLang="ko-KR" sz="44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C00C8A-1CA0-4094-8AD1-C957061A3059}"/>
              </a:ext>
            </a:extLst>
          </p:cNvPr>
          <p:cNvCxnSpPr>
            <a:cxnSpLocks/>
          </p:cNvCxnSpPr>
          <p:nvPr/>
        </p:nvCxnSpPr>
        <p:spPr>
          <a:xfrm>
            <a:off x="733425" y="1228725"/>
            <a:ext cx="39909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5550CA-D125-413B-AC2C-972B09E44836}"/>
              </a:ext>
            </a:extLst>
          </p:cNvPr>
          <p:cNvCxnSpPr>
            <a:cxnSpLocks/>
          </p:cNvCxnSpPr>
          <p:nvPr/>
        </p:nvCxnSpPr>
        <p:spPr>
          <a:xfrm>
            <a:off x="733425" y="1323975"/>
            <a:ext cx="39909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999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2D001F-814F-4816-8B86-A14F32A763B5}"/>
              </a:ext>
            </a:extLst>
          </p:cNvPr>
          <p:cNvSpPr/>
          <p:nvPr/>
        </p:nvSpPr>
        <p:spPr>
          <a:xfrm>
            <a:off x="400050" y="285750"/>
            <a:ext cx="11534775" cy="63055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75279-192C-436E-8160-7C191F550995}"/>
              </a:ext>
            </a:extLst>
          </p:cNvPr>
          <p:cNvSpPr txBox="1"/>
          <p:nvPr/>
        </p:nvSpPr>
        <p:spPr>
          <a:xfrm>
            <a:off x="842962" y="392609"/>
            <a:ext cx="9415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UI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개선 사항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C00C8A-1CA0-4094-8AD1-C957061A3059}"/>
              </a:ext>
            </a:extLst>
          </p:cNvPr>
          <p:cNvCxnSpPr>
            <a:cxnSpLocks/>
          </p:cNvCxnSpPr>
          <p:nvPr/>
        </p:nvCxnSpPr>
        <p:spPr>
          <a:xfrm>
            <a:off x="733425" y="1228725"/>
            <a:ext cx="39909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5550CA-D125-413B-AC2C-972B09E44836}"/>
              </a:ext>
            </a:extLst>
          </p:cNvPr>
          <p:cNvCxnSpPr>
            <a:cxnSpLocks/>
          </p:cNvCxnSpPr>
          <p:nvPr/>
        </p:nvCxnSpPr>
        <p:spPr>
          <a:xfrm>
            <a:off x="733425" y="1323975"/>
            <a:ext cx="39909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984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2D001F-814F-4816-8B86-A14F32A763B5}"/>
              </a:ext>
            </a:extLst>
          </p:cNvPr>
          <p:cNvSpPr/>
          <p:nvPr/>
        </p:nvSpPr>
        <p:spPr>
          <a:xfrm>
            <a:off x="400050" y="285750"/>
            <a:ext cx="11534775" cy="63055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75279-192C-436E-8160-7C191F550995}"/>
              </a:ext>
            </a:extLst>
          </p:cNvPr>
          <p:cNvSpPr txBox="1"/>
          <p:nvPr/>
        </p:nvSpPr>
        <p:spPr>
          <a:xfrm>
            <a:off x="842962" y="392609"/>
            <a:ext cx="616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Web API </a:t>
            </a:r>
            <a:r>
              <a:rPr lang="ko-KR" altLang="en-US" sz="4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디버깅</a:t>
            </a:r>
            <a:r>
              <a:rPr lang="en-US" altLang="ko-KR" sz="4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(1)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C00C8A-1CA0-4094-8AD1-C957061A3059}"/>
              </a:ext>
            </a:extLst>
          </p:cNvPr>
          <p:cNvCxnSpPr>
            <a:cxnSpLocks/>
          </p:cNvCxnSpPr>
          <p:nvPr/>
        </p:nvCxnSpPr>
        <p:spPr>
          <a:xfrm>
            <a:off x="733425" y="122872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5550CA-D125-413B-AC2C-972B09E44836}"/>
              </a:ext>
            </a:extLst>
          </p:cNvPr>
          <p:cNvCxnSpPr>
            <a:cxnSpLocks/>
          </p:cNvCxnSpPr>
          <p:nvPr/>
        </p:nvCxnSpPr>
        <p:spPr>
          <a:xfrm>
            <a:off x="733425" y="132397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4250E4-408D-4732-A870-6051DDC3B8F9}"/>
              </a:ext>
            </a:extLst>
          </p:cNvPr>
          <p:cNvSpPr txBox="1"/>
          <p:nvPr/>
        </p:nvSpPr>
        <p:spPr>
          <a:xfrm>
            <a:off x="5931695" y="361830"/>
            <a:ext cx="5526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정상 작동</a:t>
            </a:r>
            <a:endParaRPr lang="en-US" altLang="ko-KR" sz="2400" dirty="0">
              <a:solidFill>
                <a:prstClr val="white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(</a:t>
            </a:r>
            <a:r>
              <a:rPr lang="ko-KR" altLang="en-US" sz="2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두 자연수가 입력 되었을 때</a:t>
            </a:r>
            <a:r>
              <a:rPr lang="en-US" altLang="ko-KR" sz="2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)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818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2D001F-814F-4816-8B86-A14F32A763B5}"/>
              </a:ext>
            </a:extLst>
          </p:cNvPr>
          <p:cNvSpPr/>
          <p:nvPr/>
        </p:nvSpPr>
        <p:spPr>
          <a:xfrm>
            <a:off x="400050" y="285750"/>
            <a:ext cx="11534775" cy="63055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75279-192C-436E-8160-7C191F550995}"/>
              </a:ext>
            </a:extLst>
          </p:cNvPr>
          <p:cNvSpPr txBox="1"/>
          <p:nvPr/>
        </p:nvSpPr>
        <p:spPr>
          <a:xfrm>
            <a:off x="842962" y="392609"/>
            <a:ext cx="616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Web API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디버깅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(2)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C00C8A-1CA0-4094-8AD1-C957061A3059}"/>
              </a:ext>
            </a:extLst>
          </p:cNvPr>
          <p:cNvCxnSpPr>
            <a:cxnSpLocks/>
          </p:cNvCxnSpPr>
          <p:nvPr/>
        </p:nvCxnSpPr>
        <p:spPr>
          <a:xfrm>
            <a:off x="733425" y="122872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5550CA-D125-413B-AC2C-972B09E44836}"/>
              </a:ext>
            </a:extLst>
          </p:cNvPr>
          <p:cNvCxnSpPr>
            <a:cxnSpLocks/>
          </p:cNvCxnSpPr>
          <p:nvPr/>
        </p:nvCxnSpPr>
        <p:spPr>
          <a:xfrm>
            <a:off x="733425" y="132397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4250E4-408D-4732-A870-6051DDC3B8F9}"/>
              </a:ext>
            </a:extLst>
          </p:cNvPr>
          <p:cNvSpPr txBox="1"/>
          <p:nvPr/>
        </p:nvSpPr>
        <p:spPr>
          <a:xfrm>
            <a:off x="5931695" y="361830"/>
            <a:ext cx="5526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Error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입력이 안 되었을 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8677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2D001F-814F-4816-8B86-A14F32A763B5}"/>
              </a:ext>
            </a:extLst>
          </p:cNvPr>
          <p:cNvSpPr/>
          <p:nvPr/>
        </p:nvSpPr>
        <p:spPr>
          <a:xfrm>
            <a:off x="400050" y="285750"/>
            <a:ext cx="11534775" cy="63055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75279-192C-436E-8160-7C191F550995}"/>
              </a:ext>
            </a:extLst>
          </p:cNvPr>
          <p:cNvSpPr txBox="1"/>
          <p:nvPr/>
        </p:nvSpPr>
        <p:spPr>
          <a:xfrm>
            <a:off x="842962" y="392609"/>
            <a:ext cx="616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Web API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디버깅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(3)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C00C8A-1CA0-4094-8AD1-C957061A3059}"/>
              </a:ext>
            </a:extLst>
          </p:cNvPr>
          <p:cNvCxnSpPr>
            <a:cxnSpLocks/>
          </p:cNvCxnSpPr>
          <p:nvPr/>
        </p:nvCxnSpPr>
        <p:spPr>
          <a:xfrm>
            <a:off x="733425" y="122872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5550CA-D125-413B-AC2C-972B09E44836}"/>
              </a:ext>
            </a:extLst>
          </p:cNvPr>
          <p:cNvCxnSpPr>
            <a:cxnSpLocks/>
          </p:cNvCxnSpPr>
          <p:nvPr/>
        </p:nvCxnSpPr>
        <p:spPr>
          <a:xfrm>
            <a:off x="733425" y="132397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4250E4-408D-4732-A870-6051DDC3B8F9}"/>
              </a:ext>
            </a:extLst>
          </p:cNvPr>
          <p:cNvSpPr txBox="1"/>
          <p:nvPr/>
        </p:nvSpPr>
        <p:spPr>
          <a:xfrm>
            <a:off x="5931695" y="361830"/>
            <a:ext cx="5526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Error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(</a:t>
            </a:r>
            <a:r>
              <a:rPr lang="ko-KR" altLang="en-US" sz="2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음수 또는 </a:t>
            </a:r>
            <a:r>
              <a:rPr lang="en-US" altLang="ko-KR" sz="2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0</a:t>
            </a:r>
            <a:r>
              <a:rPr lang="ko-KR" altLang="en-US" sz="2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이 입력 되었을 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217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2D001F-814F-4816-8B86-A14F32A763B5}"/>
              </a:ext>
            </a:extLst>
          </p:cNvPr>
          <p:cNvSpPr/>
          <p:nvPr/>
        </p:nvSpPr>
        <p:spPr>
          <a:xfrm>
            <a:off x="400050" y="285750"/>
            <a:ext cx="11534775" cy="63055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75279-192C-436E-8160-7C191F550995}"/>
              </a:ext>
            </a:extLst>
          </p:cNvPr>
          <p:cNvSpPr txBox="1"/>
          <p:nvPr/>
        </p:nvSpPr>
        <p:spPr>
          <a:xfrm>
            <a:off x="842962" y="392609"/>
            <a:ext cx="5419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목차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C00C8A-1CA0-4094-8AD1-C957061A3059}"/>
              </a:ext>
            </a:extLst>
          </p:cNvPr>
          <p:cNvCxnSpPr>
            <a:cxnSpLocks/>
          </p:cNvCxnSpPr>
          <p:nvPr/>
        </p:nvCxnSpPr>
        <p:spPr>
          <a:xfrm>
            <a:off x="733425" y="1228725"/>
            <a:ext cx="481012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5550CA-D125-413B-AC2C-972B09E44836}"/>
              </a:ext>
            </a:extLst>
          </p:cNvPr>
          <p:cNvCxnSpPr>
            <a:cxnSpLocks/>
          </p:cNvCxnSpPr>
          <p:nvPr/>
        </p:nvCxnSpPr>
        <p:spPr>
          <a:xfrm>
            <a:off x="733425" y="1323975"/>
            <a:ext cx="481012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637924F-6F21-40EE-BC13-8A938C3D1830}"/>
              </a:ext>
            </a:extLst>
          </p:cNvPr>
          <p:cNvSpPr txBox="1"/>
          <p:nvPr/>
        </p:nvSpPr>
        <p:spPr>
          <a:xfrm>
            <a:off x="733425" y="1623420"/>
            <a:ext cx="100536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● </a:t>
            </a:r>
            <a:r>
              <a:rPr lang="en-US" altLang="ko-KR" sz="28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Designer </a:t>
            </a:r>
            <a:r>
              <a:rPr lang="ko-KR" altLang="en-US" sz="28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탭 구성</a:t>
            </a:r>
            <a:endParaRPr lang="en-US" altLang="ko-KR" sz="28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● </a:t>
            </a:r>
            <a:r>
              <a:rPr lang="en-US" altLang="ko-KR" sz="28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Blocks </a:t>
            </a:r>
            <a:r>
              <a:rPr lang="ko-KR" altLang="en-US" sz="28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코드 구성</a:t>
            </a:r>
            <a:endParaRPr lang="en-US" altLang="ko-KR" sz="28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● </a:t>
            </a:r>
            <a:r>
              <a:rPr lang="en-US" altLang="ko-KR" sz="28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Designer </a:t>
            </a:r>
            <a:r>
              <a:rPr lang="ko-KR" altLang="en-US" sz="28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탭 추가 구성 </a:t>
            </a:r>
            <a:r>
              <a:rPr lang="en-US" altLang="ko-KR" sz="28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(UI </a:t>
            </a:r>
            <a:r>
              <a:rPr lang="ko-KR" altLang="en-US" sz="28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개선</a:t>
            </a:r>
            <a:r>
              <a:rPr lang="en-US" altLang="ko-KR" sz="28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)</a:t>
            </a:r>
          </a:p>
          <a:p>
            <a:endParaRPr lang="en-US" altLang="ko-KR" sz="28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● </a:t>
            </a:r>
            <a:r>
              <a:rPr lang="en-US" altLang="ko-KR" sz="28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Web API </a:t>
            </a:r>
            <a:r>
              <a:rPr lang="ko-KR" altLang="en-US" sz="28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오류 디버깅 내용과 결과</a:t>
            </a:r>
            <a:endParaRPr lang="en-US" altLang="ko-KR" sz="28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● 실행 장면 </a:t>
            </a:r>
            <a:r>
              <a:rPr lang="en-US" altLang="ko-KR" sz="28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&amp; </a:t>
            </a:r>
            <a:r>
              <a:rPr lang="ko-KR" altLang="en-US" sz="28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전체 코드</a:t>
            </a:r>
            <a:endParaRPr lang="en-US" altLang="ko-KR" sz="28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402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2D001F-814F-4816-8B86-A14F32A763B5}"/>
              </a:ext>
            </a:extLst>
          </p:cNvPr>
          <p:cNvSpPr/>
          <p:nvPr/>
        </p:nvSpPr>
        <p:spPr>
          <a:xfrm>
            <a:off x="400050" y="285750"/>
            <a:ext cx="11534775" cy="63055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75279-192C-436E-8160-7C191F550995}"/>
              </a:ext>
            </a:extLst>
          </p:cNvPr>
          <p:cNvSpPr txBox="1"/>
          <p:nvPr/>
        </p:nvSpPr>
        <p:spPr>
          <a:xfrm>
            <a:off x="842962" y="392609"/>
            <a:ext cx="616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Web API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디버깅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(4)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C00C8A-1CA0-4094-8AD1-C957061A3059}"/>
              </a:ext>
            </a:extLst>
          </p:cNvPr>
          <p:cNvCxnSpPr>
            <a:cxnSpLocks/>
          </p:cNvCxnSpPr>
          <p:nvPr/>
        </p:nvCxnSpPr>
        <p:spPr>
          <a:xfrm>
            <a:off x="733425" y="122872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5550CA-D125-413B-AC2C-972B09E44836}"/>
              </a:ext>
            </a:extLst>
          </p:cNvPr>
          <p:cNvCxnSpPr>
            <a:cxnSpLocks/>
          </p:cNvCxnSpPr>
          <p:nvPr/>
        </p:nvCxnSpPr>
        <p:spPr>
          <a:xfrm>
            <a:off x="733425" y="132397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4250E4-408D-4732-A870-6051DDC3B8F9}"/>
              </a:ext>
            </a:extLst>
          </p:cNvPr>
          <p:cNvSpPr txBox="1"/>
          <p:nvPr/>
        </p:nvSpPr>
        <p:spPr>
          <a:xfrm>
            <a:off x="5931695" y="361830"/>
            <a:ext cx="5526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Error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숫자가 아닌 문자가 입력되었을 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22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2D001F-814F-4816-8B86-A14F32A763B5}"/>
              </a:ext>
            </a:extLst>
          </p:cNvPr>
          <p:cNvSpPr/>
          <p:nvPr/>
        </p:nvSpPr>
        <p:spPr>
          <a:xfrm>
            <a:off x="400050" y="285750"/>
            <a:ext cx="11534775" cy="63055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75279-192C-436E-8160-7C191F550995}"/>
              </a:ext>
            </a:extLst>
          </p:cNvPr>
          <p:cNvSpPr txBox="1"/>
          <p:nvPr/>
        </p:nvSpPr>
        <p:spPr>
          <a:xfrm>
            <a:off x="842962" y="392609"/>
            <a:ext cx="616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Web API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디버깅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(6)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C00C8A-1CA0-4094-8AD1-C957061A3059}"/>
              </a:ext>
            </a:extLst>
          </p:cNvPr>
          <p:cNvCxnSpPr>
            <a:cxnSpLocks/>
          </p:cNvCxnSpPr>
          <p:nvPr/>
        </p:nvCxnSpPr>
        <p:spPr>
          <a:xfrm>
            <a:off x="733425" y="122872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5550CA-D125-413B-AC2C-972B09E44836}"/>
              </a:ext>
            </a:extLst>
          </p:cNvPr>
          <p:cNvCxnSpPr>
            <a:cxnSpLocks/>
          </p:cNvCxnSpPr>
          <p:nvPr/>
        </p:nvCxnSpPr>
        <p:spPr>
          <a:xfrm>
            <a:off x="733425" y="132397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4250E4-408D-4732-A870-6051DDC3B8F9}"/>
              </a:ext>
            </a:extLst>
          </p:cNvPr>
          <p:cNvSpPr txBox="1"/>
          <p:nvPr/>
        </p:nvSpPr>
        <p:spPr>
          <a:xfrm>
            <a:off x="5931695" y="361830"/>
            <a:ext cx="5526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Error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네트워크가 연결되어 있지 않을 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3662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2D001F-814F-4816-8B86-A14F32A763B5}"/>
              </a:ext>
            </a:extLst>
          </p:cNvPr>
          <p:cNvSpPr/>
          <p:nvPr/>
        </p:nvSpPr>
        <p:spPr>
          <a:xfrm>
            <a:off x="400050" y="285750"/>
            <a:ext cx="11534775" cy="63055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75279-192C-436E-8160-7C191F550995}"/>
              </a:ext>
            </a:extLst>
          </p:cNvPr>
          <p:cNvSpPr txBox="1"/>
          <p:nvPr/>
        </p:nvSpPr>
        <p:spPr>
          <a:xfrm>
            <a:off x="842962" y="392609"/>
            <a:ext cx="616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웹 실행 장면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C00C8A-1CA0-4094-8AD1-C957061A3059}"/>
              </a:ext>
            </a:extLst>
          </p:cNvPr>
          <p:cNvCxnSpPr>
            <a:cxnSpLocks/>
          </p:cNvCxnSpPr>
          <p:nvPr/>
        </p:nvCxnSpPr>
        <p:spPr>
          <a:xfrm>
            <a:off x="733425" y="122872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5550CA-D125-413B-AC2C-972B09E44836}"/>
              </a:ext>
            </a:extLst>
          </p:cNvPr>
          <p:cNvCxnSpPr>
            <a:cxnSpLocks/>
          </p:cNvCxnSpPr>
          <p:nvPr/>
        </p:nvCxnSpPr>
        <p:spPr>
          <a:xfrm>
            <a:off x="733425" y="132397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925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2D001F-814F-4816-8B86-A14F32A763B5}"/>
              </a:ext>
            </a:extLst>
          </p:cNvPr>
          <p:cNvSpPr/>
          <p:nvPr/>
        </p:nvSpPr>
        <p:spPr>
          <a:xfrm>
            <a:off x="400050" y="285750"/>
            <a:ext cx="11534775" cy="63055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75279-192C-436E-8160-7C191F550995}"/>
              </a:ext>
            </a:extLst>
          </p:cNvPr>
          <p:cNvSpPr txBox="1"/>
          <p:nvPr/>
        </p:nvSpPr>
        <p:spPr>
          <a:xfrm>
            <a:off x="842962" y="392609"/>
            <a:ext cx="65674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전체 </a:t>
            </a:r>
            <a:r>
              <a:rPr lang="en-US" altLang="ko-KR" sz="4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Design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 스크린 샷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C00C8A-1CA0-4094-8AD1-C957061A3059}"/>
              </a:ext>
            </a:extLst>
          </p:cNvPr>
          <p:cNvCxnSpPr>
            <a:cxnSpLocks/>
          </p:cNvCxnSpPr>
          <p:nvPr/>
        </p:nvCxnSpPr>
        <p:spPr>
          <a:xfrm>
            <a:off x="733425" y="1228725"/>
            <a:ext cx="644842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5550CA-D125-413B-AC2C-972B09E44836}"/>
              </a:ext>
            </a:extLst>
          </p:cNvPr>
          <p:cNvCxnSpPr>
            <a:cxnSpLocks/>
          </p:cNvCxnSpPr>
          <p:nvPr/>
        </p:nvCxnSpPr>
        <p:spPr>
          <a:xfrm>
            <a:off x="733425" y="1323975"/>
            <a:ext cx="644842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203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2D001F-814F-4816-8B86-A14F32A763B5}"/>
              </a:ext>
            </a:extLst>
          </p:cNvPr>
          <p:cNvSpPr/>
          <p:nvPr/>
        </p:nvSpPr>
        <p:spPr>
          <a:xfrm>
            <a:off x="400050" y="285750"/>
            <a:ext cx="11534775" cy="63055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75279-192C-436E-8160-7C191F550995}"/>
              </a:ext>
            </a:extLst>
          </p:cNvPr>
          <p:cNvSpPr txBox="1"/>
          <p:nvPr/>
        </p:nvSpPr>
        <p:spPr>
          <a:xfrm>
            <a:off x="842962" y="392609"/>
            <a:ext cx="616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전체 코드 스크린 샷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C00C8A-1CA0-4094-8AD1-C957061A3059}"/>
              </a:ext>
            </a:extLst>
          </p:cNvPr>
          <p:cNvCxnSpPr>
            <a:cxnSpLocks/>
          </p:cNvCxnSpPr>
          <p:nvPr/>
        </p:nvCxnSpPr>
        <p:spPr>
          <a:xfrm>
            <a:off x="733425" y="122872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5550CA-D125-413B-AC2C-972B09E44836}"/>
              </a:ext>
            </a:extLst>
          </p:cNvPr>
          <p:cNvCxnSpPr>
            <a:cxnSpLocks/>
          </p:cNvCxnSpPr>
          <p:nvPr/>
        </p:nvCxnSpPr>
        <p:spPr>
          <a:xfrm>
            <a:off x="733425" y="132397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39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2D001F-814F-4816-8B86-A14F32A763B5}"/>
              </a:ext>
            </a:extLst>
          </p:cNvPr>
          <p:cNvSpPr/>
          <p:nvPr/>
        </p:nvSpPr>
        <p:spPr>
          <a:xfrm>
            <a:off x="400050" y="285750"/>
            <a:ext cx="11534775" cy="63055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75279-192C-436E-8160-7C191F550995}"/>
              </a:ext>
            </a:extLst>
          </p:cNvPr>
          <p:cNvSpPr txBox="1"/>
          <p:nvPr/>
        </p:nvSpPr>
        <p:spPr>
          <a:xfrm>
            <a:off x="842962" y="392609"/>
            <a:ext cx="616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Designer</a:t>
            </a:r>
            <a:r>
              <a:rPr lang="ko-KR" altLang="en-US" sz="4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 </a:t>
            </a:r>
            <a:r>
              <a:rPr lang="en-US" altLang="ko-KR" sz="4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Tab</a:t>
            </a:r>
            <a:r>
              <a:rPr lang="ko-KR" altLang="en-US" sz="4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 구성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C00C8A-1CA0-4094-8AD1-C957061A3059}"/>
              </a:ext>
            </a:extLst>
          </p:cNvPr>
          <p:cNvCxnSpPr>
            <a:cxnSpLocks/>
          </p:cNvCxnSpPr>
          <p:nvPr/>
        </p:nvCxnSpPr>
        <p:spPr>
          <a:xfrm>
            <a:off x="733425" y="122872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5550CA-D125-413B-AC2C-972B09E44836}"/>
              </a:ext>
            </a:extLst>
          </p:cNvPr>
          <p:cNvCxnSpPr>
            <a:cxnSpLocks/>
          </p:cNvCxnSpPr>
          <p:nvPr/>
        </p:nvCxnSpPr>
        <p:spPr>
          <a:xfrm>
            <a:off x="733425" y="132397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89EF9D77-4572-4DF3-BA44-6153DA23E9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90" t="2034" r="5345" b="2526"/>
          <a:stretch/>
        </p:blipFill>
        <p:spPr>
          <a:xfrm>
            <a:off x="733425" y="1507067"/>
            <a:ext cx="3076575" cy="495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1A75454-13E7-4405-8E26-718C74D8CA91}"/>
              </a:ext>
            </a:extLst>
          </p:cNvPr>
          <p:cNvSpPr txBox="1"/>
          <p:nvPr/>
        </p:nvSpPr>
        <p:spPr>
          <a:xfrm>
            <a:off x="6629400" y="1507067"/>
            <a:ext cx="494347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● </a:t>
            </a:r>
            <a:r>
              <a:rPr lang="en-US" altLang="ko-KR" sz="1600" dirty="0" err="1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TextBox_X</a:t>
            </a:r>
            <a:endParaRPr lang="en-US" altLang="ko-KR" sz="16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사용자에게 자연수 </a:t>
            </a:r>
            <a:r>
              <a:rPr lang="en-US" altLang="ko-KR" sz="1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X</a:t>
            </a:r>
            <a:r>
              <a:rPr lang="ko-KR" altLang="en-US" sz="1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를 </a:t>
            </a:r>
            <a:r>
              <a:rPr lang="ko-KR" altLang="en-US" sz="1400" dirty="0" err="1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입력받는</a:t>
            </a:r>
            <a:r>
              <a:rPr lang="ko-KR" altLang="en-US" sz="1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TextBox</a:t>
            </a:r>
            <a:endParaRPr lang="en-US" altLang="ko-KR" sz="14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● </a:t>
            </a:r>
            <a:r>
              <a:rPr lang="en-US" altLang="ko-KR" sz="1600" dirty="0" err="1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TextBox_Y</a:t>
            </a:r>
            <a:endParaRPr lang="en-US" altLang="ko-KR" sz="16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사용자에게 자연수 </a:t>
            </a:r>
            <a:r>
              <a:rPr lang="en-US" altLang="ko-KR" sz="1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Y</a:t>
            </a:r>
            <a:r>
              <a:rPr lang="ko-KR" altLang="en-US" sz="1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를 </a:t>
            </a:r>
            <a:r>
              <a:rPr lang="ko-KR" altLang="en-US" sz="1400" dirty="0" err="1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입력받는</a:t>
            </a:r>
            <a:r>
              <a:rPr lang="ko-KR" altLang="en-US" sz="1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TextBox</a:t>
            </a:r>
            <a:endParaRPr lang="en-US" altLang="ko-KR" sz="14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● </a:t>
            </a:r>
            <a:r>
              <a:rPr lang="en-US" altLang="ko-KR" sz="1600" dirty="0" err="1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Label_CodeOrMsg</a:t>
            </a:r>
            <a:endParaRPr lang="en-US" altLang="ko-KR" sz="16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에러 메시지 또는 안내 메시지가 출력되는</a:t>
            </a:r>
            <a:r>
              <a:rPr lang="en-US" altLang="ko-KR" sz="1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 Label</a:t>
            </a:r>
          </a:p>
          <a:p>
            <a:endParaRPr lang="en-US" altLang="ko-KR" sz="16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● </a:t>
            </a:r>
            <a:r>
              <a:rPr lang="en-US" altLang="ko-KR" sz="1600" dirty="0" err="1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Label_GCD</a:t>
            </a:r>
            <a:endParaRPr lang="en-US" altLang="ko-KR" sz="16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두 자연수의 최대공약수가 출력되는 </a:t>
            </a:r>
            <a:r>
              <a:rPr lang="en-US" altLang="ko-KR" sz="1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Label</a:t>
            </a:r>
          </a:p>
          <a:p>
            <a:endParaRPr lang="en-US" altLang="ko-KR" sz="16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● </a:t>
            </a:r>
            <a:r>
              <a:rPr lang="en-US" altLang="ko-KR" sz="1600" dirty="0" err="1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Label_LCM</a:t>
            </a:r>
            <a:endParaRPr lang="en-US" altLang="ko-KR" sz="16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두 자연수의 </a:t>
            </a:r>
            <a:r>
              <a:rPr lang="ko-KR" altLang="en-US" sz="1600" dirty="0" err="1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최소공배수가</a:t>
            </a:r>
            <a:r>
              <a:rPr lang="ko-KR" altLang="en-US" sz="16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 출력되는 </a:t>
            </a:r>
            <a:r>
              <a:rPr lang="en-US" altLang="ko-KR" sz="16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Label</a:t>
            </a:r>
            <a:endParaRPr lang="en-US" altLang="ko-KR" sz="14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● </a:t>
            </a:r>
            <a:r>
              <a:rPr lang="en-US" altLang="ko-KR" sz="1600" dirty="0" err="1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Button_Result</a:t>
            </a:r>
            <a:endParaRPr lang="en-US" altLang="ko-KR" sz="16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결과를 처리하기 위한 </a:t>
            </a:r>
            <a:r>
              <a:rPr lang="en-US" altLang="ko-KR" sz="1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Button</a:t>
            </a:r>
          </a:p>
          <a:p>
            <a:endParaRPr lang="en-US" altLang="ko-KR" sz="16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● </a:t>
            </a:r>
            <a:r>
              <a:rPr lang="en-US" altLang="ko-KR" sz="1600" dirty="0" err="1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Web_GcdLcm_API</a:t>
            </a:r>
            <a:endParaRPr lang="en-US" altLang="ko-KR" sz="16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r>
              <a:rPr lang="en-US" altLang="ko-KR" sz="1400" dirty="0" err="1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Gcdlcm</a:t>
            </a:r>
            <a:r>
              <a:rPr lang="en-US" altLang="ko-KR" sz="1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 Web API</a:t>
            </a:r>
            <a:r>
              <a:rPr lang="ko-KR" altLang="en-US" sz="1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를 연결하기 위한 </a:t>
            </a:r>
            <a:r>
              <a:rPr lang="en-US" altLang="ko-KR" sz="1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Web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27C380F-A4EA-4D1C-A04E-6157EDD95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5" y="1507067"/>
            <a:ext cx="21240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0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2D001F-814F-4816-8B86-A14F32A763B5}"/>
              </a:ext>
            </a:extLst>
          </p:cNvPr>
          <p:cNvSpPr/>
          <p:nvPr/>
        </p:nvSpPr>
        <p:spPr>
          <a:xfrm>
            <a:off x="400050" y="285750"/>
            <a:ext cx="11534775" cy="63055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75279-192C-436E-8160-7C191F550995}"/>
              </a:ext>
            </a:extLst>
          </p:cNvPr>
          <p:cNvSpPr txBox="1"/>
          <p:nvPr/>
        </p:nvSpPr>
        <p:spPr>
          <a:xfrm>
            <a:off x="842962" y="392609"/>
            <a:ext cx="616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Blocks</a:t>
            </a:r>
            <a:r>
              <a:rPr lang="ko-KR" altLang="en-US" sz="4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 코드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 구성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(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개요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C00C8A-1CA0-4094-8AD1-C957061A3059}"/>
              </a:ext>
            </a:extLst>
          </p:cNvPr>
          <p:cNvCxnSpPr>
            <a:cxnSpLocks/>
          </p:cNvCxnSpPr>
          <p:nvPr/>
        </p:nvCxnSpPr>
        <p:spPr>
          <a:xfrm>
            <a:off x="733425" y="122872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5550CA-D125-413B-AC2C-972B09E44836}"/>
              </a:ext>
            </a:extLst>
          </p:cNvPr>
          <p:cNvCxnSpPr>
            <a:cxnSpLocks/>
          </p:cNvCxnSpPr>
          <p:nvPr/>
        </p:nvCxnSpPr>
        <p:spPr>
          <a:xfrm>
            <a:off x="733425" y="132397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D46AA955-45A7-49B0-BA50-7644A5D31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23" b="89474" l="3532" r="95167">
                        <a14:foregroundMark x1="3532" y1="19549" x2="27695" y2="12782"/>
                        <a14:foregroundMark x1="27695" y1="12782" x2="35130" y2="15038"/>
                        <a14:foregroundMark x1="6691" y1="47368" x2="6691" y2="74436"/>
                        <a14:foregroundMark x1="15242" y1="84962" x2="30112" y2="78947"/>
                        <a14:foregroundMark x1="30112" y1="78947" x2="36989" y2="81203"/>
                        <a14:foregroundMark x1="36989" y1="81203" x2="38290" y2="85714"/>
                        <a14:foregroundMark x1="91078" y1="36842" x2="95167" y2="36842"/>
                        <a14:foregroundMark x1="63941" y1="26316" x2="71933" y2="27820"/>
                        <a14:foregroundMark x1="71933" y1="27820" x2="94238" y2="26316"/>
                        <a14:foregroundMark x1="94238" y1="26316" x2="95167" y2="26316"/>
                        <a14:foregroundMark x1="46283" y1="27820" x2="52788" y2="27820"/>
                        <a14:foregroundMark x1="52788" y1="27820" x2="59108" y2="26316"/>
                        <a14:foregroundMark x1="59108" y1="26316" x2="59294" y2="27068"/>
                        <a14:foregroundMark x1="54089" y1="27068" x2="39405" y2="31579"/>
                        <a14:foregroundMark x1="39405" y1="31579" x2="35316" y2="27820"/>
                        <a14:foregroundMark x1="33643" y1="25564" x2="43866" y2="26316"/>
                        <a14:foregroundMark x1="44424" y1="26316" x2="51115" y2="27068"/>
                        <a14:foregroundMark x1="51115" y1="27068" x2="57249" y2="27068"/>
                        <a14:foregroundMark x1="57249" y1="27068" x2="57249" y2="27068"/>
                        <a14:foregroundMark x1="56877" y1="27068" x2="50372" y2="30075"/>
                        <a14:foregroundMark x1="50372" y1="30075" x2="48513" y2="28571"/>
                        <a14:foregroundMark x1="48327" y1="27068" x2="54647" y2="27068"/>
                        <a14:foregroundMark x1="54647" y1="27068" x2="57063" y2="27068"/>
                        <a14:backgroundMark x1="39405" y1="7519" x2="40510" y2="9754"/>
                        <a14:backgroundMark x1="59797" y1="21773" x2="60409" y2="21805"/>
                        <a14:backgroundMark x1="61051" y1="21486" x2="65047" y2="19496"/>
                        <a14:backgroundMark x1="60409" y1="21805" x2="60550" y2="217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5231" y="1518737"/>
            <a:ext cx="3703203" cy="9154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C44217E-0F03-40A7-907C-9E8E6FFD3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91" b="89697" l="4348" r="95031">
                        <a14:foregroundMark x1="4658" y1="23030" x2="6056" y2="67273"/>
                        <a14:foregroundMark x1="11491" y1="17576" x2="25932" y2="13939"/>
                        <a14:foregroundMark x1="26398" y1="15758" x2="33696" y2="24848"/>
                        <a14:foregroundMark x1="33696" y1="24848" x2="33851" y2="40000"/>
                        <a14:foregroundMark x1="6056" y1="81818" x2="31677" y2="83636"/>
                        <a14:foregroundMark x1="87578" y1="51515" x2="93478" y2="51515"/>
                        <a14:foregroundMark x1="24534" y1="15758" x2="33540" y2="17576"/>
                        <a14:foregroundMark x1="8540" y1="12121" x2="27950" y2="12121"/>
                        <a14:foregroundMark x1="9472" y1="86667" x2="25776" y2="83030"/>
                        <a14:foregroundMark x1="25776" y1="83030" x2="34161" y2="84242"/>
                        <a14:foregroundMark x1="8540" y1="12121" x2="25000" y2="9091"/>
                        <a14:foregroundMark x1="25000" y1="9091" x2="27640" y2="9091"/>
                        <a14:foregroundMark x1="76242" y1="47879" x2="84472" y2="48485"/>
                        <a14:foregroundMark x1="84472" y1="48485" x2="87422" y2="47273"/>
                        <a14:foregroundMark x1="70497" y1="59394" x2="84317" y2="60606"/>
                        <a14:foregroundMark x1="70652" y1="63030" x2="78416" y2="64242"/>
                        <a14:foregroundMark x1="78416" y1="64242" x2="85714" y2="61212"/>
                        <a14:foregroundMark x1="87112" y1="64242" x2="95031" y2="64242"/>
                        <a14:foregroundMark x1="95031" y1="64242" x2="89596" y2="42424"/>
                        <a14:foregroundMark x1="89596" y1="42424" x2="88820" y2="424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104" y="2434213"/>
            <a:ext cx="4244166" cy="108740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93700F6-5F75-41FA-83F3-2155076F3A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422" b="90161" l="2982" r="96216">
                        <a14:foregroundMark x1="3784" y1="5622" x2="15252" y2="6225"/>
                        <a14:foregroundMark x1="15252" y1="6225" x2="23394" y2="6024"/>
                        <a14:foregroundMark x1="23394" y1="6024" x2="37729" y2="6024"/>
                        <a14:foregroundMark x1="37729" y1="6024" x2="45183" y2="5622"/>
                        <a14:foregroundMark x1="45183" y1="5622" x2="45986" y2="5622"/>
                        <a14:foregroundMark x1="3670" y1="6024" x2="7913" y2="60241"/>
                        <a14:foregroundMark x1="7913" y1="60241" x2="5849" y2="83534"/>
                        <a14:foregroundMark x1="88876" y1="38956" x2="95183" y2="39960"/>
                        <a14:foregroundMark x1="95183" y1="39960" x2="89794" y2="44578"/>
                        <a14:foregroundMark x1="89794" y1="44578" x2="92431" y2="42972"/>
                        <a14:foregroundMark x1="96330" y1="37952" x2="96330" y2="45783"/>
                        <a14:foregroundMark x1="9060" y1="17269" x2="10206" y2="64458"/>
                        <a14:foregroundMark x1="17317" y1="35743" x2="10321" y2="78313"/>
                        <a14:foregroundMark x1="20757" y1="49598" x2="10665" y2="80321"/>
                        <a14:foregroundMark x1="26835" y1="52410" x2="33945" y2="52410"/>
                        <a14:foregroundMark x1="33945" y1="52410" x2="39679" y2="51406"/>
                        <a14:foregroundMark x1="39679" y1="51406" x2="54243" y2="51406"/>
                        <a14:foregroundMark x1="21904" y1="60241" x2="36124" y2="61044"/>
                        <a14:foregroundMark x1="36124" y1="61044" x2="48739" y2="60241"/>
                        <a14:foregroundMark x1="48739" y1="60241" x2="50917" y2="60241"/>
                        <a14:foregroundMark x1="2982" y1="7229" x2="3670" y2="84337"/>
                        <a14:foregroundMark x1="8257" y1="89357" x2="13647" y2="901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304" y="3606480"/>
            <a:ext cx="4354568" cy="248689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4B2B867-B156-4B20-87E3-1CBCA2CAC2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5500" l="5344" r="91858">
                        <a14:foregroundMark x1="7379" y1="15500" x2="20102" y2="15000"/>
                        <a14:foregroundMark x1="20102" y1="15000" x2="33588" y2="15500"/>
                        <a14:foregroundMark x1="33588" y1="15500" x2="46310" y2="14500"/>
                        <a14:foregroundMark x1="46310" y1="14500" x2="46819" y2="14500"/>
                        <a14:foregroundMark x1="90076" y1="25000" x2="90076" y2="25000"/>
                        <a14:foregroundMark x1="90076" y1="25000" x2="90076" y2="25000"/>
                        <a14:foregroundMark x1="8397" y1="23500" x2="12723" y2="81000"/>
                        <a14:foregroundMark x1="12723" y1="81000" x2="24936" y2="92000"/>
                        <a14:foregroundMark x1="24936" y1="92000" x2="47328" y2="92500"/>
                        <a14:foregroundMark x1="13740" y1="28500" x2="24427" y2="27000"/>
                        <a14:foregroundMark x1="12723" y1="30500" x2="9924" y2="28000"/>
                        <a14:foregroundMark x1="9924" y1="28000" x2="24936" y2="27500"/>
                        <a14:foregroundMark x1="24936" y1="27500" x2="31807" y2="28500"/>
                        <a14:foregroundMark x1="50891" y1="23500" x2="78117" y2="29000"/>
                        <a14:foregroundMark x1="78117" y1="29000" x2="87532" y2="27500"/>
                        <a14:foregroundMark x1="18321" y1="96500" x2="31807" y2="95000"/>
                        <a14:foregroundMark x1="31807" y1="95000" x2="50891" y2="95500"/>
                        <a14:foregroundMark x1="50382" y1="21500" x2="64631" y2="21500"/>
                        <a14:foregroundMark x1="64631" y1="21500" x2="91349" y2="20500"/>
                        <a14:foregroundMark x1="91349" y1="20500" x2="91858" y2="20500"/>
                        <a14:foregroundMark x1="10941" y1="16500" x2="10687" y2="64000"/>
                        <a14:foregroundMark x1="5344" y1="13000" x2="7125" y2="92000"/>
                        <a14:foregroundMark x1="7125" y1="92000" x2="19847" y2="93000"/>
                        <a14:foregroundMark x1="6107" y1="23000" x2="10178" y2="15500"/>
                        <a14:foregroundMark x1="23919" y1="13500" x2="16794" y2="15500"/>
                        <a14:foregroundMark x1="6107" y1="12500" x2="10941" y2="16500"/>
                        <a14:foregroundMark x1="7888" y1="13000" x2="18830" y2="13500"/>
                        <a14:foregroundMark x1="44529" y1="11500" x2="51145" y2="21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53926" y="1423701"/>
            <a:ext cx="2320350" cy="11808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B584411-7AA4-4183-9F46-A2E4CBBB56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396" b="89933" l="3035" r="97117">
                        <a14:foregroundMark x1="5463" y1="20134" x2="6677" y2="78523"/>
                        <a14:foregroundMark x1="3035" y1="21477" x2="4097" y2="87919"/>
                        <a14:foregroundMark x1="3035" y1="18792" x2="5463" y2="14765"/>
                        <a14:foregroundMark x1="35053" y1="59732" x2="42944" y2="61074"/>
                        <a14:foregroundMark x1="42944" y1="61074" x2="54173" y2="57718"/>
                        <a14:foregroundMark x1="54173" y1="57718" x2="74962" y2="57718"/>
                        <a14:foregroundMark x1="62519" y1="51678" x2="78756" y2="53020"/>
                        <a14:foregroundMark x1="78756" y1="53020" x2="87102" y2="65101"/>
                        <a14:foregroundMark x1="87102" y1="65101" x2="95448" y2="63758"/>
                        <a14:foregroundMark x1="95448" y1="63758" x2="97117" y2="637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1827" y="3369139"/>
            <a:ext cx="3403103" cy="76944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D541B22-684E-41E3-9B8A-BFCDC7BD74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8257" b="88991" l="2726" r="95230">
                        <a14:foregroundMark x1="8859" y1="28440" x2="6474" y2="73394"/>
                        <a14:foregroundMark x1="6474" y1="73394" x2="10562" y2="77982"/>
                        <a14:foregroundMark x1="2896" y1="26606" x2="2896" y2="46789"/>
                        <a14:foregroundMark x1="87564" y1="51376" x2="95230" y2="559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84818" y="1331731"/>
            <a:ext cx="3031290" cy="56288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088DFC2-7A35-4D15-A3B5-02E65E6C0A7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747" b="97318" l="766" r="97243">
                        <a14:foregroundMark x1="26953" y1="7280" x2="2603" y2="18391"/>
                        <a14:foregroundMark x1="2603" y1="18391" x2="3522" y2="84674"/>
                        <a14:foregroundMark x1="3522" y1="84674" x2="15620" y2="95402"/>
                        <a14:foregroundMark x1="15620" y1="95402" x2="40888" y2="85824"/>
                        <a14:foregroundMark x1="40888" y1="85824" x2="37213" y2="63218"/>
                        <a14:foregroundMark x1="37213" y1="63218" x2="28484" y2="54023"/>
                        <a14:foregroundMark x1="28484" y1="54023" x2="14395" y2="56322"/>
                        <a14:foregroundMark x1="14395" y1="56322" x2="21133" y2="38697"/>
                        <a14:foregroundMark x1="21133" y1="38697" x2="22818" y2="39464"/>
                        <a14:foregroundMark x1="14089" y1="34100" x2="35222" y2="59004"/>
                        <a14:foregroundMark x1="35222" y1="59004" x2="36600" y2="59004"/>
                        <a14:foregroundMark x1="13476" y1="68966" x2="44870" y2="66667"/>
                        <a14:foregroundMark x1="44870" y1="66667" x2="47779" y2="66667"/>
                        <a14:foregroundMark x1="6738" y1="78161" x2="33231" y2="62452"/>
                        <a14:foregroundMark x1="19449" y1="28352" x2="49923" y2="49808"/>
                        <a14:foregroundMark x1="49923" y1="49808" x2="54671" y2="49808"/>
                        <a14:foregroundMark x1="53599" y1="41379" x2="73507" y2="62452"/>
                        <a14:foregroundMark x1="67994" y1="40996" x2="70291" y2="61686"/>
                        <a14:foregroundMark x1="70291" y1="61686" x2="70291" y2="62069"/>
                        <a14:foregroundMark x1="71516" y1="38314" x2="59571" y2="45594"/>
                        <a14:foregroundMark x1="59571" y1="45594" x2="69525" y2="39080"/>
                        <a14:foregroundMark x1="69525" y1="39080" x2="71363" y2="42912"/>
                        <a14:foregroundMark x1="77335" y1="58621" x2="84227" y2="48276"/>
                        <a14:foregroundMark x1="84227" y1="48276" x2="92190" y2="48659"/>
                        <a14:foregroundMark x1="80092" y1="50958" x2="91825" y2="49839"/>
                        <a14:foregroundMark x1="92078" y1="48897" x2="81317" y2="47510"/>
                        <a14:foregroundMark x1="3522" y1="5364" x2="766" y2="45977"/>
                        <a14:foregroundMark x1="766" y1="45977" x2="2297" y2="98467"/>
                        <a14:foregroundMark x1="8423" y1="8812" x2="16386" y2="9579"/>
                        <a14:foregroundMark x1="16386" y1="9579" x2="8270" y2="9195"/>
                        <a14:foregroundMark x1="8270" y1="9195" x2="16539" y2="6513"/>
                        <a14:foregroundMark x1="16539" y1="6513" x2="17764" y2="6513"/>
                        <a14:foregroundMark x1="80245" y1="45977" x2="92702" y2="46570"/>
                        <a14:foregroundMark x1="92728" y1="46473" x2="81011" y2="45594"/>
                        <a14:foregroundMark x1="92496" y1="42529" x2="92343" y2="48659"/>
                        <a14:foregroundMark x1="92956" y1="41379" x2="92496" y2="47510"/>
                        <a14:foregroundMark x1="92802" y1="78927" x2="92649" y2="87356"/>
                        <a14:foregroundMark x1="91424" y1="85824" x2="92343" y2="78927"/>
                        <a14:foregroundMark x1="92343" y1="78927" x2="91884" y2="81226"/>
                        <a14:foregroundMark x1="94487" y1="80460" x2="97243" y2="81992"/>
                        <a14:backgroundMark x1="91730" y1="50192" x2="97397" y2="513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15802" y="2024958"/>
            <a:ext cx="3372119" cy="134781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BDDB77B-4BBA-48B7-8B5D-6BCCB85786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016" b="88525" l="2795" r="94897">
                        <a14:foregroundMark x1="9842" y1="30328" x2="3524" y2="30328"/>
                        <a14:foregroundMark x1="3524" y1="30328" x2="2795" y2="73770"/>
                        <a14:foregroundMark x1="2795" y1="73770" x2="11543" y2="83607"/>
                        <a14:foregroundMark x1="88457" y1="41803" x2="94897" y2="43443"/>
                        <a14:foregroundMark x1="94897" y1="43443" x2="87485" y2="532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84818" y="3333245"/>
            <a:ext cx="4250007" cy="63001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DF7A759-C84C-4DE4-8795-8586A4E5E23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8696" b="88696" l="7490" r="94737">
                        <a14:foregroundMark x1="14372" y1="20870" x2="8097" y2="59130"/>
                        <a14:foregroundMark x1="8097" y1="59130" x2="17206" y2="81739"/>
                        <a14:foregroundMark x1="17206" y1="81739" x2="23684" y2="80870"/>
                        <a14:foregroundMark x1="7490" y1="20870" x2="10121" y2="39130"/>
                        <a14:foregroundMark x1="87449" y1="39130" x2="88664" y2="49565"/>
                        <a14:foregroundMark x1="88057" y1="61739" x2="88462" y2="69565"/>
                        <a14:foregroundMark x1="91093" y1="51304" x2="89069" y2="37391"/>
                        <a14:foregroundMark x1="92105" y1="43478" x2="94737" y2="530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84818" y="3963258"/>
            <a:ext cx="2551037" cy="59386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15FF56B-1FBE-4E82-8FC6-C160AF0E151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5014" b="93872" l="2843" r="95303">
                        <a14:foregroundMark x1="1854" y1="3064" x2="2843" y2="20056"/>
                        <a14:foregroundMark x1="2843" y1="20056" x2="2101" y2="53482"/>
                        <a14:foregroundMark x1="2101" y1="53482" x2="3090" y2="84401"/>
                        <a14:foregroundMark x1="3090" y1="84401" x2="7183" y2="93625"/>
                        <a14:foregroundMark x1="14616" y1="89403" x2="11990" y2="79666"/>
                        <a14:foregroundMark x1="11990" y1="79666" x2="19530" y2="76880"/>
                        <a14:foregroundMark x1="9147" y1="88022" x2="8035" y2="49025"/>
                        <a14:foregroundMark x1="8035" y1="49025" x2="10630" y2="34540"/>
                        <a14:foregroundMark x1="10630" y1="34540" x2="11743" y2="32591"/>
                        <a14:foregroundMark x1="4821" y1="5571" x2="4450" y2="53482"/>
                        <a14:foregroundMark x1="88875" y1="79666" x2="95303" y2="79944"/>
                        <a14:foregroundMark x1="95303" y1="79944" x2="90111" y2="75766"/>
                        <a14:foregroundMark x1="30655" y1="4178" x2="3585" y2="5571"/>
                        <a14:foregroundMark x1="3585" y1="5571" x2="2843" y2="7521"/>
                        <a14:foregroundMark x1="6922" y1="8357" x2="8900" y2="16156"/>
                        <a14:backgroundMark x1="7046" y1="95265" x2="15080" y2="95822"/>
                        <a14:backgroundMark x1="11248" y1="95822" x2="15575" y2="94986"/>
                        <a14:backgroundMark x1="6799" y1="94986" x2="7540" y2="949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20966" y="4489209"/>
            <a:ext cx="4177709" cy="18538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1F1D694-3513-4775-944A-DCC7D5FDD821}"/>
              </a:ext>
            </a:extLst>
          </p:cNvPr>
          <p:cNvSpPr txBox="1"/>
          <p:nvPr/>
        </p:nvSpPr>
        <p:spPr>
          <a:xfrm>
            <a:off x="819378" y="1694178"/>
            <a:ext cx="3879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Screen1.Initialize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5232AC-3DEF-4883-9151-540209E20EC1}"/>
              </a:ext>
            </a:extLst>
          </p:cNvPr>
          <p:cNvSpPr txBox="1"/>
          <p:nvPr/>
        </p:nvSpPr>
        <p:spPr>
          <a:xfrm>
            <a:off x="819378" y="2538142"/>
            <a:ext cx="3584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err="1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Button_Result.Click</a:t>
            </a:r>
            <a:r>
              <a:rPr lang="en-US" altLang="ko-KR" sz="2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이벤트</a:t>
            </a:r>
            <a:r>
              <a:rPr lang="en-US" altLang="ko-KR" sz="2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 </a:t>
            </a:r>
            <a:r>
              <a:rPr lang="ko-KR" altLang="en-US" sz="2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발생</a:t>
            </a:r>
            <a:endParaRPr lang="en-US" altLang="ko-KR" sz="2400" dirty="0">
              <a:solidFill>
                <a:prstClr val="white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664B70-6D0B-4CF5-AAE3-3D0AB2C1953F}"/>
              </a:ext>
            </a:extLst>
          </p:cNvPr>
          <p:cNvSpPr/>
          <p:nvPr/>
        </p:nvSpPr>
        <p:spPr>
          <a:xfrm>
            <a:off x="727501" y="426019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en-US" altLang="ko-KR" sz="2400" dirty="0" err="1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Web_GcdLcm_API.GotText</a:t>
            </a:r>
            <a:r>
              <a:rPr lang="en-US" altLang="ko-KR" sz="2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 </a:t>
            </a:r>
          </a:p>
          <a:p>
            <a:pPr lvl="0">
              <a:defRPr/>
            </a:pPr>
            <a:r>
              <a:rPr lang="ko-KR" altLang="en-US" sz="2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이벤트 발생</a:t>
            </a:r>
            <a:endParaRPr lang="en-US" altLang="ko-KR" sz="2400" dirty="0">
              <a:solidFill>
                <a:prstClr val="white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99425D-C9BB-45CA-9C03-8C49DE8CAE80}"/>
              </a:ext>
            </a:extLst>
          </p:cNvPr>
          <p:cNvSpPr txBox="1"/>
          <p:nvPr/>
        </p:nvSpPr>
        <p:spPr>
          <a:xfrm>
            <a:off x="4338434" y="1502138"/>
            <a:ext cx="3403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Procedure_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err="1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MakeUrl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BA39E2-D6DD-41E8-8E8D-16D310BA7CB8}"/>
              </a:ext>
            </a:extLst>
          </p:cNvPr>
          <p:cNvSpPr txBox="1"/>
          <p:nvPr/>
        </p:nvSpPr>
        <p:spPr>
          <a:xfrm>
            <a:off x="4381827" y="3368388"/>
            <a:ext cx="5545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Procedure_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ExtraceContent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9AC7BB-EBD7-4306-B300-659BCFF4A21C}"/>
              </a:ext>
            </a:extLst>
          </p:cNvPr>
          <p:cNvSpPr txBox="1"/>
          <p:nvPr/>
        </p:nvSpPr>
        <p:spPr>
          <a:xfrm>
            <a:off x="7682842" y="1154742"/>
            <a:ext cx="4402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Procedure_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ErrorNot200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641789-CA4D-4DB2-89B4-ACB44B3B5315}"/>
              </a:ext>
            </a:extLst>
          </p:cNvPr>
          <p:cNvSpPr txBox="1"/>
          <p:nvPr/>
        </p:nvSpPr>
        <p:spPr>
          <a:xfrm>
            <a:off x="7715802" y="2342931"/>
            <a:ext cx="3879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Procedure_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Success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9D02E1-6088-4A00-B0D4-2E3377808BF5}"/>
              </a:ext>
            </a:extLst>
          </p:cNvPr>
          <p:cNvSpPr txBox="1"/>
          <p:nvPr/>
        </p:nvSpPr>
        <p:spPr>
          <a:xfrm>
            <a:off x="7634771" y="3275247"/>
            <a:ext cx="6162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Procedure_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ErrorInputIsNotNatureNumber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369A84-4A93-4074-82B7-1477E445C4FC}"/>
              </a:ext>
            </a:extLst>
          </p:cNvPr>
          <p:cNvSpPr txBox="1"/>
          <p:nvPr/>
        </p:nvSpPr>
        <p:spPr>
          <a:xfrm>
            <a:off x="7682842" y="3978348"/>
            <a:ext cx="470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Procedure_LabelInit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1DEA0D-679B-4D98-919F-84E476F56AED}"/>
              </a:ext>
            </a:extLst>
          </p:cNvPr>
          <p:cNvSpPr txBox="1"/>
          <p:nvPr/>
        </p:nvSpPr>
        <p:spPr>
          <a:xfrm>
            <a:off x="7784930" y="4645289"/>
            <a:ext cx="4807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Procedure_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ErrorNotSuccess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90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2D001F-814F-4816-8B86-A14F32A763B5}"/>
              </a:ext>
            </a:extLst>
          </p:cNvPr>
          <p:cNvSpPr/>
          <p:nvPr/>
        </p:nvSpPr>
        <p:spPr>
          <a:xfrm>
            <a:off x="400050" y="285750"/>
            <a:ext cx="11534775" cy="63055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75279-192C-436E-8160-7C191F550995}"/>
              </a:ext>
            </a:extLst>
          </p:cNvPr>
          <p:cNvSpPr txBox="1"/>
          <p:nvPr/>
        </p:nvSpPr>
        <p:spPr>
          <a:xfrm>
            <a:off x="842962" y="392609"/>
            <a:ext cx="616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Blocks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코드 구성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(1)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C00C8A-1CA0-4094-8AD1-C957061A3059}"/>
              </a:ext>
            </a:extLst>
          </p:cNvPr>
          <p:cNvCxnSpPr>
            <a:cxnSpLocks/>
          </p:cNvCxnSpPr>
          <p:nvPr/>
        </p:nvCxnSpPr>
        <p:spPr>
          <a:xfrm>
            <a:off x="733425" y="122872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5550CA-D125-413B-AC2C-972B09E44836}"/>
              </a:ext>
            </a:extLst>
          </p:cNvPr>
          <p:cNvCxnSpPr>
            <a:cxnSpLocks/>
          </p:cNvCxnSpPr>
          <p:nvPr/>
        </p:nvCxnSpPr>
        <p:spPr>
          <a:xfrm>
            <a:off x="733425" y="132397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4250E4-408D-4732-A870-6051DDC3B8F9}"/>
              </a:ext>
            </a:extLst>
          </p:cNvPr>
          <p:cNvSpPr txBox="1"/>
          <p:nvPr/>
        </p:nvSpPr>
        <p:spPr>
          <a:xfrm>
            <a:off x="6388895" y="743189"/>
            <a:ext cx="3879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Screen1.Initialize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398705-00AA-4A0A-8BC3-E5C4EBAB2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23" b="89474" l="3532" r="95167">
                        <a14:foregroundMark x1="3532" y1="19549" x2="27695" y2="12782"/>
                        <a14:foregroundMark x1="27695" y1="12782" x2="35130" y2="15038"/>
                        <a14:foregroundMark x1="6691" y1="47368" x2="6691" y2="74436"/>
                        <a14:foregroundMark x1="15242" y1="84962" x2="30112" y2="78947"/>
                        <a14:foregroundMark x1="30112" y1="78947" x2="36989" y2="81203"/>
                        <a14:foregroundMark x1="36989" y1="81203" x2="38290" y2="85714"/>
                        <a14:foregroundMark x1="91078" y1="36842" x2="95167" y2="36842"/>
                        <a14:foregroundMark x1="63941" y1="26316" x2="71933" y2="27820"/>
                        <a14:foregroundMark x1="71933" y1="27820" x2="94238" y2="26316"/>
                        <a14:foregroundMark x1="94238" y1="26316" x2="95167" y2="26316"/>
                        <a14:foregroundMark x1="46283" y1="27820" x2="52788" y2="27820"/>
                        <a14:foregroundMark x1="52788" y1="27820" x2="59108" y2="26316"/>
                        <a14:foregroundMark x1="59108" y1="26316" x2="59294" y2="27068"/>
                        <a14:foregroundMark x1="54089" y1="27068" x2="39405" y2="31579"/>
                        <a14:foregroundMark x1="39405" y1="31579" x2="35316" y2="27820"/>
                        <a14:foregroundMark x1="33643" y1="25564" x2="43866" y2="26316"/>
                        <a14:foregroundMark x1="44424" y1="26316" x2="51115" y2="27068"/>
                        <a14:foregroundMark x1="51115" y1="27068" x2="57249" y2="27068"/>
                        <a14:foregroundMark x1="57249" y1="27068" x2="57249" y2="27068"/>
                        <a14:foregroundMark x1="56877" y1="27068" x2="50372" y2="30075"/>
                        <a14:foregroundMark x1="50372" y1="30075" x2="48513" y2="28571"/>
                        <a14:foregroundMark x1="48327" y1="27068" x2="54647" y2="27068"/>
                        <a14:foregroundMark x1="54647" y1="27068" x2="57063" y2="27068"/>
                        <a14:backgroundMark x1="39405" y1="7519" x2="40510" y2="9754"/>
                        <a14:backgroundMark x1="59797" y1="21773" x2="60409" y2="21805"/>
                        <a14:backgroundMark x1="61051" y1="21486" x2="65047" y2="19496"/>
                        <a14:backgroundMark x1="60409" y1="21805" x2="60550" y2="217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304" y="1457981"/>
            <a:ext cx="7807517" cy="193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6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2D001F-814F-4816-8B86-A14F32A763B5}"/>
              </a:ext>
            </a:extLst>
          </p:cNvPr>
          <p:cNvSpPr/>
          <p:nvPr/>
        </p:nvSpPr>
        <p:spPr>
          <a:xfrm>
            <a:off x="400050" y="285750"/>
            <a:ext cx="11534775" cy="63055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75279-192C-436E-8160-7C191F550995}"/>
              </a:ext>
            </a:extLst>
          </p:cNvPr>
          <p:cNvSpPr txBox="1"/>
          <p:nvPr/>
        </p:nvSpPr>
        <p:spPr>
          <a:xfrm>
            <a:off x="842962" y="392609"/>
            <a:ext cx="616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Blocks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코드 구성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(2)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C00C8A-1CA0-4094-8AD1-C957061A3059}"/>
              </a:ext>
            </a:extLst>
          </p:cNvPr>
          <p:cNvCxnSpPr>
            <a:cxnSpLocks/>
          </p:cNvCxnSpPr>
          <p:nvPr/>
        </p:nvCxnSpPr>
        <p:spPr>
          <a:xfrm>
            <a:off x="733425" y="122872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5550CA-D125-413B-AC2C-972B09E44836}"/>
              </a:ext>
            </a:extLst>
          </p:cNvPr>
          <p:cNvCxnSpPr>
            <a:cxnSpLocks/>
          </p:cNvCxnSpPr>
          <p:nvPr/>
        </p:nvCxnSpPr>
        <p:spPr>
          <a:xfrm>
            <a:off x="733425" y="132397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4250E4-408D-4732-A870-6051DDC3B8F9}"/>
              </a:ext>
            </a:extLst>
          </p:cNvPr>
          <p:cNvSpPr txBox="1"/>
          <p:nvPr/>
        </p:nvSpPr>
        <p:spPr>
          <a:xfrm>
            <a:off x="6388894" y="733722"/>
            <a:ext cx="616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err="1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Button_Result.Click</a:t>
            </a:r>
            <a:r>
              <a:rPr lang="en-US" altLang="ko-KR" sz="2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 </a:t>
            </a:r>
            <a:r>
              <a:rPr lang="ko-KR" altLang="en-US" sz="2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이벤트</a:t>
            </a:r>
            <a:r>
              <a:rPr lang="en-US" altLang="ko-KR" sz="2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 </a:t>
            </a:r>
            <a:r>
              <a:rPr lang="ko-KR" altLang="en-US" sz="2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발생</a:t>
            </a:r>
            <a:endParaRPr lang="en-US" altLang="ko-KR" sz="2400" dirty="0">
              <a:solidFill>
                <a:prstClr val="white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B82B19-FECC-44DC-88FF-C21FC0AF9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9697" l="4348" r="95031">
                        <a14:foregroundMark x1="4658" y1="23030" x2="6056" y2="67273"/>
                        <a14:foregroundMark x1="11491" y1="17576" x2="25932" y2="13939"/>
                        <a14:foregroundMark x1="26398" y1="15758" x2="33696" y2="24848"/>
                        <a14:foregroundMark x1="33696" y1="24848" x2="33851" y2="40000"/>
                        <a14:foregroundMark x1="6056" y1="81818" x2="31677" y2="83636"/>
                        <a14:foregroundMark x1="87578" y1="51515" x2="93478" y2="51515"/>
                        <a14:foregroundMark x1="24534" y1="15758" x2="33540" y2="17576"/>
                        <a14:foregroundMark x1="8540" y1="12121" x2="27950" y2="12121"/>
                        <a14:foregroundMark x1="9472" y1="86667" x2="25776" y2="83030"/>
                        <a14:foregroundMark x1="25776" y1="83030" x2="34161" y2="84242"/>
                        <a14:foregroundMark x1="8540" y1="12121" x2="25000" y2="9091"/>
                        <a14:foregroundMark x1="25000" y1="9091" x2="27640" y2="9091"/>
                        <a14:foregroundMark x1="76242" y1="47879" x2="84472" y2="48485"/>
                        <a14:foregroundMark x1="84472" y1="48485" x2="87422" y2="47273"/>
                        <a14:foregroundMark x1="70497" y1="59394" x2="84317" y2="60606"/>
                        <a14:foregroundMark x1="70652" y1="63030" x2="78416" y2="64242"/>
                        <a14:foregroundMark x1="78416" y1="64242" x2="85714" y2="61212"/>
                        <a14:foregroundMark x1="87112" y1="64242" x2="95031" y2="64242"/>
                        <a14:foregroundMark x1="95031" y1="64242" x2="89596" y2="42424"/>
                        <a14:foregroundMark x1="89596" y1="42424" x2="88820" y2="424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7225" y="1409700"/>
            <a:ext cx="7881370" cy="201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4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2D001F-814F-4816-8B86-A14F32A763B5}"/>
              </a:ext>
            </a:extLst>
          </p:cNvPr>
          <p:cNvSpPr/>
          <p:nvPr/>
        </p:nvSpPr>
        <p:spPr>
          <a:xfrm>
            <a:off x="400050" y="285750"/>
            <a:ext cx="11534775" cy="63055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75279-192C-436E-8160-7C191F550995}"/>
              </a:ext>
            </a:extLst>
          </p:cNvPr>
          <p:cNvSpPr txBox="1"/>
          <p:nvPr/>
        </p:nvSpPr>
        <p:spPr>
          <a:xfrm>
            <a:off x="842962" y="392609"/>
            <a:ext cx="616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Blocks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코드 구성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(3)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C00C8A-1CA0-4094-8AD1-C957061A3059}"/>
              </a:ext>
            </a:extLst>
          </p:cNvPr>
          <p:cNvCxnSpPr>
            <a:cxnSpLocks/>
          </p:cNvCxnSpPr>
          <p:nvPr/>
        </p:nvCxnSpPr>
        <p:spPr>
          <a:xfrm>
            <a:off x="733425" y="122872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5550CA-D125-413B-AC2C-972B09E44836}"/>
              </a:ext>
            </a:extLst>
          </p:cNvPr>
          <p:cNvCxnSpPr>
            <a:cxnSpLocks/>
          </p:cNvCxnSpPr>
          <p:nvPr/>
        </p:nvCxnSpPr>
        <p:spPr>
          <a:xfrm>
            <a:off x="733425" y="132397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4250E4-408D-4732-A870-6051DDC3B8F9}"/>
              </a:ext>
            </a:extLst>
          </p:cNvPr>
          <p:cNvSpPr txBox="1"/>
          <p:nvPr/>
        </p:nvSpPr>
        <p:spPr>
          <a:xfrm>
            <a:off x="6359880" y="425589"/>
            <a:ext cx="6441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err="1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Web_GcdLcm_API.GotText</a:t>
            </a:r>
            <a:r>
              <a:rPr lang="en-US" altLang="ko-KR" sz="2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이벤트 발생</a:t>
            </a:r>
            <a:endParaRPr lang="en-US" altLang="ko-KR" sz="2400" dirty="0">
              <a:solidFill>
                <a:prstClr val="white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872493-9040-4F78-AD88-A76F1C2A6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22" b="90161" l="2982" r="96216">
                        <a14:foregroundMark x1="3784" y1="5622" x2="15252" y2="6225"/>
                        <a14:foregroundMark x1="15252" y1="6225" x2="23394" y2="6024"/>
                        <a14:foregroundMark x1="23394" y1="6024" x2="37729" y2="6024"/>
                        <a14:foregroundMark x1="37729" y1="6024" x2="45183" y2="5622"/>
                        <a14:foregroundMark x1="45183" y1="5622" x2="45986" y2="5622"/>
                        <a14:foregroundMark x1="3670" y1="6024" x2="7913" y2="60241"/>
                        <a14:foregroundMark x1="7913" y1="60241" x2="5849" y2="83534"/>
                        <a14:foregroundMark x1="88876" y1="38956" x2="95183" y2="39960"/>
                        <a14:foregroundMark x1="95183" y1="39960" x2="89794" y2="44578"/>
                        <a14:foregroundMark x1="89794" y1="44578" x2="92431" y2="42972"/>
                        <a14:foregroundMark x1="96330" y1="37952" x2="96330" y2="45783"/>
                        <a14:foregroundMark x1="9060" y1="17269" x2="10206" y2="64458"/>
                        <a14:foregroundMark x1="17317" y1="35743" x2="10321" y2="78313"/>
                        <a14:foregroundMark x1="20757" y1="49598" x2="10665" y2="80321"/>
                        <a14:foregroundMark x1="26835" y1="52410" x2="33945" y2="52410"/>
                        <a14:foregroundMark x1="33945" y1="52410" x2="39679" y2="51406"/>
                        <a14:foregroundMark x1="39679" y1="51406" x2="54243" y2="51406"/>
                        <a14:foregroundMark x1="21904" y1="60241" x2="36124" y2="61044"/>
                        <a14:foregroundMark x1="36124" y1="61044" x2="48739" y2="60241"/>
                        <a14:foregroundMark x1="48739" y1="60241" x2="50917" y2="60241"/>
                        <a14:foregroundMark x1="2982" y1="7229" x2="3670" y2="84337"/>
                        <a14:foregroundMark x1="8257" y1="89357" x2="13647" y2="901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3425" y="1351123"/>
            <a:ext cx="83058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8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2D001F-814F-4816-8B86-A14F32A763B5}"/>
              </a:ext>
            </a:extLst>
          </p:cNvPr>
          <p:cNvSpPr/>
          <p:nvPr/>
        </p:nvSpPr>
        <p:spPr>
          <a:xfrm>
            <a:off x="400050" y="285750"/>
            <a:ext cx="11534775" cy="63055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75279-192C-436E-8160-7C191F550995}"/>
              </a:ext>
            </a:extLst>
          </p:cNvPr>
          <p:cNvSpPr txBox="1"/>
          <p:nvPr/>
        </p:nvSpPr>
        <p:spPr>
          <a:xfrm>
            <a:off x="842962" y="392609"/>
            <a:ext cx="616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Blocks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코드 구성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(4)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C00C8A-1CA0-4094-8AD1-C957061A3059}"/>
              </a:ext>
            </a:extLst>
          </p:cNvPr>
          <p:cNvCxnSpPr>
            <a:cxnSpLocks/>
          </p:cNvCxnSpPr>
          <p:nvPr/>
        </p:nvCxnSpPr>
        <p:spPr>
          <a:xfrm>
            <a:off x="733425" y="122872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5550CA-D125-413B-AC2C-972B09E44836}"/>
              </a:ext>
            </a:extLst>
          </p:cNvPr>
          <p:cNvCxnSpPr>
            <a:cxnSpLocks/>
          </p:cNvCxnSpPr>
          <p:nvPr/>
        </p:nvCxnSpPr>
        <p:spPr>
          <a:xfrm>
            <a:off x="733425" y="132397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4250E4-408D-4732-A870-6051DDC3B8F9}"/>
              </a:ext>
            </a:extLst>
          </p:cNvPr>
          <p:cNvSpPr txBox="1"/>
          <p:nvPr/>
        </p:nvSpPr>
        <p:spPr>
          <a:xfrm>
            <a:off x="6407945" y="700385"/>
            <a:ext cx="3879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err="1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Procedure_MakeUrl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DF151B-B694-4E0A-84C5-C0159F8EE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5500" l="5344" r="91858">
                        <a14:foregroundMark x1="7379" y1="15500" x2="20102" y2="15000"/>
                        <a14:foregroundMark x1="20102" y1="15000" x2="33588" y2="15500"/>
                        <a14:foregroundMark x1="33588" y1="15500" x2="46310" y2="14500"/>
                        <a14:foregroundMark x1="46310" y1="14500" x2="46819" y2="14500"/>
                        <a14:foregroundMark x1="90076" y1="25000" x2="90076" y2="25000"/>
                        <a14:foregroundMark x1="90076" y1="25000" x2="90076" y2="25000"/>
                        <a14:foregroundMark x1="8397" y1="23500" x2="12723" y2="81000"/>
                        <a14:foregroundMark x1="12723" y1="81000" x2="24936" y2="92000"/>
                        <a14:foregroundMark x1="24936" y1="92000" x2="47328" y2="92500"/>
                        <a14:foregroundMark x1="13740" y1="28500" x2="24427" y2="27000"/>
                        <a14:foregroundMark x1="12723" y1="30500" x2="9924" y2="28000"/>
                        <a14:foregroundMark x1="9924" y1="28000" x2="24936" y2="27500"/>
                        <a14:foregroundMark x1="24936" y1="27500" x2="31807" y2="28500"/>
                        <a14:foregroundMark x1="50891" y1="23500" x2="78117" y2="29000"/>
                        <a14:foregroundMark x1="78117" y1="29000" x2="87532" y2="27500"/>
                        <a14:foregroundMark x1="18321" y1="96500" x2="31807" y2="95000"/>
                        <a14:foregroundMark x1="31807" y1="95000" x2="50891" y2="95500"/>
                        <a14:foregroundMark x1="50382" y1="21500" x2="64631" y2="21500"/>
                        <a14:foregroundMark x1="64631" y1="21500" x2="91349" y2="20500"/>
                        <a14:foregroundMark x1="91349" y1="20500" x2="91858" y2="20500"/>
                        <a14:foregroundMark x1="10941" y1="16500" x2="10687" y2="64000"/>
                        <a14:foregroundMark x1="5344" y1="13000" x2="7125" y2="92000"/>
                        <a14:foregroundMark x1="7125" y1="92000" x2="19847" y2="93000"/>
                        <a14:foregroundMark x1="6107" y1="23000" x2="10178" y2="15500"/>
                        <a14:foregroundMark x1="23919" y1="13500" x2="16794" y2="15500"/>
                        <a14:foregroundMark x1="6107" y1="12500" x2="10941" y2="16500"/>
                        <a14:foregroundMark x1="7888" y1="13000" x2="18830" y2="13500"/>
                        <a14:foregroundMark x1="44529" y1="11500" x2="51145" y2="21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6792" y="1295400"/>
            <a:ext cx="4279854" cy="217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9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2D001F-814F-4816-8B86-A14F32A763B5}"/>
              </a:ext>
            </a:extLst>
          </p:cNvPr>
          <p:cNvSpPr/>
          <p:nvPr/>
        </p:nvSpPr>
        <p:spPr>
          <a:xfrm>
            <a:off x="400050" y="285750"/>
            <a:ext cx="11534775" cy="63055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75279-192C-436E-8160-7C191F550995}"/>
              </a:ext>
            </a:extLst>
          </p:cNvPr>
          <p:cNvSpPr txBox="1"/>
          <p:nvPr/>
        </p:nvSpPr>
        <p:spPr>
          <a:xfrm>
            <a:off x="842962" y="392609"/>
            <a:ext cx="616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Blocks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코드 구성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(5)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C00C8A-1CA0-4094-8AD1-C957061A3059}"/>
              </a:ext>
            </a:extLst>
          </p:cNvPr>
          <p:cNvCxnSpPr>
            <a:cxnSpLocks/>
          </p:cNvCxnSpPr>
          <p:nvPr/>
        </p:nvCxnSpPr>
        <p:spPr>
          <a:xfrm>
            <a:off x="733425" y="122872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5550CA-D125-413B-AC2C-972B09E44836}"/>
              </a:ext>
            </a:extLst>
          </p:cNvPr>
          <p:cNvCxnSpPr>
            <a:cxnSpLocks/>
          </p:cNvCxnSpPr>
          <p:nvPr/>
        </p:nvCxnSpPr>
        <p:spPr>
          <a:xfrm>
            <a:off x="733425" y="132397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4250E4-408D-4732-A870-6051DDC3B8F9}"/>
              </a:ext>
            </a:extLst>
          </p:cNvPr>
          <p:cNvSpPr txBox="1"/>
          <p:nvPr/>
        </p:nvSpPr>
        <p:spPr>
          <a:xfrm>
            <a:off x="6388894" y="699730"/>
            <a:ext cx="5545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Procedure_ExtraceContent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1878E8A-E502-4438-BE11-01796EF18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96" b="89933" l="3035" r="97117">
                        <a14:foregroundMark x1="5463" y1="20134" x2="6677" y2="78523"/>
                        <a14:foregroundMark x1="3035" y1="21477" x2="4097" y2="87919"/>
                        <a14:foregroundMark x1="3035" y1="18792" x2="5463" y2="14765"/>
                        <a14:foregroundMark x1="35053" y1="59732" x2="42944" y2="61074"/>
                        <a14:foregroundMark x1="42944" y1="61074" x2="54173" y2="57718"/>
                        <a14:foregroundMark x1="54173" y1="57718" x2="74962" y2="57718"/>
                        <a14:foregroundMark x1="62519" y1="51678" x2="78756" y2="53020"/>
                        <a14:foregroundMark x1="78756" y1="53020" x2="87102" y2="65101"/>
                        <a14:foregroundMark x1="87102" y1="65101" x2="95448" y2="63758"/>
                        <a14:foregroundMark x1="95448" y1="63758" x2="97117" y2="637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9125" y="1486556"/>
            <a:ext cx="62769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99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349</Words>
  <Application>Microsoft Office PowerPoint</Application>
  <PresentationFormat>와이드스크린</PresentationFormat>
  <Paragraphs>96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a반달곰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신건 김</dc:creator>
  <cp:lastModifiedBy>신건 김</cp:lastModifiedBy>
  <cp:revision>14</cp:revision>
  <dcterms:created xsi:type="dcterms:W3CDTF">2019-04-28T07:08:43Z</dcterms:created>
  <dcterms:modified xsi:type="dcterms:W3CDTF">2019-04-28T09:53:32Z</dcterms:modified>
</cp:coreProperties>
</file>