
<file path=[Content_Types].xml><?xml version="1.0" encoding="utf-8"?>
<Types xmlns="http://schemas.openxmlformats.org/package/2006/content-types"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bleStyles.xml" ContentType="application/vnd.openxmlformats-officedocument.presentationml.tableStyles+xml"/>
  <Override PartName="/ppt/theme/theme2.xml" ContentType="application/vnd.openxmlformats-officedocument.theme+xml"/>
  <Override PartName="/ppt/theme/theme1.xml" ContentType="application/vnd.openxmlformats-officedocument.theme+xml"/>
  <Default Extension="package" ContentType="application/vnd.openxmlformats-officedocument.package"/>
  <Default Extension="rels" ContentType="application/vnd.openxmlformats-package.relationships+xml"/>
  <Default Extension="xml" ContentType="application/xml"/>
  <Default Extension="jpeg" ContentType="image/jpeg"/>
  <Default Extension="jpg" ContentType="image/jpeg"/>
  <Default Extension="png" ContentType="image/png"/>
  <Default Extension="wmf" ContentType="image/x-wmf"/>
  <Default Extension="gif" ContentType="image/gif"/>
  <Default Extension="bmp" ContentType="image/png"/>
  <Default Extension="tif" ContentType="image/tiff"/>
  <Default Extension="tiff" ContentType="image/tiff"/>
  <Default Extension="emf" ContentType="image/x-emf"/>
  <Default Extension="xlsx" ContentType="application/vnd.openxmlformats-officedocument.spreadsheetml.sheet"/>
  <Default Extension="xls" ContentType="application/vnd.ms-excel"/>
  <Default Extension="doc" ContentType="application/msword"/>
  <Default Extension="vml" ContentType="application/vnd.openxmlformats-officedocument.vmlDrawing"/>
  <Default Extension="bin" ContentType="application/vnd.openxmlformats-officedocument.oleObject"/>
  <Default Extension="wav" ContentType="audio/wav"/>
  <Default Extension="pdf" ContentType="application/pdf"/>
  <Default Extension="pict" ContentType="image/pict"/>
</Types>
</file>

<file path=_rels/.rels><?xml version="1.0" encoding="UTF-8"?>
<Relationships xmlns="http://schemas.openxmlformats.org/package/2006/relationships"><Relationship Target="ppt/presentation.xml" Type="http://schemas.openxmlformats.org/officeDocument/2006/relationships/officeDocument" Id="rId1"/><Relationship Target="docProps/core.xml" Type="http://schemas.openxmlformats.org/package/2006/relationships/metadata/core-properties" Id="rId2"/><Relationship Target="docProps/app.xml" Type="http://schemas.openxmlformats.org/officeDocument/2006/relationships/extended-properties" Id="rId3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firstSlideNum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 type="custom"/>
  <p:notesSz cx="6858000" cy="9144000"/>
  <p:defaultTextStyle>
    <a:defPPr>
      <a:defRPr lang="ko-KR"/>
    </a:defPPr>
    <a:lvl1pPr algn="l" marL="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marL="4572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marL="9144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marL="13716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marL="18288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marL="22860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marL="27432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marL="32004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marL="36576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3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?>
<Relationships xmlns="http://schemas.openxmlformats.org/package/2006/relationships"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8" Type="http://schemas.openxmlformats.org/officeDocument/2006/relationships/tableStyles" Target="tableStyles.xml"/><Relationship Id="rId19" Type="http://schemas.openxmlformats.org/officeDocument/2006/relationships/theme" Target="theme/theme1.xml"/><Relationship Id="rId17" Type="http://schemas.openxmlformats.org/officeDocument/2006/relationships/viewProps" Target="viewProps.xml"/></Relationships>

</file>

<file path=ppt/slideLayouts/_rels/slideLayout1.xml.rels><?xml version="1.0" encoding="UTF-8"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>
    <p:bg>
      <p:bgPr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/>
          <p:nvPr/>
        </p:nvSpPr>
        <p:spPr>
          <a:xfrm>
            <a:off x="5393267" y="0"/>
            <a:ext cx="6798733" cy="6858000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나눔바른고딕"/>
              <a:ea typeface="나눔바른고딕"/>
              <a:cs typeface="+mn-cs"/>
            </a:endParaRPr>
          </a:p>
        </p:txBody>
      </p:sp>
      <p:sp>
        <p:nvSpPr>
          <p:cNvPr id="4" name="layout1_shape2"/>
          <p:cNvSpPr/>
          <p:nvPr/>
        </p:nvSpPr>
        <p:spPr>
          <a:xfrm>
            <a:off x="3914274" y="-7219"/>
            <a:ext cx="8277726" cy="6872438"/>
          </a:xfrm>
          <a:custGeom>
            <a:avLst/>
            <a:rect l="l" t="t" r="r" b="b"/>
            <a:pathLst>
              <a:path w="8277726" h="6872438">
                <a:moveTo>
                  <a:pt x="7064943" y="0"/>
                </a:moveTo>
                <a:lnTo>
                  <a:pt x="8277726" y="1212783"/>
                </a:lnTo>
                <a:lnTo>
                  <a:pt x="8277726" y="6872438"/>
                </a:lnTo>
                <a:lnTo>
                  <a:pt x="6862813" y="6872438"/>
                </a:lnTo>
                <a:lnTo>
                  <a:pt x="0" y="9625"/>
                </a:lnTo>
                <a:lnTo>
                  <a:pt x="7064943" y="0"/>
                </a:lnTo>
                <a:close/>
              </a:path>
            </a:pathLst>
          </a:custGeom>
          <a:blipFill rotWithShape="1">
            <a:blip r:embed="rId2" cstate="print"/>
            <a:stretch>
              <a:fillRect/>
            </a:stretch>
          </a:blip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나눔바른고딕"/>
              <a:ea typeface="나눔바른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>
    <p:bg>
      <p:bgPr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/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/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10_shape4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en-US"/>
              <a:t>2023-05-31</a:t>
            </a:fld>
            <a:endParaRPr/>
          </a:p>
        </p:txBody>
      </p:sp>
      <p:sp>
        <p:nvSpPr>
          <p:cNvPr id="7" name="layout10_shape5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8" name="layout10_shape6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>
    <p:bg>
      <p:bgPr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/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endParaRPr/>
          </a:p>
        </p:txBody>
      </p:sp>
      <p:sp>
        <p:nvSpPr>
          <p:cNvPr id="5" name="layout11_shape3"/>
          <p:cNvSpPr/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11_shape4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en-US"/>
              <a:t>2023-05-31</a:t>
            </a:fld>
            <a:endParaRPr/>
          </a:p>
        </p:txBody>
      </p:sp>
      <p:sp>
        <p:nvSpPr>
          <p:cNvPr id="7" name="layout11_shape5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8" name="layout11_shape6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>
    <p:bg>
      <p:bgPr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2_shape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2_shape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2_shape3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en-US"/>
              <a:t>2023-05-31</a:t>
            </a:fld>
            <a:endParaRPr/>
          </a:p>
        </p:txBody>
      </p:sp>
      <p:sp>
        <p:nvSpPr>
          <p:cNvPr id="6" name="layout12_shape4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7" name="layout12_shape5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>
    <p:bg>
      <p:bgPr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3_shape1"/>
          <p:cNvSpPr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3_shape2"/>
          <p:cNvSpPr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3_shape3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en-US"/>
              <a:t>2023-05-31</a:t>
            </a:fld>
            <a:endParaRPr/>
          </a:p>
        </p:txBody>
      </p:sp>
      <p:sp>
        <p:nvSpPr>
          <p:cNvPr id="6" name="layout13_shape4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7" name="layout13_shape5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/>
          <p:nvPr/>
        </p:nvSpPr>
        <p:spPr>
          <a:xfrm>
            <a:off x="0" y="-9626"/>
            <a:ext cx="7488456" cy="6882063"/>
          </a:xfrm>
          <a:custGeom>
            <a:avLst/>
            <a:rect l="l" t="t" r="r" b="b"/>
            <a:pathLst>
              <a:path w="7488456" h="6882063">
                <a:moveTo>
                  <a:pt x="1270535" y="0"/>
                </a:moveTo>
                <a:lnTo>
                  <a:pt x="0" y="9625"/>
                </a:lnTo>
                <a:lnTo>
                  <a:pt x="0" y="5313145"/>
                </a:lnTo>
                <a:lnTo>
                  <a:pt x="1568918" y="6882063"/>
                </a:lnTo>
                <a:lnTo>
                  <a:pt x="7488456" y="6882063"/>
                </a:lnTo>
                <a:lnTo>
                  <a:pt x="1270535" y="0"/>
                </a:lnTo>
                <a:close/>
              </a:path>
            </a:pathLst>
          </a:custGeom>
          <a:blipFill rotWithShape="1">
            <a:blip r:embed="rId2" cstate="print"/>
            <a:stretch>
              <a:fillRect/>
            </a:stretch>
          </a:blipFill>
          <a:ln w="127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 rot="0">
            <a:prstTxWarp prst="textNoShape"/>
            <a:noAutofit xmlns:a="http://schemas.openxmlformats.org/drawingml/2006/main"/>
          </a:bodyPr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나눔바른고딕"/>
              <a:ea typeface="나눔바른고딕"/>
              <a:cs typeface="+mn-cs"/>
            </a:endParaRPr>
          </a:p>
        </p:txBody>
      </p:sp>
      <p:sp>
        <p:nvSpPr>
          <p:cNvPr id="4" name="layout2_shape2"/>
          <p:cNvSpPr/>
          <p:nvPr/>
        </p:nvSpPr>
        <p:spPr>
          <a:xfrm>
            <a:off x="-1" y="4872955"/>
            <a:ext cx="2204185" cy="2004295"/>
          </a:xfrm>
          <a:prstGeom prst="triangle">
            <a:avLst>
              <a:gd name="adj" fmla="val 0"/>
            </a:avLst>
          </a:prstGeom>
          <a:solidFill>
            <a:srgbClr val="ff0000"/>
          </a:solidFill>
          <a:ln w="127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나눔바른고딕"/>
              <a:ea typeface="나눔바른고딕"/>
              <a:cs typeface="+mn-cs"/>
            </a:endParaRPr>
          </a:p>
        </p:txBody>
      </p:sp>
      <p:sp>
        <p:nvSpPr>
          <p:cNvPr id="5" name="layout2_shape3"/>
          <p:cNvSpPr/>
          <p:nvPr/>
        </p:nvSpPr>
        <p:spPr>
          <a:xfrm rot="10800000">
            <a:off x="9355166" y="-1"/>
            <a:ext cx="2836834" cy="2579571"/>
          </a:xfrm>
          <a:prstGeom prst="triangle">
            <a:avLst>
              <a:gd name="adj" fmla="val 0"/>
            </a:avLst>
          </a:prstGeom>
          <a:solidFill>
            <a:srgbClr val="ff0000"/>
          </a:solidFill>
          <a:ln w="127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나눔바른고딕"/>
              <a:ea typeface="나눔바른고딕"/>
              <a:cs typeface="+mn-cs"/>
            </a:endParaRPr>
          </a:p>
        </p:txBody>
      </p:sp>
      <p:sp>
        <p:nvSpPr>
          <p:cNvPr id="6" name="layout2_shape4"/>
          <p:cNvSpPr/>
          <p:nvPr/>
        </p:nvSpPr>
        <p:spPr>
          <a:xfrm>
            <a:off x="10299225" y="356136"/>
            <a:ext cx="1819729" cy="461665"/>
          </a:xfrm>
          <a:prstGeom prst="rect">
            <a:avLst/>
          </a:prstGeom>
          <a:noFill/>
        </p:spPr>
        <p:txBody>
          <a:bodyPr wrap="none">
            <a:spAutoFit xmlns:a="http://schemas.openxmlformats.org/drawingml/2006/main"/>
          </a:bodyPr>
          <a:lstStyle/>
          <a:p>
            <a:pPr algn="dist" marL="0" defTabSz="914400" latinLnBrk="1"/>
            <a:r>
              <a:rPr lang="en-US" altLang="ko-KR" sz="2400" b="1" kern="1200">
                <a:solidFill>
                  <a:schemeClr val="bg1"/>
                </a:solidFill>
                <a:latin typeface="나눔바른고딕"/>
                <a:ea typeface="나눔바른고딕"/>
                <a:cs typeface="+mn-cs"/>
              </a:rPr>
              <a:t>CONTENTS</a:t>
            </a:r>
            <a:endParaRPr sz="2400" b="1" kern="1200">
              <a:solidFill>
                <a:schemeClr val="bg1"/>
              </a:solidFill>
              <a:latin typeface="나눔바른고딕"/>
              <a:ea typeface="나눔바른고딕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/>
          <p:nvPr/>
        </p:nvSpPr>
        <p:spPr>
          <a:xfrm>
            <a:off x="0" y="-9625"/>
            <a:ext cx="9904396" cy="6891689"/>
          </a:xfrm>
          <a:custGeom>
            <a:avLst/>
            <a:rect l="l" t="t" r="r" b="b"/>
            <a:pathLst>
              <a:path w="9904396" h="6891689">
                <a:moveTo>
                  <a:pt x="1953928" y="0"/>
                </a:moveTo>
                <a:lnTo>
                  <a:pt x="0" y="1953928"/>
                </a:lnTo>
                <a:lnTo>
                  <a:pt x="0" y="6882063"/>
                </a:lnTo>
                <a:lnTo>
                  <a:pt x="3137836" y="6891689"/>
                </a:lnTo>
                <a:lnTo>
                  <a:pt x="9904396" y="0"/>
                </a:lnTo>
                <a:lnTo>
                  <a:pt x="1953928" y="0"/>
                </a:lnTo>
                <a:close/>
              </a:path>
            </a:pathLst>
          </a:custGeom>
          <a:solidFill>
            <a:srgbClr val="ff0000"/>
          </a:solid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 rot="0">
            <a:prstTxWarp prst="textNoShape"/>
            <a:noAutofit xmlns:a="http://schemas.openxmlformats.org/drawingml/2006/main"/>
          </a:bodyPr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나눔바른고딕"/>
              <a:ea typeface="나눔바른고딕"/>
              <a:cs typeface="+mn-cs"/>
            </a:endParaRPr>
          </a:p>
        </p:txBody>
      </p:sp>
      <p:sp>
        <p:nvSpPr>
          <p:cNvPr id="4" name="layout3_shape2"/>
          <p:cNvSpPr/>
          <p:nvPr/>
        </p:nvSpPr>
        <p:spPr>
          <a:xfrm>
            <a:off x="2974206" y="-9624"/>
            <a:ext cx="9230628" cy="6891688"/>
          </a:xfrm>
          <a:custGeom>
            <a:avLst/>
            <a:rect l="l" t="t" r="r" b="b"/>
            <a:pathLst>
              <a:path w="9230628" h="6891688">
                <a:moveTo>
                  <a:pt x="6872438" y="0"/>
                </a:moveTo>
                <a:lnTo>
                  <a:pt x="9230628" y="0"/>
                </a:lnTo>
                <a:lnTo>
                  <a:pt x="9230628" y="4244741"/>
                </a:lnTo>
                <a:lnTo>
                  <a:pt x="6574056" y="6891688"/>
                </a:lnTo>
                <a:lnTo>
                  <a:pt x="0" y="6891688"/>
                </a:lnTo>
                <a:lnTo>
                  <a:pt x="6872438" y="0"/>
                </a:lnTo>
                <a:close/>
              </a:path>
            </a:pathLst>
          </a:custGeom>
          <a:blipFill rotWithShape="1">
            <a:blip r:embed="rId2" cstate="print"/>
            <a:stretch>
              <a:fillRect/>
            </a:stretch>
          </a:blipFill>
          <a:ln w="1270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 rot="0">
            <a:prstTxWarp prst="textNoShape"/>
            <a:noAutofit xmlns:a="http://schemas.openxmlformats.org/drawingml/2006/main"/>
          </a:bodyPr>
          <a:lstStyle/>
          <a:p>
            <a:pPr algn="ctr" marL="0" defTabSz="914400" latinLnBrk="1"/>
            <a:endParaRPr sz="1800" kern="1200">
              <a:solidFill>
                <a:schemeClr val="tx1"/>
              </a:solidFill>
              <a:latin typeface="나눔바른고딕"/>
              <a:ea typeface="나눔바른고딕"/>
              <a:cs typeface="+mn-cs"/>
            </a:endParaRPr>
          </a:p>
        </p:txBody>
      </p:sp>
      <p:sp>
        <p:nvSpPr>
          <p:cNvPr id="5" name="layout3_shape3"/>
          <p:cNvSpPr/>
          <p:nvPr>
            <p:ph type="ctrTitle"/>
          </p:nvPr>
        </p:nvSpPr>
        <p:spPr>
          <a:xfrm>
            <a:off x="466825" y="2975002"/>
            <a:ext cx="6453739" cy="461217"/>
          </a:xfrm>
          <a:prstGeom prst="rect">
            <a:avLst/>
          </a:prstGeom>
        </p:spPr>
        <p:txBody>
          <a:bodyPr lIns="91440" tIns="45720" rIns="91440" bIns="45720" anchor="ctr">
            <a:noAutofit xmlns:a="http://schemas.openxmlformats.org/drawingml/2006/main"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pPr algn="l"/>
            <a:r>
              <a:rPr lang="ko-KR" altLang="en-US" sz="3200">
                <a:solidFill>
                  <a:schemeClr val="bg1"/>
                </a:solidFill>
              </a:rPr>
              <a:t>마스터</a:t>
            </a:r>
            <a:r>
              <a:rPr lang="en-US" altLang="en-US" sz="3200">
                <a:solidFill>
                  <a:schemeClr val="bg1"/>
                </a:solidFill>
              </a:rPr>
              <a:t> </a:t>
            </a:r>
            <a:r>
              <a:rPr lang="ko-KR" altLang="en-US" sz="3200">
                <a:solidFill>
                  <a:schemeClr val="bg1"/>
                </a:solidFill>
              </a:rPr>
              <a:t>제목</a:t>
            </a:r>
            <a:r>
              <a:rPr lang="en-US" altLang="en-US" sz="3200">
                <a:solidFill>
                  <a:schemeClr val="bg1"/>
                </a:solidFill>
              </a:rPr>
              <a:t> </a:t>
            </a:r>
            <a:r>
              <a:rPr lang="ko-KR" altLang="en-US" sz="3200">
                <a:solidFill>
                  <a:schemeClr val="bg1"/>
                </a:solidFill>
              </a:rPr>
              <a:t>스타일</a:t>
            </a:r>
            <a:r>
              <a:rPr lang="en-US" altLang="en-US" sz="3200">
                <a:solidFill>
                  <a:schemeClr val="bg1"/>
                </a:solidFill>
              </a:rPr>
              <a:t> </a:t>
            </a:r>
            <a:r>
              <a:rPr lang="ko-KR" altLang="en-US" sz="3200">
                <a:solidFill>
                  <a:schemeClr val="bg1"/>
                </a:solidFill>
              </a:rPr>
              <a:t>편집</a:t>
            </a:r>
            <a:endParaRPr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layout4_group1"/>
          <p:cNvGrpSpPr>
            <a:grpSpLocks/>
          </p:cNvGrpSpPr>
          <p:nvPr/>
        </p:nvGrpSpPr>
        <p:grpSpPr>
          <a:xfrm>
            <a:off x="3760" y="743796"/>
            <a:ext cx="12188240" cy="0"/>
            <a:chOff x="3760" y="743796"/>
            <a:chExt cx="12188240" cy="0"/>
          </a:xfrm>
        </p:grpSpPr>
        <p:cxnSp>
          <p:nvCxnSpPr>
            <p:cNvPr id="4" name="layout4_shape1"/>
            <p:cNvCxnSpPr/>
            <p:nvPr/>
          </p:nvCxnSpPr>
          <p:spPr>
            <a:xfrm>
              <a:off x="3760" y="743796"/>
              <a:ext cx="12188240" cy="0"/>
            </a:xfrm>
            <a:prstGeom prst="line">
              <a:avLst/>
            </a:prstGeom>
            <a:ln w="76200" cap="flat">
              <a:solidFill>
                <a:schemeClr val="tx1"/>
              </a:solidFill>
              <a:prstDash val="solid"/>
              <a:miter lim="800000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layout4_shape2"/>
            <p:cNvCxnSpPr/>
            <p:nvPr/>
          </p:nvCxnSpPr>
          <p:spPr>
            <a:xfrm>
              <a:off x="4771622" y="743796"/>
              <a:ext cx="2652516" cy="0"/>
            </a:xfrm>
            <a:prstGeom prst="line">
              <a:avLst/>
            </a:prstGeom>
            <a:ln w="76200" cap="flat">
              <a:solidFill>
                <a:srgbClr val="ff0000"/>
              </a:solidFill>
              <a:prstDash val="solid"/>
              <a:miter lim="800000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layout4_shape3"/>
          <p:cNvSpPr/>
          <p:nvPr>
            <p:ph type="ctrTitle" idx="4294967295"/>
          </p:nvPr>
        </p:nvSpPr>
        <p:spPr>
          <a:xfrm>
            <a:off x="165438" y="167882"/>
            <a:ext cx="9144000" cy="461217"/>
          </a:xfrm>
          <a:prstGeom prst="rect">
            <a:avLst/>
          </a:prstGeom>
        </p:spPr>
        <p:txBody>
          <a:bodyPr lIns="91440" tIns="45720" rIns="91440" bIns="45720" anchor="ctr">
            <a:noAutofit xmlns:a="http://schemas.openxmlformats.org/drawingml/2006/main"/>
          </a:bodyPr>
          <a:lstStyle/>
          <a:p>
            <a:pPr/>
            <a:endParaRPr sz="2400"/>
          </a:p>
        </p:txBody>
      </p:sp>
      <p:sp>
        <p:nvSpPr>
          <p:cNvPr id="7" name="layout4_shape4"/>
          <p:cNvSpPr/>
          <p:nvPr/>
        </p:nvSpPr>
        <p:spPr>
          <a:xfrm>
            <a:off x="5886452" y="6516689"/>
            <a:ext cx="419100" cy="328612"/>
          </a:xfrm>
          <a:prstGeom prst="rect">
            <a:avLst/>
          </a:prstGeom>
          <a:noFill/>
          <a:ln w="9525">
            <a:noFill/>
            <a:miter lim="800000"/>
          </a:ln>
          <a:effectLst xmlns:a="http://schemas.openxmlformats.org/drawingml/2006/main"/>
        </p:spPr>
        <p:txBody>
          <a:bodyPr wrap="none" lIns="0" rIns="0" anchor="ctr"/>
          <a:lstStyle/>
          <a:p>
            <a:pPr algn="ctr" marL="0" defTabSz="914400" latinLnBrk="1"/>
            <a:r>
              <a:rPr lang="en-US" altLang="ko-KR"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  <a:cs typeface="+mn-cs"/>
              </a:rPr>
              <a:t>- </a:t>
            </a:r>
            <a:fld type="slidenum" id="{4BEDD84E-25D4-4983-8AA1-2863C96F08D9}">
              <a:rPr lang="en-US"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  <a:cs typeface="+mn-cs"/>
              </a:rPr>
              <a:t>‹#›</a:t>
            </a:fld>
            <a:r>
              <a:rPr lang="en-US" altLang="ko-KR"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/>
                <a:ea typeface="나눔바른고딕"/>
                <a:cs typeface="+mn-cs"/>
              </a:rPr>
              <a:t> -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>
    <p:bg>
      <p:bgPr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/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5_shape3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en-US"/>
              <a:t>2023-05-31</a:t>
            </a:fld>
            <a:endParaRPr/>
          </a:p>
        </p:txBody>
      </p:sp>
      <p:sp>
        <p:nvSpPr>
          <p:cNvPr id="6" name="layout5_shape4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7" name="layout5_shape5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>
    <p:bg>
      <p:bgPr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/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6_shape3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en-US"/>
              <a:t>2023-05-31</a:t>
            </a:fld>
            <a:endParaRPr/>
          </a:p>
        </p:txBody>
      </p:sp>
      <p:sp>
        <p:nvSpPr>
          <p:cNvPr id="6" name="layout6_shape4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7" name="layout6_shape5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>
    <p:bg>
      <p:bgPr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7_shape2"/>
          <p:cNvSpPr/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7_shape3"/>
          <p:cNvSpPr/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7_shape4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en-US"/>
              <a:t>2023-05-31</a:t>
            </a:fld>
            <a:endParaRPr/>
          </a:p>
        </p:txBody>
      </p:sp>
      <p:sp>
        <p:nvSpPr>
          <p:cNvPr id="7" name="layout7_shape5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8" name="layout7_shape6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>
    <p:bg>
      <p:bgPr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/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8_shape3"/>
          <p:cNvSpPr/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8_shape4"/>
          <p:cNvSpPr/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8_shape5"/>
          <p:cNvSpPr/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8" name="layout8_shape6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en-US"/>
              <a:t>2023-05-31</a:t>
            </a:fld>
            <a:endParaRPr/>
          </a:p>
        </p:txBody>
      </p:sp>
      <p:sp>
        <p:nvSpPr>
          <p:cNvPr id="9" name="layout8_shape7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10" name="layout8_shape8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>
    <p:bg>
      <p:bgPr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datetimeFigureOut" id="{FB30EDBD-1C2D-4C1E-B459-B60219FAB484}">
              <a:rPr lang="en-US"/>
              <a:t>2023-05-31</a:t>
            </a:fld>
            <a:endParaRPr/>
          </a:p>
        </p:txBody>
      </p:sp>
      <p:sp>
        <p:nvSpPr>
          <p:cNvPr id="5" name="layout9_shape3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6" name="layout9_shape4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/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"/>
                <a:ea typeface="나눔바른고딕"/>
              </a:defRPr>
            </a:lvl1pPr>
          </a:lstStyle>
          <a:p>
            <a:pPr algn="l"/>
            <a:fld type="datetimeFigureOut" id="{FB30EDBD-1C2D-4C1E-B459-B60219FAB484}">
              <a:rPr lang="en-US" sz="1200">
                <a:solidFill>
                  <a:schemeClr val="tx1">
                    <a:tint val="75000"/>
                  </a:schemeClr>
                </a:solidFill>
                <a:latin typeface="나눔바른고딕"/>
                <a:ea typeface="나눔바른고딕"/>
              </a:rPr>
              <a:t>2023-05-31</a:t>
            </a:fld>
            <a:endParaRPr sz="1200">
              <a:solidFill>
                <a:schemeClr val="tx1">
                  <a:tint val="75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6" name="master1_shape4"/>
          <p:cNvSpPr/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"/>
                <a:ea typeface="나눔바른고딕"/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  <a:latin typeface="나눔바른고딕"/>
              <a:ea typeface="나눔바른고딕"/>
            </a:endParaRPr>
          </a:p>
        </p:txBody>
      </p:sp>
      <p:sp>
        <p:nvSpPr>
          <p:cNvPr id="7" name="master1_shape5"/>
          <p:cNvSpPr/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"/>
                <a:ea typeface="나눔바른고딕"/>
              </a:defRPr>
            </a:lvl1pPr>
          </a:lstStyle>
          <a:p>
            <a:pPr algn="r"/>
            <a:fld type="slidenum" id="{4BEDD84E-25D4-4983-8AA1-2863C96F08D9}">
              <a:rPr lang="ko-KR" sz="1200">
                <a:solidFill>
                  <a:schemeClr val="tx1">
                    <a:tint val="75000"/>
                  </a:schemeClr>
                </a:solidFill>
                <a:latin typeface="나눔바른고딕"/>
                <a:ea typeface="나눔바른고딕"/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  <a:latin typeface="나눔바른고딕"/>
              <a:ea typeface="나눔바른고딕"/>
            </a:endParaRPr>
          </a:p>
        </p:txBody>
      </p:sp>
    </p:spTree>
  </p:cSld>
  <p:clrMap bg1="lt1" bg2="lt2" tx1="dk1" tx2="dk2" hlink="hlink" accent1="accent1" accent2="accent2" accent3="accent3" accent4="accent4" accent5="accent5" accent6="accent6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l" defTabSz="914400" latinLnBrk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/>
          <a:ea typeface="나눔바른고딕"/>
          <a:cs typeface="+mj-cs"/>
        </a:defRPr>
      </a:lvl1pPr>
    </p:titleStyle>
    <p:bodyStyle>
      <a:lvl1pPr algn="l" marL="228600" indent="-228600" defTabSz="914400" latinLnBrk="1">
        <a:lnSpc>
          <a:spcPct val="90000"/>
        </a:lnSpc>
        <a:spcBef>
          <a:spcPts val="1000"/>
        </a:spcBef>
        <a:buFont typeface="Arial" pitchFamily="2" charset="2"/>
        <a:buChar char="•"/>
        <a:defRPr sz="2800" kern="1200">
          <a:solidFill>
            <a:schemeClr val="tx1"/>
          </a:solidFill>
          <a:latin typeface="나눔바른고딕"/>
          <a:ea typeface="나눔바른고딕"/>
          <a:cs typeface="+mn-cs"/>
        </a:defRPr>
      </a:lvl1pPr>
      <a:lvl2pPr algn="l" marL="6858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2400" kern="1200">
          <a:solidFill>
            <a:schemeClr val="tx1"/>
          </a:solidFill>
          <a:latin typeface="나눔바른고딕"/>
          <a:ea typeface="나눔바른고딕"/>
          <a:cs typeface="+mn-cs"/>
        </a:defRPr>
      </a:lvl2pPr>
      <a:lvl3pPr algn="l" marL="11430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2000" kern="1200">
          <a:solidFill>
            <a:schemeClr val="tx1"/>
          </a:solidFill>
          <a:latin typeface="나눔바른고딕"/>
          <a:ea typeface="나눔바른고딕"/>
          <a:cs typeface="+mn-cs"/>
        </a:defRPr>
      </a:lvl3pPr>
      <a:lvl4pPr algn="l" marL="16002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나눔바른고딕"/>
          <a:ea typeface="나눔바른고딕"/>
          <a:cs typeface="+mn-cs"/>
        </a:defRPr>
      </a:lvl4pPr>
      <a:lvl5pPr algn="l" marL="20574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나눔바른고딕"/>
          <a:ea typeface="나눔바른고딕"/>
          <a:cs typeface="+mn-cs"/>
        </a:defRPr>
      </a:lvl5pPr>
      <a:lvl6pPr algn="l" marL="25146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marL="29718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marL="34290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marL="3886200" indent="-228600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marL="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marL="4572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marL="9144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marL="13716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marL="18288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marL="22860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marL="27432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marL="32004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marL="36576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3" Type="http://schemas.openxmlformats.org/officeDocument/2006/relationships/image" Target="../media/9f823ed8-2981-42ee-b7f8-4a75c79d1d0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_shape1"/>
          <p:cNvSpPr/>
          <p:nvPr/>
        </p:nvSpPr>
        <p:spPr>
          <a:xfrm>
            <a:off x="368718" y="6021288"/>
            <a:ext cx="2018501" cy="307777"/>
          </a:xfrm>
          <a:prstGeom prst="rect">
            <a:avLst/>
          </a:prstGeom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>
              <a:lnSpc>
                <a:spcPct val="100000"/>
              </a:lnSpc>
              <a:spcBef>
                <a:spcPts val="600"/>
              </a:spcBef>
              <a:buNone/>
            </a:pPr>
            <a:r>
              <a:rPr lang="ko-KR" altLang="en-US" sz="1400" b="1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백승용</a:t>
            </a:r>
            <a:r>
              <a:rPr lang="en-US" altLang="ko-KR" sz="1400" b="1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, </a:t>
            </a:r>
            <a:r>
              <a:rPr lang="ko-KR" altLang="en-US" sz="1400" b="1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이준희</a:t>
            </a:r>
            <a:r>
              <a:rPr lang="en-US" altLang="ko-KR" sz="1400" b="1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, </a:t>
            </a:r>
            <a:r>
              <a:rPr lang="ko-KR" altLang="en-US" sz="1400" b="1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신명근</a:t>
            </a:r>
            <a:endParaRPr sz="1400" b="1" kern="1200">
              <a:solidFill>
                <a:schemeClr val="tx1">
                  <a:alpha val="100000"/>
                </a:schemeClr>
              </a:solidFill>
              <a:latin typeface="+mn-lt"/>
              <a:ea typeface="+mn-cs"/>
              <a:cs typeface="+mn-cs"/>
            </a:endParaRPr>
          </a:p>
        </p:txBody>
      </p:sp>
      <p:sp>
        <p:nvSpPr>
          <p:cNvPr id="4" name="slide1_shape2"/>
          <p:cNvSpPr/>
          <p:nvPr/>
        </p:nvSpPr>
        <p:spPr>
          <a:xfrm>
            <a:off x="368718" y="2460748"/>
            <a:ext cx="3029997" cy="1031051"/>
          </a:xfrm>
          <a:prstGeom prst="rect">
            <a:avLst/>
          </a:prstGeom>
        </p:spPr>
        <p:txBody>
          <a:bodyPr wrap="none">
            <a:spAutoFit xmlns:a="http://schemas.openxmlformats.org/drawingml/2006/main"/>
          </a:bodyPr>
          <a:lstStyle/>
          <a:p>
            <a:pPr algn="l" marL="0" defTabSz="914400" latinLnBrk="1">
              <a:lnSpc>
                <a:spcPct val="100000"/>
              </a:lnSpc>
              <a:spcBef>
                <a:spcPts val="600"/>
              </a:spcBef>
              <a:buNone/>
            </a:pPr>
            <a:r>
              <a:rPr lang="ko-KR" altLang="ko-KR" sz="2000" b="1" kern="1200">
                <a:solidFill>
                  <a:schemeClr val="tx1">
                    <a:alpha val="100000"/>
                  </a:schemeClr>
                </a:solidFill>
                <a:latin typeface="+mn-lt"/>
                <a:ea typeface="+mn-cs"/>
                <a:cs typeface="+mn-cs"/>
              </a:rPr>
              <a:t>미니프로젝트</a:t>
            </a:r>
            <a:endParaRPr sz="2000" b="1" kern="1200">
              <a:solidFill>
                <a:schemeClr val="tx1">
                  <a:alpha val="100000"/>
                </a:schemeClr>
              </a:solidFill>
              <a:latin typeface="+mn-lt"/>
              <a:ea typeface="+mn-cs"/>
              <a:cs typeface="+mn-cs"/>
            </a:endParaRPr>
          </a:p>
          <a:p>
            <a:pPr algn="l" marL="0" defTabSz="914400" latinLnBrk="1">
              <a:lnSpc>
                <a:spcPct val="100000"/>
              </a:lnSpc>
              <a:spcBef>
                <a:spcPts val="600"/>
              </a:spcBef>
              <a:buNone/>
            </a:pPr>
            <a:r>
              <a:rPr lang="ko-KR" altLang="ko-KR" sz="3600" b="1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자바</a:t>
            </a:r>
            <a:r>
              <a:rPr lang="en-US" altLang="ko-KR" sz="3600" b="1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ko-KR" sz="3600" b="1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수도</a:t>
            </a:r>
            <a:r>
              <a:rPr lang="en-US" altLang="ko-KR" sz="3600" b="1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ko-KR" sz="3600" b="1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퀴즈게임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0_shape1"/>
          <p:cNvSpPr/>
          <p:nvPr>
            <p:ph type="ctrTitle" idx="4294967295"/>
          </p:nvPr>
        </p:nvSpPr>
        <p:spPr>
          <a:xfrm>
            <a:off x="2436690" y="1061103"/>
            <a:ext cx="7043417" cy="461217"/>
          </a:xfrm>
          <a:prstGeom prst="rect">
            <a:avLst/>
          </a:prstGeom>
        </p:spPr>
        <p:txBody>
          <a:bodyPr lIns="91440" tIns="45720" rIns="91440" bIns="45720" anchor="ctr">
            <a:noAutofit xmlns:a="http://schemas.openxmlformats.org/drawingml/2006/main"/>
          </a:bodyPr>
          <a:lstStyle/>
          <a:p>
            <a:pPr algn="ctr" marL="0" defTabSz="914400" latinLnBrk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ko-KR" sz="2800" b="1" kern="1200">
                <a:solidFill>
                  <a:schemeClr val="tx1">
                    <a:alpha val="100000"/>
                  </a:schemeClr>
                </a:solidFill>
                <a:latin typeface="+mj-cs"/>
                <a:ea typeface="나눔바른고딕"/>
                <a:cs typeface="+mj-cs"/>
              </a:rPr>
              <a:t># </a:t>
            </a:r>
            <a:r>
              <a:rPr lang="en-US" altLang="ko-KR" sz="2800" b="1" kern="1200">
                <a:solidFill>
                  <a:schemeClr val="tx1">
                    <a:alpha val="100000"/>
                  </a:schemeClr>
                </a:solidFill>
                <a:latin typeface="+mj-cs"/>
                <a:ea typeface="나눔바른고딕"/>
                <a:cs typeface="+mj-cs"/>
              </a:rPr>
              <a:t>기본</a:t>
            </a:r>
            <a:r>
              <a:rPr lang="en-US" altLang="ko-KR" sz="2800" b="1" kern="1200">
                <a:solidFill>
                  <a:schemeClr val="tx1">
                    <a:alpha val="100000"/>
                  </a:schemeClr>
                </a:solidFill>
                <a:latin typeface="+mj-cs"/>
                <a:ea typeface="나눔바른고딕"/>
                <a:cs typeface="+mj-cs"/>
              </a:rPr>
              <a:t> </a:t>
            </a:r>
            <a:r>
              <a:rPr lang="en-US" altLang="ko-KR" sz="2800" b="1" kern="1200">
                <a:solidFill>
                  <a:schemeClr val="tx1">
                    <a:alpha val="100000"/>
                  </a:schemeClr>
                </a:solidFill>
                <a:latin typeface="+mj-cs"/>
                <a:ea typeface="나눔바른고딕"/>
                <a:cs typeface="+mj-cs"/>
              </a:rPr>
              <a:t>기능</a:t>
            </a:r>
            <a:r>
              <a:rPr lang="en-US" altLang="ko-KR" sz="2800" b="1" kern="1200">
                <a:solidFill>
                  <a:schemeClr val="tx1">
                    <a:alpha val="100000"/>
                  </a:schemeClr>
                </a:solidFill>
                <a:latin typeface="+mj-cs"/>
                <a:ea typeface="나눔바른고딕"/>
                <a:cs typeface="+mj-cs"/>
              </a:rPr>
              <a:t> </a:t>
            </a:r>
            <a:r>
              <a:rPr lang="en-US" altLang="ko-KR" sz="2800" b="1" kern="1200">
                <a:solidFill>
                  <a:schemeClr val="tx1">
                    <a:alpha val="100000"/>
                  </a:schemeClr>
                </a:solidFill>
                <a:latin typeface="+mj-cs"/>
                <a:ea typeface="나눔바른고딕"/>
                <a:cs typeface="+mj-cs"/>
              </a:rPr>
              <a:t>요구사항</a:t>
            </a:r>
            <a:r>
              <a:rPr lang="en-US" altLang="ko-KR" sz="2800" b="1" kern="1200">
                <a:solidFill>
                  <a:schemeClr val="tx1">
                    <a:alpha val="100000"/>
                  </a:schemeClr>
                </a:solidFill>
                <a:latin typeface="+mj-cs"/>
                <a:ea typeface="나눔바른고딕"/>
                <a:cs typeface="+mj-cs"/>
              </a:rPr>
              <a:t> </a:t>
            </a:r>
            <a:r>
              <a:rPr lang="en-US" altLang="ko-KR" sz="2800" b="1" kern="1200">
                <a:solidFill>
                  <a:schemeClr val="tx1">
                    <a:alpha val="100000"/>
                  </a:schemeClr>
                </a:solidFill>
                <a:latin typeface="+mj-cs"/>
                <a:ea typeface="나눔바른고딕"/>
                <a:cs typeface="+mj-cs"/>
              </a:rPr>
              <a:t>분석</a:t>
            </a:r>
            <a:r>
              <a:rPr lang="en-US" altLang="ko-KR" sz="2800" b="1" kern="1200">
                <a:solidFill>
                  <a:schemeClr val="tx1">
                    <a:alpha val="100000"/>
                  </a:schemeClr>
                </a:solidFill>
                <a:latin typeface="+mj-cs"/>
                <a:ea typeface="나눔바른고딕"/>
                <a:cs typeface="+mj-cs"/>
              </a:rPr>
              <a:t> Breakdown #1</a:t>
            </a:r>
          </a:p>
        </p:txBody>
      </p:sp>
      <p:sp>
        <p:nvSpPr>
          <p:cNvPr id="4" name="slide10_shape2"/>
          <p:cNvSpPr/>
          <p:nvPr/>
        </p:nvSpPr>
        <p:spPr>
          <a:xfrm>
            <a:off x="8989238" y="2760937"/>
            <a:ext cx="579572" cy="405890"/>
          </a:xfrm>
          <a:prstGeom prst="rightArrow">
            <a:avLst/>
          </a:prstGeom>
          <a:solidFill>
            <a:srgbClr val="0067ac"/>
          </a:solidFill>
          <a:ln w="9525">
            <a:noFill/>
            <a:miter lim="800000"/>
          </a:ln>
        </p:spPr>
        <p:txBody>
          <a:bodyPr lIns="100800" tIns="50400" rIns="100800" bIns="50400" anchor="ctr"/>
          <a:lstStyle/>
          <a:p>
            <a:pPr algn="ctr" marL="0" defTabSz="914400" latinLnBrk="1">
              <a:lnSpc>
                <a:spcPct val="100000"/>
              </a:lnSpc>
              <a:spcBef>
                <a:spcPts val="200"/>
              </a:spcBef>
              <a:buNone/>
            </a:pP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10_shape3"/>
          <p:cNvSpPr/>
          <p:nvPr/>
        </p:nvSpPr>
        <p:spPr>
          <a:xfrm rot="5400000">
            <a:off x="1738263" y="3839380"/>
            <a:ext cx="501519" cy="391337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</a:ln>
        </p:spPr>
        <p:txBody>
          <a:bodyPr lIns="100800" tIns="50400" rIns="100800" bIns="50400" anchor="ctr"/>
          <a:lstStyle/>
          <a:p>
            <a:pPr algn="ctr" marL="0" defTabSz="914400" latinLnBrk="1">
              <a:lnSpc>
                <a:spcPct val="100000"/>
              </a:lnSpc>
              <a:spcBef>
                <a:spcPts val="200"/>
              </a:spcBef>
              <a:buNone/>
            </a:pP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6" name="slide10_group1"/>
          <p:cNvGrpSpPr>
            <a:grpSpLocks/>
          </p:cNvGrpSpPr>
          <p:nvPr/>
        </p:nvGrpSpPr>
        <p:grpSpPr>
          <a:xfrm>
            <a:off x="479598" y="4446495"/>
            <a:ext cx="2764319" cy="1695725"/>
            <a:chOff x="479598" y="4446495"/>
            <a:chExt cx="2764319" cy="1695725"/>
          </a:xfrm>
        </p:grpSpPr>
        <p:sp>
          <p:nvSpPr>
            <p:cNvPr id="7" name="slide10_shape4"/>
            <p:cNvSpPr/>
            <p:nvPr/>
          </p:nvSpPr>
          <p:spPr>
            <a:xfrm>
              <a:off x="479598" y="4446495"/>
              <a:ext cx="2764319" cy="1695725"/>
            </a:xfrm>
            <a:prstGeom prst="roundRect">
              <a:avLst>
                <a:gd name="adj" fmla="val 7593"/>
              </a:avLst>
            </a:prstGeom>
            <a:solidFill>
              <a:srgbClr val="5b9bd5">
                <a:lumMod val="40000"/>
                <a:lumOff val="60000"/>
              </a:srgbClr>
            </a:solidFill>
            <a:ln w="25400" cap="flat">
              <a:solidFill>
                <a:srgbClr val="5b9bd5">
                  <a:alpha val="100000"/>
                  <a:lumMod val="20000"/>
                  <a:lumOff val="80000"/>
                </a:srgbClr>
              </a:solidFill>
              <a:prstDash val="solid"/>
              <a:round/>
              <a:headEnd type="none"/>
              <a:tailEnd type="none"/>
            </a:ln>
            <a:effectLst xmlns:a="http://schemas.openxmlformats.org/drawingml/2006/main"/>
          </p:spPr>
          <p:txBody>
            <a:bodyPr anchor="t"/>
            <a:lstStyle/>
            <a:p>
              <a:pPr algn="ctr" marL="0" defTabSz="914400" latinLnBrk="1">
                <a:lnSpc>
                  <a:spcPct val="100000"/>
                </a:lnSpc>
                <a:buNone/>
              </a:pPr>
              <a:r>
                <a:rPr lang="ko-KR" altLang="ko-KR" sz="1800" b="1" kern="1200">
                  <a:solidFill>
                    <a:srgbClr val="262626"/>
                  </a:solidFill>
                  <a:latin typeface="+mn-lt"/>
                  <a:ea typeface="+mn-cs"/>
                  <a:cs typeface="+mn-cs"/>
                </a:rPr>
                <a:t>회원가입</a:t>
              </a:r>
            </a:p>
          </p:txBody>
        </p:sp>
        <p:sp>
          <p:nvSpPr>
            <p:cNvPr id="8" name="slide10_shape5"/>
            <p:cNvSpPr/>
            <p:nvPr/>
          </p:nvSpPr>
          <p:spPr>
            <a:xfrm>
              <a:off x="569841" y="4856643"/>
              <a:ext cx="2568745" cy="1167591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>
              <a:solidFill>
                <a:schemeClr val="accent5">
                  <a:lumMod val="60000"/>
                  <a:lumOff val="40000"/>
                </a:schemeClr>
              </a:solidFill>
              <a:prstDash val="solid"/>
              <a:miter lim="800000"/>
            </a:ln>
          </p:spPr>
          <p:txBody>
            <a:bodyPr lIns="90000" tIns="46800" rIns="90000" bIns="46800" anchor="ctr"/>
            <a:lstStyle/>
            <a:p>
              <a:pPr algn="ctr" marL="0" defTabSz="914400" latinLnBrk="1">
                <a:lnSpc>
                  <a:spcPct val="100000"/>
                </a:lnSpc>
                <a:buNone/>
              </a:pPr>
              <a:r>
                <a:rPr lang="en-US" altLang="ko-KR" sz="1400" b="1" kern="1200">
                  <a:solidFill>
                    <a:schemeClr val="tx1">
                      <a:alpha val="100000"/>
                    </a:schemeClr>
                  </a:solidFill>
                  <a:latin typeface="+mn-cs"/>
                  <a:ea typeface="+mn-ea"/>
                  <a:cs typeface="+mn-cs"/>
                </a:rPr>
                <a:t>- </a:t>
              </a:r>
              <a:r>
                <a:rPr lang="ko-KR" altLang="ko-KR" sz="1400" b="1" kern="1200">
                  <a:solidFill>
                    <a:schemeClr val="tx1">
                      <a:alpha val="100000"/>
                    </a:schemeClr>
                  </a:solidFill>
                  <a:latin typeface="+mn-lt"/>
                  <a:ea typeface="+mn-cs"/>
                  <a:cs typeface="+mn-cs"/>
                </a:rPr>
                <a:t>아이디</a:t>
              </a:r>
              <a:r>
                <a:rPr lang="en-US" altLang="ko-KR" sz="1400" b="1" kern="1200">
                  <a:solidFill>
                    <a:schemeClr val="tx1">
                      <a:alpha val="100000"/>
                    </a:schemeClr>
                  </a:solidFill>
                  <a:latin typeface="+mn-lt"/>
                  <a:ea typeface="+mn-cs"/>
                  <a:cs typeface="+mn-cs"/>
                </a:rPr>
                <a:t> </a:t>
              </a:r>
              <a:r>
                <a:rPr lang="ko-KR" altLang="ko-KR" sz="1400" b="1" kern="1200">
                  <a:solidFill>
                    <a:schemeClr val="tx1">
                      <a:alpha val="100000"/>
                    </a:schemeClr>
                  </a:solidFill>
                  <a:latin typeface="+mn-lt"/>
                  <a:ea typeface="+mn-cs"/>
                  <a:cs typeface="+mn-cs"/>
                </a:rPr>
                <a:t>중복체크</a:t>
              </a:r>
            </a:p>
            <a:p>
              <a:pPr algn="ctr" marL="0" defTabSz="914400" latinLnBrk="1">
                <a:lnSpc>
                  <a:spcPct val="100000"/>
                </a:lnSpc>
                <a:buNone/>
              </a:pPr>
              <a:r>
                <a:rPr lang="en-US" altLang="ko-KR" sz="1400" b="1" kern="1200">
                  <a:solidFill>
                    <a:schemeClr val="tx1">
                      <a:alpha val="100000"/>
                    </a:schemeClr>
                  </a:solidFill>
                  <a:latin typeface="+mn-lt"/>
                  <a:ea typeface="+mn-cs"/>
                  <a:cs typeface="+mn-cs"/>
                </a:rPr>
                <a:t>- </a:t>
              </a:r>
              <a:r>
                <a:rPr lang="ko-KR" altLang="ko-KR" sz="1400" b="1" kern="1200">
                  <a:solidFill>
                    <a:schemeClr val="tx1">
                      <a:alpha val="100000"/>
                    </a:schemeClr>
                  </a:solidFill>
                  <a:latin typeface="+mn-lt"/>
                  <a:ea typeface="+mn-cs"/>
                  <a:cs typeface="+mn-cs"/>
                </a:rPr>
                <a:t>데이터</a:t>
              </a:r>
              <a:r>
                <a:rPr lang="en-US" altLang="ko-KR" sz="1400" b="1" kern="1200">
                  <a:solidFill>
                    <a:schemeClr val="tx1">
                      <a:alpha val="100000"/>
                    </a:schemeClr>
                  </a:solidFill>
                  <a:latin typeface="+mn-lt"/>
                  <a:ea typeface="+mn-cs"/>
                  <a:cs typeface="+mn-cs"/>
                </a:rPr>
                <a:t> </a:t>
              </a:r>
              <a:r>
                <a:rPr lang="ko-KR" altLang="ko-KR" sz="1400" b="1" kern="1200">
                  <a:solidFill>
                    <a:schemeClr val="tx1">
                      <a:alpha val="100000"/>
                    </a:schemeClr>
                  </a:solidFill>
                  <a:latin typeface="+mn-lt"/>
                  <a:ea typeface="+mn-cs"/>
                  <a:cs typeface="+mn-cs"/>
                </a:rPr>
                <a:t>베이스</a:t>
              </a:r>
              <a:r>
                <a:rPr lang="en-US" altLang="ko-KR" sz="1400" b="1" kern="1200">
                  <a:solidFill>
                    <a:schemeClr val="tx1">
                      <a:alpha val="100000"/>
                    </a:schemeClr>
                  </a:solidFill>
                  <a:latin typeface="+mn-lt"/>
                  <a:ea typeface="+mn-cs"/>
                  <a:cs typeface="+mn-cs"/>
                </a:rPr>
                <a:t> </a:t>
              </a:r>
              <a:r>
                <a:rPr lang="ko-KR" altLang="ko-KR" sz="1400" b="1" kern="1200">
                  <a:solidFill>
                    <a:schemeClr val="tx1">
                      <a:alpha val="100000"/>
                    </a:schemeClr>
                  </a:solidFill>
                  <a:latin typeface="+mn-lt"/>
                  <a:ea typeface="+mn-cs"/>
                  <a:cs typeface="+mn-cs"/>
                </a:rPr>
                <a:t>정보</a:t>
              </a:r>
              <a:r>
                <a:rPr lang="en-US" altLang="ko-KR" sz="1400" b="1" kern="1200">
                  <a:solidFill>
                    <a:schemeClr val="tx1">
                      <a:alpha val="100000"/>
                    </a:schemeClr>
                  </a:solidFill>
                  <a:latin typeface="+mn-lt"/>
                  <a:ea typeface="+mn-cs"/>
                  <a:cs typeface="+mn-cs"/>
                </a:rPr>
                <a:t> Insert</a:t>
              </a:r>
            </a:p>
          </p:txBody>
        </p:sp>
      </p:grpSp>
      <p:grpSp>
        <p:nvGrpSpPr>
          <p:cNvPr id="9" name="slide10_group2"/>
          <p:cNvGrpSpPr>
            <a:grpSpLocks/>
          </p:cNvGrpSpPr>
          <p:nvPr/>
        </p:nvGrpSpPr>
        <p:grpSpPr>
          <a:xfrm>
            <a:off x="3281173" y="4469579"/>
            <a:ext cx="2764319" cy="1695725"/>
            <a:chOff x="3281173" y="4469579"/>
            <a:chExt cx="2764319" cy="1695725"/>
          </a:xfrm>
        </p:grpSpPr>
        <p:sp>
          <p:nvSpPr>
            <p:cNvPr id="10" name="slide10_shape6"/>
            <p:cNvSpPr/>
            <p:nvPr/>
          </p:nvSpPr>
          <p:spPr>
            <a:xfrm>
              <a:off x="3281173" y="4469579"/>
              <a:ext cx="2764319" cy="1695725"/>
            </a:xfrm>
            <a:prstGeom prst="roundRect">
              <a:avLst>
                <a:gd name="adj" fmla="val 7593"/>
              </a:avLst>
            </a:prstGeom>
            <a:solidFill>
              <a:srgbClr val="5b9bd5">
                <a:lumMod val="40000"/>
                <a:lumOff val="60000"/>
              </a:srgbClr>
            </a:solidFill>
            <a:ln w="25400" cap="flat">
              <a:solidFill>
                <a:srgbClr val="5b9bd5">
                  <a:alpha val="100000"/>
                  <a:lumMod val="20000"/>
                  <a:lumOff val="80000"/>
                </a:srgbClr>
              </a:solidFill>
              <a:prstDash val="solid"/>
              <a:round/>
              <a:headEnd type="none"/>
              <a:tailEnd type="none"/>
            </a:ln>
            <a:effectLst xmlns:a="http://schemas.openxmlformats.org/drawingml/2006/main"/>
          </p:spPr>
          <p:txBody>
            <a:bodyPr anchor="t"/>
            <a:lstStyle/>
            <a:p>
              <a:pPr algn="ctr" marL="0" defTabSz="914400" latinLnBrk="1">
                <a:lnSpc>
                  <a:spcPct val="100000"/>
                </a:lnSpc>
                <a:buNone/>
              </a:pPr>
              <a:r>
                <a:rPr lang="ko-KR" altLang="ko-KR" sz="1800" b="1" kern="1200">
                  <a:solidFill>
                    <a:srgbClr val="262626"/>
                  </a:solidFill>
                  <a:latin typeface="+mn-ea"/>
                  <a:ea typeface="+mn-ea"/>
                  <a:cs typeface="+mn-cs"/>
                </a:rPr>
                <a:t>정보찾기</a:t>
              </a:r>
            </a:p>
          </p:txBody>
        </p:sp>
        <p:sp>
          <p:nvSpPr>
            <p:cNvPr id="11" name="slide10_shape7"/>
            <p:cNvSpPr/>
            <p:nvPr/>
          </p:nvSpPr>
          <p:spPr>
            <a:xfrm>
              <a:off x="3371417" y="4879727"/>
              <a:ext cx="2568745" cy="1167591"/>
            </a:xfrm>
            <a:prstGeom prst="roundRect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>
              <a:solidFill>
                <a:srgbClr val="4472c4">
                  <a:lumMod val="60000"/>
                  <a:lumOff val="40000"/>
                </a:srgbClr>
              </a:solidFill>
              <a:prstDash val="solid"/>
              <a:miter lim="800000"/>
            </a:ln>
          </p:spPr>
          <p:txBody>
            <a:bodyPr lIns="90000" tIns="46800" rIns="90000" bIns="46800" anchor="ctr"/>
            <a:lstStyle/>
            <a:p>
              <a:pPr algn="ctr" marL="0" defTabSz="914400" latinLnBrk="1">
                <a:lnSpc>
                  <a:spcPct val="100000"/>
                </a:lnSpc>
                <a:buNone/>
              </a:pPr>
              <a:r>
                <a:rPr lang="en-US" altLang="ko-KR" sz="1400" b="1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- </a:t>
              </a:r>
              <a:r>
                <a:rPr lang="ko-KR" altLang="ko-KR" sz="1400" b="1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아이디</a:t>
              </a:r>
              <a:r>
                <a:rPr lang="en-US" altLang="ko-KR" sz="1400" b="1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, </a:t>
              </a:r>
              <a:r>
                <a:rPr lang="ko-KR" altLang="ko-KR" sz="1400" b="1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비밀번호</a:t>
              </a:r>
              <a:r>
                <a:rPr lang="en-US" altLang="ko-KR" sz="1400" b="1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ko-KR" altLang="ko-KR" sz="1400" b="1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찾기</a:t>
              </a:r>
            </a:p>
          </p:txBody>
        </p:sp>
      </p:grpSp>
      <p:sp>
        <p:nvSpPr>
          <p:cNvPr id="12" name="slide10_shape8"/>
          <p:cNvSpPr/>
          <p:nvPr/>
        </p:nvSpPr>
        <p:spPr>
          <a:xfrm rot="5400000">
            <a:off x="4412573" y="3839380"/>
            <a:ext cx="501519" cy="391337"/>
          </a:xfrm>
          <a:prstGeom prst="rightArrow">
            <a:avLst/>
          </a:prstGeom>
          <a:solidFill>
            <a:srgbClr val="70ad47">
              <a:lumMod val="75000"/>
            </a:srgbClr>
          </a:solidFill>
          <a:ln w="9525">
            <a:noFill/>
            <a:miter lim="800000"/>
          </a:ln>
        </p:spPr>
        <p:txBody>
          <a:bodyPr lIns="100800" tIns="50400" rIns="100800" bIns="50400" anchor="ctr"/>
          <a:lstStyle/>
          <a:p>
            <a:pPr algn="ctr" marL="0" defTabSz="914400" latinLnBrk="1">
              <a:lnSpc>
                <a:spcPct val="100000"/>
              </a:lnSpc>
              <a:spcBef>
                <a:spcPts val="200"/>
              </a:spcBef>
              <a:buNone/>
            </a:pP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3" name="slide10_group3"/>
          <p:cNvGrpSpPr>
            <a:grpSpLocks/>
          </p:cNvGrpSpPr>
          <p:nvPr/>
        </p:nvGrpSpPr>
        <p:grpSpPr>
          <a:xfrm>
            <a:off x="6092807" y="4460211"/>
            <a:ext cx="2764319" cy="1695725"/>
            <a:chOff x="6092807" y="4460211"/>
            <a:chExt cx="2764319" cy="1695725"/>
          </a:xfrm>
        </p:grpSpPr>
        <p:sp>
          <p:nvSpPr>
            <p:cNvPr id="14" name="slide10_shape9"/>
            <p:cNvSpPr/>
            <p:nvPr/>
          </p:nvSpPr>
          <p:spPr>
            <a:xfrm>
              <a:off x="6092807" y="4460211"/>
              <a:ext cx="2764319" cy="1695725"/>
            </a:xfrm>
            <a:prstGeom prst="roundRect">
              <a:avLst>
                <a:gd name="adj" fmla="val 7593"/>
              </a:avLst>
            </a:prstGeom>
            <a:solidFill>
              <a:srgbClr val="5b9bd5">
                <a:lumMod val="40000"/>
                <a:lumOff val="60000"/>
              </a:srgbClr>
            </a:solidFill>
            <a:ln w="25400" cap="flat">
              <a:solidFill>
                <a:srgbClr val="5b9bd5">
                  <a:alpha val="100000"/>
                  <a:lumMod val="20000"/>
                  <a:lumOff val="80000"/>
                </a:srgbClr>
              </a:solidFill>
              <a:prstDash val="solid"/>
              <a:round/>
              <a:headEnd type="none"/>
              <a:tailEnd type="none"/>
            </a:ln>
            <a:effectLst xmlns:a="http://schemas.openxmlformats.org/drawingml/2006/main"/>
          </p:spPr>
          <p:txBody>
            <a:bodyPr anchor="t"/>
            <a:lstStyle/>
            <a:p>
              <a:pPr algn="ctr" marL="0" defTabSz="914400" latinLnBrk="1">
                <a:lnSpc>
                  <a:spcPct val="100000"/>
                </a:lnSpc>
                <a:buNone/>
              </a:pPr>
              <a:r>
                <a:rPr lang="ko-KR" altLang="ko-KR" sz="1800" b="1" kern="1200">
                  <a:solidFill>
                    <a:srgbClr val="262626"/>
                  </a:solidFill>
                  <a:latin typeface="맑은 고딕"/>
                  <a:ea typeface="맑은 고딕"/>
                  <a:cs typeface="+mn-cs"/>
                </a:rPr>
                <a:t>관리자</a:t>
              </a:r>
              <a:r>
                <a:rPr lang="en-US" altLang="ko-KR" sz="1800" b="1" kern="1200">
                  <a:solidFill>
                    <a:srgbClr val="262626"/>
                  </a:solidFill>
                  <a:latin typeface="맑은 고딕"/>
                  <a:ea typeface="맑은 고딕"/>
                  <a:cs typeface="+mn-cs"/>
                </a:rPr>
                <a:t> </a:t>
              </a:r>
              <a:r>
                <a:rPr lang="ko-KR" altLang="ko-KR" sz="1800" b="1" kern="1200">
                  <a:solidFill>
                    <a:srgbClr val="262626"/>
                  </a:solidFill>
                  <a:latin typeface="맑은 고딕"/>
                  <a:ea typeface="맑은 고딕"/>
                  <a:cs typeface="+mn-cs"/>
                </a:rPr>
                <a:t>로그인</a:t>
              </a:r>
            </a:p>
          </p:txBody>
        </p:sp>
        <p:sp>
          <p:nvSpPr>
            <p:cNvPr id="15" name="slide10_shape10"/>
            <p:cNvSpPr/>
            <p:nvPr/>
          </p:nvSpPr>
          <p:spPr>
            <a:xfrm>
              <a:off x="6183050" y="4870359"/>
              <a:ext cx="2568745" cy="1167591"/>
            </a:xfrm>
            <a:prstGeom prst="roundRect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>
              <a:solidFill>
                <a:srgbClr val="4472c4">
                  <a:lumMod val="60000"/>
                  <a:lumOff val="40000"/>
                </a:srgbClr>
              </a:solidFill>
              <a:prstDash val="solid"/>
              <a:miter lim="800000"/>
            </a:ln>
          </p:spPr>
          <p:txBody>
            <a:bodyPr lIns="90000" tIns="46800" rIns="90000" bIns="46800" anchor="ctr"/>
            <a:lstStyle/>
            <a:p>
              <a:pPr algn="ctr" marL="0" defTabSz="914400" latinLnBrk="1">
                <a:lnSpc>
                  <a:spcPct val="100000"/>
                </a:lnSpc>
                <a:buNone/>
              </a:pPr>
              <a:r>
                <a:rPr lang="en-US" altLang="ko-KR" sz="1400" b="1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- </a:t>
              </a:r>
              <a:r>
                <a:rPr lang="en-US" altLang="ko-KR" sz="1400" b="1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회원관리</a:t>
              </a:r>
              <a:r>
                <a:rPr lang="en-US" altLang="ko-KR" sz="1400" b="1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, </a:t>
              </a:r>
              <a:r>
                <a:rPr lang="en-US" altLang="ko-KR" sz="1400" b="1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퀴즈관리</a:t>
              </a:r>
              <a:r>
                <a:rPr lang="en-US" altLang="ko-KR" sz="1400" b="1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 </a:t>
              </a:r>
              <a:br>
                <a:rPr lang="en-US" altLang="ko-KR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</a:br>
              <a:r>
                <a:rPr lang="en-US" altLang="ko-KR" sz="1400" b="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(SQL Select</a:t>
              </a:r>
              <a:r>
                <a:rPr lang="en-US" altLang="ko-KR" sz="1400" b="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문</a:t>
              </a:r>
              <a:r>
                <a:rPr lang="en-US" altLang="ko-KR" sz="1400" b="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en-US" altLang="ko-KR" sz="1400" b="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응용</a:t>
              </a:r>
              <a:r>
                <a:rPr lang="en-US" altLang="ko-KR" sz="1400" b="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)</a:t>
              </a:r>
            </a:p>
          </p:txBody>
        </p:sp>
      </p:grpSp>
      <p:grpSp>
        <p:nvGrpSpPr>
          <p:cNvPr id="16" name="slide10_group4"/>
          <p:cNvGrpSpPr>
            <a:grpSpLocks/>
          </p:cNvGrpSpPr>
          <p:nvPr/>
        </p:nvGrpSpPr>
        <p:grpSpPr>
          <a:xfrm>
            <a:off x="528366" y="1875655"/>
            <a:ext cx="8317734" cy="1770564"/>
            <a:chOff x="528366" y="1875655"/>
            <a:chExt cx="8317734" cy="1770564"/>
          </a:xfrm>
        </p:grpSpPr>
        <p:sp>
          <p:nvSpPr>
            <p:cNvPr id="17" name="slide10_shape11"/>
            <p:cNvSpPr/>
            <p:nvPr/>
          </p:nvSpPr>
          <p:spPr>
            <a:xfrm>
              <a:off x="548776" y="1875655"/>
              <a:ext cx="8276912" cy="1770564"/>
            </a:xfrm>
            <a:prstGeom prst="roundRect">
              <a:avLst>
                <a:gd name="adj" fmla="val 7593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25400" cap="flat">
              <a:solidFill>
                <a:schemeClr val="accent6">
                  <a:alpha val="100000"/>
                  <a:lumMod val="40000"/>
                  <a:lumOff val="60000"/>
                </a:schemeClr>
              </a:solidFill>
              <a:prstDash val="solid"/>
              <a:round/>
              <a:headEnd type="none"/>
              <a:tailEnd type="none"/>
            </a:ln>
            <a:effectLst xmlns:a="http://schemas.openxmlformats.org/drawingml/2006/main"/>
          </p:spPr>
          <p:txBody>
            <a:bodyPr anchor="t"/>
            <a:lstStyle/>
            <a:p>
              <a:pPr algn="ctr" marL="0" defTabSz="914400" latinLnBrk="1">
                <a:lnSpc>
                  <a:spcPct val="100000"/>
                </a:lnSpc>
                <a:buNone/>
              </a:pPr>
              <a:r>
                <a:rPr lang="ko-KR" altLang="ko-KR" sz="2400" b="1" kern="1200">
                  <a:solidFill>
                    <a:schemeClr val="tx1">
                      <a:alpha val="100000"/>
                      <a:lumMod val="85000"/>
                      <a:lumOff val="15000"/>
                    </a:schemeClr>
                  </a:solidFill>
                  <a:latin typeface="+mn-lt"/>
                  <a:ea typeface="+mn-cs"/>
                  <a:cs typeface="+mn-cs"/>
                </a:rPr>
                <a:t>첫</a:t>
              </a:r>
              <a:r>
                <a:rPr lang="en-US" altLang="ko-KR" sz="2400" b="1" kern="1200">
                  <a:solidFill>
                    <a:schemeClr val="tx1">
                      <a:alpha val="100000"/>
                      <a:lumMod val="85000"/>
                      <a:lumOff val="15000"/>
                    </a:schemeClr>
                  </a:solidFill>
                  <a:latin typeface="+mn-cs"/>
                  <a:ea typeface="+mn-ea"/>
                  <a:cs typeface="+mn-cs"/>
                </a:rPr>
                <a:t> </a:t>
              </a:r>
              <a:r>
                <a:rPr lang="ko-KR" altLang="ko-KR" sz="2400" b="1" kern="1200">
                  <a:solidFill>
                    <a:schemeClr val="tx1">
                      <a:alpha val="100000"/>
                      <a:lumMod val="85000"/>
                      <a:lumOff val="15000"/>
                    </a:schemeClr>
                  </a:solidFill>
                  <a:latin typeface="+mn-lt"/>
                  <a:ea typeface="+mn-cs"/>
                  <a:cs typeface="+mn-cs"/>
                </a:rPr>
                <a:t>화면</a:t>
              </a:r>
            </a:p>
          </p:txBody>
        </p:sp>
        <p:sp>
          <p:nvSpPr>
            <p:cNvPr id="18" name="slide10_shape12"/>
            <p:cNvSpPr/>
            <p:nvPr/>
          </p:nvSpPr>
          <p:spPr>
            <a:xfrm>
              <a:off x="641083" y="2404483"/>
              <a:ext cx="2589741" cy="106997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miter lim="800000"/>
            </a:ln>
          </p:spPr>
          <p:txBody>
            <a:bodyPr lIns="90000" tIns="46800" rIns="90000" bIns="46800" anchor="ctr"/>
            <a:lstStyle/>
            <a:p>
              <a:pPr algn="ctr" marL="0" defTabSz="914400" latinLnBrk="1">
                <a:lnSpc>
                  <a:spcPct val="100000"/>
                </a:lnSpc>
                <a:buNone/>
              </a:pPr>
              <a:r>
                <a:rPr lang="en-US" altLang="ko-KR" sz="2000" b="1" kern="1200">
                  <a:solidFill>
                    <a:schemeClr val="tx1">
                      <a:alpha val="100000"/>
                    </a:schemeClr>
                  </a:solidFill>
                  <a:latin typeface="+mn-cs"/>
                  <a:ea typeface="+mn-ea"/>
                  <a:cs typeface="+mn-cs"/>
                </a:rPr>
                <a:t>회원가입</a:t>
              </a:r>
            </a:p>
          </p:txBody>
        </p:sp>
        <p:sp>
          <p:nvSpPr>
            <p:cNvPr id="19" name="slide10_shape13"/>
            <p:cNvSpPr/>
            <p:nvPr/>
          </p:nvSpPr>
          <p:spPr>
            <a:xfrm>
              <a:off x="3396480" y="2404483"/>
              <a:ext cx="2589741" cy="1069974"/>
            </a:xfrm>
            <a:prstGeom prst="round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>
              <a:solidFill>
                <a:srgbClr val="5b9bd5">
                  <a:lumMod val="20000"/>
                  <a:lumOff val="80000"/>
                </a:srgbClr>
              </a:solidFill>
              <a:prstDash val="solid"/>
              <a:miter lim="800000"/>
            </a:ln>
          </p:spPr>
          <p:txBody>
            <a:bodyPr lIns="90000" tIns="46800" rIns="90000" bIns="46800" anchor="ctr"/>
            <a:lstStyle/>
            <a:p>
              <a:pPr algn="ctr" marL="0" defTabSz="914400" latinLnBrk="1">
                <a:lnSpc>
                  <a:spcPct val="100000"/>
                </a:lnSpc>
                <a:buNone/>
              </a:pPr>
              <a:r>
                <a:rPr lang="en-US" altLang="ko-KR" sz="2000" b="1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정보찾기</a:t>
              </a:r>
            </a:p>
          </p:txBody>
        </p:sp>
        <p:sp>
          <p:nvSpPr>
            <p:cNvPr id="20" name="slide10_shape14"/>
            <p:cNvSpPr/>
            <p:nvPr/>
          </p:nvSpPr>
          <p:spPr>
            <a:xfrm>
              <a:off x="6121515" y="2404483"/>
              <a:ext cx="2589741" cy="1069974"/>
            </a:xfrm>
            <a:prstGeom prst="round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>
              <a:solidFill>
                <a:srgbClr val="5b9bd5">
                  <a:lumMod val="20000"/>
                  <a:lumOff val="80000"/>
                </a:srgbClr>
              </a:solidFill>
              <a:prstDash val="solid"/>
              <a:miter lim="800000"/>
            </a:ln>
          </p:spPr>
          <p:txBody>
            <a:bodyPr lIns="90000" tIns="46800" rIns="90000" bIns="46800" anchor="ctr"/>
            <a:lstStyle/>
            <a:p>
              <a:pPr algn="ctr" marL="0" defTabSz="914400" latinLnBrk="1">
                <a:lnSpc>
                  <a:spcPct val="100000"/>
                </a:lnSpc>
                <a:buNone/>
              </a:pPr>
              <a:r>
                <a:rPr lang="en-US" altLang="ko-KR" sz="2000" b="1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로그인</a:t>
              </a:r>
            </a:p>
          </p:txBody>
        </p:sp>
      </p:grpSp>
      <p:sp>
        <p:nvSpPr>
          <p:cNvPr id="21" name="slide10_shape15"/>
          <p:cNvSpPr/>
          <p:nvPr/>
        </p:nvSpPr>
        <p:spPr>
          <a:xfrm rot="5400000">
            <a:off x="7224207" y="3839380"/>
            <a:ext cx="501519" cy="391337"/>
          </a:xfrm>
          <a:prstGeom prst="rightArrow">
            <a:avLst/>
          </a:prstGeom>
          <a:solidFill>
            <a:srgbClr val="70ad47">
              <a:lumMod val="75000"/>
            </a:srgbClr>
          </a:solidFill>
          <a:ln w="9525">
            <a:noFill/>
            <a:miter lim="800000"/>
          </a:ln>
        </p:spPr>
        <p:txBody>
          <a:bodyPr lIns="100800" tIns="50400" rIns="100800" bIns="50400" anchor="ctr"/>
          <a:lstStyle/>
          <a:p>
            <a:pPr algn="ctr" marL="0" defTabSz="914400" latinLnBrk="1">
              <a:lnSpc>
                <a:spcPct val="100000"/>
              </a:lnSpc>
              <a:spcBef>
                <a:spcPts val="200"/>
              </a:spcBef>
              <a:buNone/>
            </a:pP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22" name="slide10_group5"/>
          <p:cNvGrpSpPr>
            <a:grpSpLocks/>
          </p:cNvGrpSpPr>
          <p:nvPr/>
        </p:nvGrpSpPr>
        <p:grpSpPr>
          <a:xfrm>
            <a:off x="9695016" y="1875655"/>
            <a:ext cx="2233640" cy="4223252"/>
            <a:chOff x="9695016" y="1875655"/>
            <a:chExt cx="2233640" cy="4223252"/>
          </a:xfrm>
        </p:grpSpPr>
        <p:sp>
          <p:nvSpPr>
            <p:cNvPr id="23" name="slide10_shape16"/>
            <p:cNvSpPr/>
            <p:nvPr/>
          </p:nvSpPr>
          <p:spPr>
            <a:xfrm>
              <a:off x="9695016" y="1800816"/>
              <a:ext cx="2233640" cy="4372930"/>
            </a:xfrm>
            <a:prstGeom prst="roundRect">
              <a:avLst>
                <a:gd name="adj" fmla="val 7593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25400" cap="flat">
              <a:solidFill>
                <a:srgbClr val="5b9bd5">
                  <a:alpha val="100000"/>
                  <a:lumMod val="20000"/>
                  <a:lumOff val="80000"/>
                </a:srgbClr>
              </a:solidFill>
              <a:prstDash val="solid"/>
              <a:round/>
              <a:headEnd type="none"/>
              <a:tailEnd type="none"/>
            </a:ln>
            <a:effectLst xmlns:a="http://schemas.openxmlformats.org/drawingml/2006/main"/>
          </p:spPr>
          <p:txBody>
            <a:bodyPr anchor="t"/>
            <a:lstStyle/>
            <a:p>
              <a:pPr algn="ctr" marL="0" defTabSz="914400" latinLnBrk="1">
                <a:lnSpc>
                  <a:spcPct val="100000"/>
                </a:lnSpc>
                <a:buNone/>
              </a:pPr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  <a:p>
              <a:pPr algn="ctr" marL="0" defTabSz="914400" latinLnBrk="1">
                <a:lnSpc>
                  <a:spcPct val="100000"/>
                </a:lnSpc>
                <a:buNone/>
              </a:pPr>
              <a:r>
                <a:rPr lang="ko-KR" altLang="ko-KR" sz="1800" b="1" kern="1200">
                  <a:solidFill>
                    <a:srgbClr val="262626"/>
                  </a:solidFill>
                  <a:latin typeface="+mn-lt"/>
                  <a:ea typeface="+mn-cs"/>
                  <a:cs typeface="+mn-cs"/>
                </a:rPr>
                <a:t>로그인</a:t>
              </a:r>
              <a:r>
                <a:rPr lang="en-US" altLang="ko-KR" sz="1800" b="1" kern="1200">
                  <a:solidFill>
                    <a:srgbClr val="262626"/>
                  </a:solidFill>
                  <a:latin typeface="+mn-lt"/>
                  <a:ea typeface="+mn-cs"/>
                  <a:cs typeface="+mn-cs"/>
                </a:rPr>
                <a:t> </a:t>
              </a:r>
              <a:r>
                <a:rPr lang="ko-KR" altLang="ko-KR" sz="1800" b="1" kern="1200">
                  <a:solidFill>
                    <a:srgbClr val="262626"/>
                  </a:solidFill>
                  <a:latin typeface="+mn-lt"/>
                  <a:ea typeface="+mn-cs"/>
                  <a:cs typeface="+mn-cs"/>
                </a:rPr>
                <a:t>화면</a:t>
              </a:r>
            </a:p>
          </p:txBody>
        </p:sp>
        <p:sp>
          <p:nvSpPr>
            <p:cNvPr id="24" name="slide10_shape17"/>
            <p:cNvSpPr/>
            <p:nvPr/>
          </p:nvSpPr>
          <p:spPr>
            <a:xfrm>
              <a:off x="9800825" y="2952718"/>
              <a:ext cx="2049235" cy="303983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>
              <a:solidFill>
                <a:schemeClr val="accent2">
                  <a:lumMod val="60000"/>
                  <a:lumOff val="40000"/>
                </a:schemeClr>
              </a:solidFill>
              <a:prstDash val="solid"/>
              <a:miter lim="800000"/>
            </a:ln>
          </p:spPr>
          <p:txBody>
            <a:bodyPr lIns="90000" tIns="46800" rIns="90000" bIns="46800" anchor="ctr"/>
            <a:lstStyle/>
            <a:p>
              <a:pPr algn="ctr" marL="0" defTabSz="914400" latinLnBrk="1">
                <a:lnSpc>
                  <a:spcPct val="100000"/>
                </a:lnSpc>
                <a:buNone/>
              </a:pPr>
              <a:r>
                <a:rPr lang="en-US" altLang="ko-KR" sz="1400" b="1" kern="1200">
                  <a:solidFill>
                    <a:srgbClr val="000000"/>
                  </a:solidFill>
                  <a:latin typeface="+mn-cs"/>
                  <a:ea typeface="+mn-ea"/>
                  <a:cs typeface="+mn-cs"/>
                </a:rPr>
                <a:t>- </a:t>
              </a:r>
              <a:r>
                <a:rPr lang="en-US" altLang="ko-KR" sz="1400" b="1" kern="1200">
                  <a:solidFill>
                    <a:srgbClr val="000000"/>
                  </a:solidFill>
                  <a:latin typeface="+mn-cs"/>
                  <a:ea typeface="+mn-ea"/>
                  <a:cs typeface="+mn-cs"/>
                </a:rPr>
                <a:t>나의</a:t>
              </a:r>
              <a:r>
                <a:rPr lang="en-US" altLang="ko-KR" sz="1400" b="1" kern="1200">
                  <a:solidFill>
                    <a:srgbClr val="000000"/>
                  </a:solidFill>
                  <a:latin typeface="+mn-cs"/>
                  <a:ea typeface="+mn-ea"/>
                  <a:cs typeface="+mn-cs"/>
                </a:rPr>
                <a:t> </a:t>
              </a:r>
              <a:r>
                <a:rPr lang="en-US" altLang="ko-KR" sz="1400" b="1" kern="1200">
                  <a:solidFill>
                    <a:srgbClr val="000000"/>
                  </a:solidFill>
                  <a:latin typeface="+mn-cs"/>
                  <a:ea typeface="+mn-ea"/>
                  <a:cs typeface="+mn-cs"/>
                </a:rPr>
                <a:t>정보</a:t>
              </a:r>
              <a:r>
                <a:rPr lang="en-US" altLang="ko-KR" sz="1400" b="1" kern="1200">
                  <a:solidFill>
                    <a:srgbClr val="000000"/>
                  </a:solidFill>
                  <a:latin typeface="+mn-cs"/>
                  <a:ea typeface="+mn-ea"/>
                  <a:cs typeface="+mn-cs"/>
                </a:rPr>
                <a:t>, </a:t>
              </a:r>
              <a:r>
                <a:rPr lang="en-US" altLang="ko-KR" sz="1400" b="1" kern="1200">
                  <a:solidFill>
                    <a:srgbClr val="000000"/>
                  </a:solidFill>
                  <a:latin typeface="+mn-cs"/>
                  <a:ea typeface="+mn-ea"/>
                  <a:cs typeface="+mn-cs"/>
                </a:rPr>
                <a:t>랭킹</a:t>
              </a:r>
            </a:p>
            <a:p>
              <a:pPr algn="ctr" marL="0" defTabSz="914400" latinLnBrk="1">
                <a:lnSpc>
                  <a:spcPct val="100000"/>
                </a:lnSpc>
                <a:buNone/>
              </a:pPr>
              <a:endParaRPr sz="1400" b="1" kern="1200">
                <a:solidFill>
                  <a:srgbClr val="000000"/>
                </a:solidFill>
                <a:latin typeface="+mn-cs"/>
                <a:ea typeface="+mn-ea"/>
                <a:cs typeface="+mn-cs"/>
              </a:endParaRPr>
            </a:p>
            <a:p>
              <a:pPr algn="ctr" marL="0" defTabSz="914400" latinLnBrk="1">
                <a:lnSpc>
                  <a:spcPct val="100000"/>
                </a:lnSpc>
                <a:buNone/>
              </a:pPr>
              <a:r>
                <a:rPr lang="en-US" altLang="ko-KR" sz="1400" b="1" kern="1200">
                  <a:solidFill>
                    <a:srgbClr val="000000"/>
                  </a:solidFill>
                  <a:latin typeface="+mn-cs"/>
                  <a:ea typeface="+mn-ea"/>
                  <a:cs typeface="+mn-cs"/>
                </a:rPr>
                <a:t>- </a:t>
              </a:r>
              <a:r>
                <a:rPr lang="en-US" altLang="ko-KR" sz="1400" b="1" kern="1200">
                  <a:solidFill>
                    <a:srgbClr val="000000"/>
                  </a:solidFill>
                  <a:latin typeface="+mn-cs"/>
                  <a:ea typeface="+mn-ea"/>
                  <a:cs typeface="+mn-cs"/>
                </a:rPr>
                <a:t>게임시작</a:t>
              </a:r>
              <a:r>
                <a:rPr lang="en-US" altLang="ko-KR" sz="1400" b="1" kern="1200">
                  <a:solidFill>
                    <a:srgbClr val="000000"/>
                  </a:solidFill>
                  <a:latin typeface="+mn-cs"/>
                  <a:ea typeface="+mn-ea"/>
                  <a:cs typeface="+mn-cs"/>
                </a:rPr>
                <a:t> </a:t>
              </a:r>
              <a:r>
                <a:rPr lang="en-US" altLang="ko-KR" sz="1400" b="1" kern="1200">
                  <a:solidFill>
                    <a:srgbClr val="000000"/>
                  </a:solidFill>
                  <a:latin typeface="+mn-cs"/>
                  <a:ea typeface="+mn-ea"/>
                  <a:cs typeface="+mn-cs"/>
                </a:rPr>
                <a:t>및</a:t>
              </a:r>
            </a:p>
            <a:p>
              <a:pPr algn="ctr" marL="0" defTabSz="914400" latinLnBrk="1">
                <a:lnSpc>
                  <a:spcPct val="100000"/>
                </a:lnSpc>
                <a:buNone/>
              </a:pPr>
              <a:r>
                <a:rPr lang="en-US" altLang="ko-KR" sz="1400" b="1" kern="1200">
                  <a:solidFill>
                    <a:srgbClr val="000000"/>
                  </a:solidFill>
                  <a:latin typeface="+mn-cs"/>
                  <a:ea typeface="+mn-ea"/>
                  <a:cs typeface="+mn-cs"/>
                </a:rPr>
                <a:t> </a:t>
              </a:r>
              <a:r>
                <a:rPr lang="en-US" altLang="ko-KR" sz="1400" b="1" kern="1200">
                  <a:solidFill>
                    <a:srgbClr val="000000"/>
                  </a:solidFill>
                  <a:latin typeface="+mn-cs"/>
                  <a:ea typeface="+mn-ea"/>
                  <a:cs typeface="+mn-cs"/>
                </a:rPr>
                <a:t>확인</a:t>
              </a:r>
              <a:r>
                <a:rPr lang="en-US" altLang="ko-KR" sz="1400" b="1" kern="1200">
                  <a:solidFill>
                    <a:srgbClr val="000000"/>
                  </a:solidFill>
                  <a:latin typeface="+mn-cs"/>
                  <a:ea typeface="+mn-ea"/>
                  <a:cs typeface="+mn-cs"/>
                </a:rPr>
                <a:t> </a:t>
              </a:r>
              <a:r>
                <a:rPr lang="en-US" altLang="ko-KR" sz="1400" b="1" kern="1200">
                  <a:solidFill>
                    <a:srgbClr val="000000"/>
                  </a:solidFill>
                  <a:latin typeface="+mn-cs"/>
                  <a:ea typeface="+mn-ea"/>
                  <a:cs typeface="+mn-cs"/>
                </a:rPr>
                <a:t>가능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1_shape1"/>
          <p:cNvSpPr/>
          <p:nvPr>
            <p:ph type="ctrTitle" idx="4294967295"/>
          </p:nvPr>
        </p:nvSpPr>
        <p:spPr>
          <a:xfrm>
            <a:off x="2436690" y="1052736"/>
            <a:ext cx="7061409" cy="461217"/>
          </a:xfrm>
          <a:prstGeom prst="rect">
            <a:avLst/>
          </a:prstGeom>
        </p:spPr>
        <p:txBody>
          <a:bodyPr lIns="91440" tIns="45720" rIns="91440" bIns="45720" anchor="ctr">
            <a:noAutofit xmlns:a="http://schemas.openxmlformats.org/drawingml/2006/main"/>
          </a:bodyPr>
          <a:lstStyle/>
          <a:p>
            <a:pPr algn="ctr" marL="0" defTabSz="914400" latinLnBrk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ko-KR" sz="2800" b="1" kern="1200">
                <a:solidFill>
                  <a:schemeClr val="tx1">
                    <a:alpha val="100000"/>
                  </a:schemeClr>
                </a:solidFill>
                <a:latin typeface="+mj-cs"/>
                <a:ea typeface="나눔바른고딕"/>
                <a:cs typeface="+mj-cs"/>
              </a:rPr>
              <a:t># </a:t>
            </a:r>
            <a:r>
              <a:rPr lang="en-US" altLang="ko-KR" sz="2800" b="1" kern="1200">
                <a:solidFill>
                  <a:schemeClr val="tx1">
                    <a:alpha val="100000"/>
                  </a:schemeClr>
                </a:solidFill>
                <a:latin typeface="+mj-cs"/>
                <a:ea typeface="나눔바른고딕"/>
                <a:cs typeface="+mj-cs"/>
              </a:rPr>
              <a:t>기본</a:t>
            </a:r>
            <a:r>
              <a:rPr lang="en-US" altLang="ko-KR" sz="2800" b="1" kern="1200">
                <a:solidFill>
                  <a:schemeClr val="tx1">
                    <a:alpha val="100000"/>
                  </a:schemeClr>
                </a:solidFill>
                <a:latin typeface="+mj-cs"/>
                <a:ea typeface="나눔바른고딕"/>
                <a:cs typeface="+mj-cs"/>
              </a:rPr>
              <a:t> </a:t>
            </a:r>
            <a:r>
              <a:rPr lang="en-US" altLang="ko-KR" sz="2800" b="1" kern="1200">
                <a:solidFill>
                  <a:schemeClr val="tx1">
                    <a:alpha val="100000"/>
                  </a:schemeClr>
                </a:solidFill>
                <a:latin typeface="+mj-cs"/>
                <a:ea typeface="나눔바른고딕"/>
                <a:cs typeface="+mj-cs"/>
              </a:rPr>
              <a:t>기능</a:t>
            </a:r>
            <a:r>
              <a:rPr lang="en-US" altLang="ko-KR" sz="2800" b="1" kern="1200">
                <a:solidFill>
                  <a:schemeClr val="tx1">
                    <a:alpha val="100000"/>
                  </a:schemeClr>
                </a:solidFill>
                <a:latin typeface="+mj-cs"/>
                <a:ea typeface="나눔바른고딕"/>
                <a:cs typeface="+mj-cs"/>
              </a:rPr>
              <a:t> </a:t>
            </a:r>
            <a:r>
              <a:rPr lang="en-US" altLang="ko-KR" sz="2800" b="1" kern="1200">
                <a:solidFill>
                  <a:schemeClr val="tx1">
                    <a:alpha val="100000"/>
                  </a:schemeClr>
                </a:solidFill>
                <a:latin typeface="+mj-cs"/>
                <a:ea typeface="나눔바른고딕"/>
                <a:cs typeface="+mj-cs"/>
              </a:rPr>
              <a:t>요구사항</a:t>
            </a:r>
            <a:r>
              <a:rPr lang="en-US" altLang="ko-KR" sz="2800" b="1" kern="1200">
                <a:solidFill>
                  <a:schemeClr val="tx1">
                    <a:alpha val="100000"/>
                  </a:schemeClr>
                </a:solidFill>
                <a:latin typeface="+mj-cs"/>
                <a:ea typeface="나눔바른고딕"/>
                <a:cs typeface="+mj-cs"/>
              </a:rPr>
              <a:t> </a:t>
            </a:r>
            <a:r>
              <a:rPr lang="en-US" altLang="ko-KR" sz="2800" b="1" kern="1200">
                <a:solidFill>
                  <a:schemeClr val="tx1">
                    <a:alpha val="100000"/>
                  </a:schemeClr>
                </a:solidFill>
                <a:latin typeface="+mj-cs"/>
                <a:ea typeface="나눔바른고딕"/>
                <a:cs typeface="+mj-cs"/>
              </a:rPr>
              <a:t>분석</a:t>
            </a:r>
            <a:r>
              <a:rPr lang="en-US" altLang="ko-KR" sz="2800" b="1" kern="1200">
                <a:solidFill>
                  <a:schemeClr val="tx1">
                    <a:alpha val="100000"/>
                  </a:schemeClr>
                </a:solidFill>
                <a:latin typeface="+mj-cs"/>
                <a:ea typeface="나눔바른고딕"/>
                <a:cs typeface="+mj-cs"/>
              </a:rPr>
              <a:t> Breakdown #2</a:t>
            </a:r>
          </a:p>
        </p:txBody>
      </p:sp>
      <p:grpSp>
        <p:nvGrpSpPr>
          <p:cNvPr id="4" name="slide11_group1"/>
          <p:cNvGrpSpPr>
            <a:grpSpLocks/>
          </p:cNvGrpSpPr>
          <p:nvPr/>
        </p:nvGrpSpPr>
        <p:grpSpPr>
          <a:xfrm>
            <a:off x="1501611" y="2011097"/>
            <a:ext cx="2243165" cy="4372930"/>
            <a:chOff x="1501611" y="2011097"/>
            <a:chExt cx="2243165" cy="4372930"/>
          </a:xfrm>
        </p:grpSpPr>
        <p:sp>
          <p:nvSpPr>
            <p:cNvPr id="5" name="slide11_shape2"/>
            <p:cNvSpPr/>
            <p:nvPr/>
          </p:nvSpPr>
          <p:spPr>
            <a:xfrm>
              <a:off x="1511136" y="2011097"/>
              <a:ext cx="2233640" cy="4372930"/>
            </a:xfrm>
            <a:prstGeom prst="roundRect">
              <a:avLst>
                <a:gd name="adj" fmla="val 7593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25400" cap="flat">
              <a:solidFill>
                <a:srgbClr val="5b9bd5">
                  <a:alpha val="100000"/>
                  <a:lumMod val="20000"/>
                  <a:lumOff val="80000"/>
                </a:srgbClr>
              </a:solidFill>
              <a:prstDash val="solid"/>
              <a:round/>
              <a:headEnd type="none"/>
              <a:tailEnd type="none"/>
            </a:ln>
            <a:effectLst xmlns:a="http://schemas.openxmlformats.org/drawingml/2006/main"/>
          </p:spPr>
          <p:txBody>
            <a:bodyPr anchor="t"/>
            <a:lstStyle/>
            <a:p>
              <a:pPr algn="ctr" marL="0" defTabSz="914400" latinLnBrk="1">
                <a:lnSpc>
                  <a:spcPct val="100000"/>
                </a:lnSpc>
                <a:buNone/>
              </a:pPr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  <a:p>
              <a:pPr algn="ctr" marL="0" defTabSz="914400" latinLnBrk="1">
                <a:lnSpc>
                  <a:spcPct val="100000"/>
                </a:lnSpc>
                <a:buNone/>
              </a:pPr>
              <a:r>
                <a:rPr lang="ko-KR" altLang="ko-KR" sz="1800" b="1" kern="1200">
                  <a:solidFill>
                    <a:srgbClr val="262626"/>
                  </a:solidFill>
                  <a:latin typeface="+mn-lt"/>
                  <a:ea typeface="+mn-ea"/>
                  <a:cs typeface="+mn-cs"/>
                </a:rPr>
                <a:t>로그인</a:t>
              </a:r>
              <a:r>
                <a:rPr lang="en-US" altLang="ko-KR" sz="1800" b="1" kern="1200">
                  <a:solidFill>
                    <a:srgbClr val="262626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ko-KR" altLang="ko-KR" sz="1800" b="1" kern="1200">
                  <a:solidFill>
                    <a:srgbClr val="262626"/>
                  </a:solidFill>
                  <a:latin typeface="+mn-lt"/>
                  <a:ea typeface="+mn-ea"/>
                  <a:cs typeface="+mn-cs"/>
                </a:rPr>
                <a:t>화면</a:t>
              </a:r>
            </a:p>
          </p:txBody>
        </p:sp>
        <p:sp>
          <p:nvSpPr>
            <p:cNvPr id="6" name="slide11_shape3"/>
            <p:cNvSpPr/>
            <p:nvPr/>
          </p:nvSpPr>
          <p:spPr>
            <a:xfrm>
              <a:off x="1616945" y="3162999"/>
              <a:ext cx="2049235" cy="303983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 lim="800000"/>
            </a:ln>
          </p:spPr>
          <p:txBody>
            <a:bodyPr lIns="90000" tIns="46800" rIns="90000" bIns="46800" anchor="ctr"/>
            <a:lstStyle/>
            <a:p>
              <a:pPr algn="ctr" marL="0" defTabSz="914400" latinLnBrk="1">
                <a:lnSpc>
                  <a:spcPct val="100000"/>
                </a:lnSpc>
                <a:buNone/>
              </a:pPr>
              <a:r>
                <a:rPr lang="en-US" altLang="ko-KR" sz="1400" b="1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- </a:t>
              </a:r>
              <a:r>
                <a:rPr lang="en-US" altLang="ko-KR" sz="1400" b="1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나의</a:t>
              </a:r>
              <a:r>
                <a:rPr lang="en-US" altLang="ko-KR" sz="1400" b="1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en-US" altLang="ko-KR" sz="1400" b="1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정보</a:t>
              </a:r>
              <a:r>
                <a:rPr lang="en-US" altLang="ko-KR" sz="1400" b="1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, </a:t>
              </a:r>
              <a:r>
                <a:rPr lang="en-US" altLang="ko-KR" sz="1400" b="1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랭킹</a:t>
              </a:r>
            </a:p>
            <a:p>
              <a:pPr algn="ctr" marL="0" defTabSz="914400" latinLnBrk="1">
                <a:lnSpc>
                  <a:spcPct val="100000"/>
                </a:lnSpc>
                <a:buNone/>
              </a:pPr>
              <a:endPara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  <a:p>
              <a:pPr algn="ctr" marL="0" defTabSz="914400" latinLnBrk="1">
                <a:lnSpc>
                  <a:spcPct val="100000"/>
                </a:lnSpc>
                <a:buNone/>
              </a:pPr>
              <a:r>
                <a:rPr lang="en-US" altLang="ko-KR" sz="1400" b="1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- </a:t>
              </a:r>
              <a:r>
                <a:rPr lang="en-US" altLang="ko-KR" sz="1400" b="1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게임시작</a:t>
              </a:r>
              <a:r>
                <a:rPr lang="en-US" altLang="ko-KR" sz="1400" b="1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en-US" altLang="ko-KR" sz="1400" b="1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및</a:t>
              </a:r>
            </a:p>
            <a:p>
              <a:pPr algn="ctr" marL="0" defTabSz="914400" latinLnBrk="1">
                <a:lnSpc>
                  <a:spcPct val="100000"/>
                </a:lnSpc>
                <a:buNone/>
              </a:pPr>
              <a:r>
                <a:rPr lang="en-US" altLang="ko-KR" sz="1400" b="1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 </a:t>
              </a:r>
              <a:r>
                <a:rPr lang="en-US" altLang="ko-KR" sz="1400" b="1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확인</a:t>
              </a:r>
              <a:r>
                <a:rPr lang="en-US" altLang="ko-KR" sz="1400" b="1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en-US" altLang="ko-KR" sz="1400" b="1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가능</a:t>
              </a:r>
            </a:p>
          </p:txBody>
        </p:sp>
        <p:sp>
          <p:nvSpPr>
            <p:cNvPr id="7" name="slide11_shape4"/>
            <p:cNvSpPr/>
            <p:nvPr/>
          </p:nvSpPr>
          <p:spPr>
            <a:xfrm>
              <a:off x="1501611" y="2011097"/>
              <a:ext cx="2233640" cy="4372930"/>
            </a:xfrm>
            <a:prstGeom prst="roundRect">
              <a:avLst>
                <a:gd name="adj" fmla="val 7593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25400" cap="flat">
              <a:solidFill>
                <a:srgbClr val="5b9bd5">
                  <a:alpha val="100000"/>
                  <a:lumMod val="20000"/>
                  <a:lumOff val="80000"/>
                </a:srgbClr>
              </a:solidFill>
              <a:prstDash val="solid"/>
              <a:round/>
              <a:headEnd type="none"/>
              <a:tailEnd type="none"/>
            </a:ln>
            <a:effectLst xmlns:a="http://schemas.openxmlformats.org/drawingml/2006/main"/>
          </p:spPr>
          <p:txBody>
            <a:bodyPr anchor="t"/>
            <a:lstStyle/>
            <a:p>
              <a:pPr algn="ctr" marL="0" defTabSz="914400" latinLnBrk="1">
                <a:lnSpc>
                  <a:spcPct val="100000"/>
                </a:lnSpc>
                <a:buNone/>
              </a:pPr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  <a:p>
              <a:pPr algn="ctr" marL="0" defTabSz="914400" latinLnBrk="1">
                <a:lnSpc>
                  <a:spcPct val="100000"/>
                </a:lnSpc>
                <a:buNone/>
              </a:pPr>
              <a:r>
                <a:rPr lang="ko-KR" altLang="ko-KR" sz="1800" b="1" kern="1200">
                  <a:solidFill>
                    <a:srgbClr val="262626"/>
                  </a:solidFill>
                  <a:latin typeface="+mn-lt"/>
                  <a:ea typeface="+mn-ea"/>
                  <a:cs typeface="+mn-cs"/>
                </a:rPr>
                <a:t>로그인</a:t>
              </a:r>
              <a:r>
                <a:rPr lang="en-US" altLang="ko-KR" sz="1800" b="1" kern="1200">
                  <a:solidFill>
                    <a:srgbClr val="262626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ko-KR" altLang="ko-KR" sz="1800" b="1" kern="1200">
                  <a:solidFill>
                    <a:srgbClr val="262626"/>
                  </a:solidFill>
                  <a:latin typeface="+mn-lt"/>
                  <a:ea typeface="+mn-ea"/>
                  <a:cs typeface="+mn-cs"/>
                </a:rPr>
                <a:t>화면</a:t>
              </a:r>
            </a:p>
          </p:txBody>
        </p:sp>
        <p:sp>
          <p:nvSpPr>
            <p:cNvPr id="8" name="slide11_shape5"/>
            <p:cNvSpPr/>
            <p:nvPr/>
          </p:nvSpPr>
          <p:spPr>
            <a:xfrm>
              <a:off x="1607420" y="3162999"/>
              <a:ext cx="2049235" cy="303983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 lim="800000"/>
            </a:ln>
          </p:spPr>
          <p:txBody>
            <a:bodyPr lIns="90000" tIns="46800" rIns="90000" bIns="46800" anchor="ctr"/>
            <a:lstStyle/>
            <a:p>
              <a:pPr algn="ctr" marL="0" defTabSz="914400" latinLnBrk="1">
                <a:lnSpc>
                  <a:spcPct val="100000"/>
                </a:lnSpc>
                <a:buNone/>
              </a:pPr>
              <a:r>
                <a:rPr lang="en-US" altLang="ko-KR" sz="1400" b="1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- </a:t>
              </a:r>
              <a:r>
                <a:rPr lang="en-US" altLang="ko-KR" sz="1400" b="1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나의</a:t>
              </a:r>
              <a:r>
                <a:rPr lang="en-US" altLang="ko-KR" sz="1400" b="1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en-US" altLang="ko-KR" sz="1400" b="1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정보</a:t>
              </a:r>
              <a:r>
                <a:rPr lang="en-US" altLang="ko-KR" sz="1400" b="1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, </a:t>
              </a:r>
              <a:r>
                <a:rPr lang="en-US" altLang="ko-KR" sz="1400" b="1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랭킹</a:t>
              </a:r>
            </a:p>
            <a:p>
              <a:pPr algn="ctr" marL="0" defTabSz="914400" latinLnBrk="1">
                <a:lnSpc>
                  <a:spcPct val="100000"/>
                </a:lnSpc>
                <a:buNone/>
              </a:pPr>
              <a:endParaRPr sz="1400" b="1" kern="1200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  <a:p>
              <a:pPr algn="ctr" marL="0" defTabSz="914400" latinLnBrk="1">
                <a:lnSpc>
                  <a:spcPct val="100000"/>
                </a:lnSpc>
                <a:buNone/>
              </a:pPr>
              <a:r>
                <a:rPr lang="en-US" altLang="ko-KR" sz="1400" b="1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- </a:t>
              </a:r>
              <a:r>
                <a:rPr lang="en-US" altLang="ko-KR" sz="1400" b="1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게임시작</a:t>
              </a:r>
              <a:r>
                <a:rPr lang="en-US" altLang="ko-KR" sz="1400" b="1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en-US" altLang="ko-KR" sz="1400" b="1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및</a:t>
              </a:r>
            </a:p>
            <a:p>
              <a:pPr algn="ctr" marL="0" defTabSz="914400" latinLnBrk="1">
                <a:lnSpc>
                  <a:spcPct val="100000"/>
                </a:lnSpc>
                <a:buNone/>
              </a:pPr>
              <a:r>
                <a:rPr lang="en-US" altLang="ko-KR" sz="1400" b="1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 </a:t>
              </a:r>
              <a:r>
                <a:rPr lang="en-US" altLang="ko-KR" sz="1400" b="1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확인</a:t>
              </a:r>
              <a:r>
                <a:rPr lang="en-US" altLang="ko-KR" sz="1400" b="1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en-US" altLang="ko-KR" sz="1400" b="1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가능</a:t>
              </a:r>
            </a:p>
          </p:txBody>
        </p:sp>
      </p:grpSp>
      <p:sp>
        <p:nvSpPr>
          <p:cNvPr id="9" name="slide11_shape6"/>
          <p:cNvSpPr/>
          <p:nvPr/>
        </p:nvSpPr>
        <p:spPr>
          <a:xfrm rot="21540000">
            <a:off x="7731557" y="3901400"/>
            <a:ext cx="579572" cy="405890"/>
          </a:xfrm>
          <a:prstGeom prst="rightArrow">
            <a:avLst/>
          </a:prstGeom>
          <a:solidFill>
            <a:srgbClr val="0067ac"/>
          </a:solidFill>
          <a:ln w="9525">
            <a:noFill/>
            <a:miter lim="800000"/>
          </a:ln>
        </p:spPr>
        <p:txBody>
          <a:bodyPr lIns="100800" tIns="50400" rIns="100800" bIns="50400" anchor="ctr"/>
          <a:lstStyle/>
          <a:p>
            <a:pPr algn="ctr" marL="0" defTabSz="914400" latinLnBrk="1">
              <a:lnSpc>
                <a:spcPct val="100000"/>
              </a:lnSpc>
              <a:spcBef>
                <a:spcPts val="200"/>
              </a:spcBef>
              <a:buNone/>
            </a:pP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slide11_shape7"/>
          <p:cNvSpPr/>
          <p:nvPr/>
        </p:nvSpPr>
        <p:spPr>
          <a:xfrm rot="10800000">
            <a:off x="4126400" y="3876144"/>
            <a:ext cx="543852" cy="391337"/>
          </a:xfrm>
          <a:prstGeom prst="rightArrow">
            <a:avLst/>
          </a:prstGeom>
          <a:solidFill>
            <a:srgbClr val="70ad47">
              <a:lumMod val="75000"/>
            </a:srgbClr>
          </a:solidFill>
          <a:ln w="9525">
            <a:noFill/>
            <a:miter lim="800000"/>
          </a:ln>
        </p:spPr>
        <p:txBody>
          <a:bodyPr lIns="100800" tIns="50400" rIns="100800" bIns="50400" anchor="ctr"/>
          <a:lstStyle/>
          <a:p>
            <a:pPr algn="ctr" marL="0" defTabSz="914400" latinLnBrk="1">
              <a:lnSpc>
                <a:spcPct val="100000"/>
              </a:lnSpc>
              <a:spcBef>
                <a:spcPts val="200"/>
              </a:spcBef>
              <a:buNone/>
            </a:pP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1" name="slide11_group2"/>
          <p:cNvGrpSpPr>
            <a:grpSpLocks/>
          </p:cNvGrpSpPr>
          <p:nvPr/>
        </p:nvGrpSpPr>
        <p:grpSpPr>
          <a:xfrm>
            <a:off x="5091997" y="2042700"/>
            <a:ext cx="2288069" cy="4291288"/>
            <a:chOff x="5091997" y="2042700"/>
            <a:chExt cx="2288069" cy="4291288"/>
          </a:xfrm>
        </p:grpSpPr>
        <p:sp>
          <p:nvSpPr>
            <p:cNvPr id="12" name="slide11_shape8"/>
            <p:cNvSpPr/>
            <p:nvPr/>
          </p:nvSpPr>
          <p:spPr>
            <a:xfrm>
              <a:off x="5091997" y="2042700"/>
              <a:ext cx="2288069" cy="4291288"/>
            </a:xfrm>
            <a:prstGeom prst="roundRect">
              <a:avLst>
                <a:gd name="adj" fmla="val 7593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25400" cap="flat">
              <a:solidFill>
                <a:srgbClr val="5b9bd5">
                  <a:alpha val="100000"/>
                  <a:lumMod val="20000"/>
                  <a:lumOff val="80000"/>
                </a:srgbClr>
              </a:solidFill>
              <a:prstDash val="solid"/>
              <a:round/>
              <a:headEnd type="none"/>
              <a:tailEnd type="none"/>
            </a:ln>
            <a:effectLst xmlns:a="http://schemas.openxmlformats.org/drawingml/2006/main"/>
          </p:spPr>
          <p:txBody>
            <a:bodyPr anchor="t"/>
            <a:lstStyle/>
            <a:p>
              <a:pPr algn="ctr" marL="0" defTabSz="914400" latinLnBrk="1">
                <a:lnSpc>
                  <a:spcPct val="100000"/>
                </a:lnSpc>
                <a:buNone/>
              </a:pPr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  <a:p>
              <a:pPr algn="ctr" marL="0" defTabSz="914400" latinLnBrk="1">
                <a:lnSpc>
                  <a:spcPct val="100000"/>
                </a:lnSpc>
                <a:buNone/>
              </a:pPr>
              <a:r>
                <a:rPr lang="ko-KR" altLang="ko-KR" sz="1800" b="1" kern="1200">
                  <a:solidFill>
                    <a:srgbClr val="262626"/>
                  </a:solidFill>
                  <a:latin typeface="+mn-lt"/>
                  <a:ea typeface="+mn-cs"/>
                  <a:cs typeface="+mn-cs"/>
                </a:rPr>
                <a:t>관리자</a:t>
              </a:r>
            </a:p>
          </p:txBody>
        </p:sp>
        <p:sp>
          <p:nvSpPr>
            <p:cNvPr id="13" name="slide11_shape9"/>
            <p:cNvSpPr/>
            <p:nvPr/>
          </p:nvSpPr>
          <p:spPr>
            <a:xfrm>
              <a:off x="5187223" y="3213217"/>
              <a:ext cx="2097616" cy="291888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>
              <a:solidFill>
                <a:schemeClr val="accent2">
                  <a:lumMod val="60000"/>
                  <a:lumOff val="40000"/>
                </a:schemeClr>
              </a:solidFill>
              <a:prstDash val="solid"/>
              <a:miter lim="800000"/>
            </a:ln>
          </p:spPr>
          <p:txBody>
            <a:bodyPr lIns="90000" tIns="46800" rIns="90000" bIns="46800" anchor="ctr"/>
            <a:lstStyle/>
            <a:p>
              <a:pPr algn="ctr" marL="0" defTabSz="914400" latinLnBrk="1">
                <a:lnSpc>
                  <a:spcPct val="100000"/>
                </a:lnSpc>
                <a:buNone/>
              </a:pPr>
              <a:r>
                <a:rPr lang="en-US" altLang="ko-KR" sz="1400" b="1" kern="1200">
                  <a:solidFill>
                    <a:srgbClr val="000000"/>
                  </a:solidFill>
                  <a:latin typeface="+mn-cs"/>
                  <a:ea typeface="+mn-ea"/>
                  <a:cs typeface="+mn-cs"/>
                </a:rPr>
                <a:t>* </a:t>
              </a:r>
              <a:r>
                <a:rPr lang="ko-KR" altLang="ko-KR" sz="1400" b="1" kern="1200">
                  <a:solidFill>
                    <a:srgbClr val="000000"/>
                  </a:solidFill>
                  <a:latin typeface="+mn-lt"/>
                  <a:ea typeface="+mn-cs"/>
                  <a:cs typeface="+mn-cs"/>
                </a:rPr>
                <a:t>관리자모드</a:t>
              </a:r>
            </a:p>
            <a:p>
              <a:pPr algn="ctr" marL="0" defTabSz="914400" latinLnBrk="1">
                <a:lnSpc>
                  <a:spcPct val="100000"/>
                </a:lnSpc>
                <a:buNone/>
              </a:pPr>
              <a:endParaRPr sz="1400" b="1" kern="1200">
                <a:solidFill>
                  <a:srgbClr val="000000"/>
                </a:solidFill>
                <a:latin typeface="+mn-lt"/>
                <a:ea typeface="+mn-cs"/>
                <a:cs typeface="+mn-cs"/>
              </a:endParaRPr>
            </a:p>
            <a:p>
              <a:pPr algn="ctr" marL="0" defTabSz="914400" latinLnBrk="1">
                <a:lnSpc>
                  <a:spcPct val="100000"/>
                </a:lnSpc>
                <a:buNone/>
              </a:pPr>
              <a:r>
                <a:rPr lang="en-US" altLang="ko-KR" sz="1400" b="1" kern="1200">
                  <a:solidFill>
                    <a:srgbClr val="000000"/>
                  </a:solidFill>
                  <a:latin typeface="+mn-cs"/>
                  <a:ea typeface="+mn-ea"/>
                  <a:cs typeface="+mn-cs"/>
                </a:rPr>
                <a:t>- </a:t>
              </a:r>
              <a:r>
                <a:rPr lang="ko-KR" altLang="ko-KR" sz="1400" b="1" kern="1200">
                  <a:solidFill>
                    <a:srgbClr val="000000"/>
                  </a:solidFill>
                  <a:latin typeface="+mn-lt"/>
                  <a:ea typeface="+mn-cs"/>
                  <a:cs typeface="+mn-cs"/>
                </a:rPr>
                <a:t>회원관리</a:t>
              </a:r>
              <a:r>
                <a:rPr lang="en-US" altLang="ko-KR" sz="1400" b="1" kern="1200">
                  <a:solidFill>
                    <a:srgbClr val="000000"/>
                  </a:solidFill>
                  <a:latin typeface="+mn-cs"/>
                  <a:ea typeface="+mn-ea"/>
                  <a:cs typeface="+mn-cs"/>
                </a:rPr>
                <a:t> </a:t>
              </a:r>
            </a:p>
            <a:p>
              <a:pPr algn="ctr" marL="0" defTabSz="914400" latinLnBrk="1">
                <a:lnSpc>
                  <a:spcPct val="100000"/>
                </a:lnSpc>
                <a:buNone/>
              </a:pPr>
              <a:r>
                <a:rPr lang="en-US" altLang="ko-KR" sz="1400" kern="1200">
                  <a:solidFill>
                    <a:srgbClr val="000000"/>
                  </a:solidFill>
                  <a:latin typeface="+mn-cs"/>
                  <a:ea typeface="+mn-ea"/>
                  <a:cs typeface="+mn-cs"/>
                </a:rPr>
                <a:t>(</a:t>
              </a:r>
              <a:r>
                <a:rPr lang="ko-KR" altLang="ko-KR" sz="1400" kern="1200">
                  <a:solidFill>
                    <a:srgbClr val="000000"/>
                  </a:solidFill>
                  <a:latin typeface="+mn-lt"/>
                  <a:ea typeface="+mn-cs"/>
                  <a:cs typeface="+mn-cs"/>
                </a:rPr>
                <a:t>아이디</a:t>
              </a:r>
              <a:r>
                <a:rPr lang="en-US" altLang="ko-KR" sz="1400" kern="1200">
                  <a:solidFill>
                    <a:srgbClr val="000000"/>
                  </a:solidFill>
                  <a:latin typeface="+mn-cs"/>
                  <a:ea typeface="+mn-ea"/>
                  <a:cs typeface="+mn-cs"/>
                </a:rPr>
                <a:t> </a:t>
              </a:r>
              <a:r>
                <a:rPr lang="ko-KR" altLang="ko-KR" sz="1400" kern="1200">
                  <a:solidFill>
                    <a:srgbClr val="000000"/>
                  </a:solidFill>
                  <a:latin typeface="+mn-lt"/>
                  <a:ea typeface="+mn-cs"/>
                  <a:cs typeface="+mn-cs"/>
                </a:rPr>
                <a:t>삭제</a:t>
              </a:r>
              <a:r>
                <a:rPr lang="en-US" altLang="ko-KR" sz="1400" kern="1200">
                  <a:solidFill>
                    <a:srgbClr val="000000"/>
                  </a:solidFill>
                  <a:latin typeface="+mn-cs"/>
                  <a:ea typeface="+mn-ea"/>
                  <a:cs typeface="+mn-cs"/>
                </a:rPr>
                <a:t>) </a:t>
              </a:r>
            </a:p>
            <a:p>
              <a:pPr algn="ctr" marL="0" defTabSz="914400" latinLnBrk="1">
                <a:lnSpc>
                  <a:spcPct val="100000"/>
                </a:lnSpc>
                <a:buNone/>
              </a:pPr>
              <a:endParaRPr sz="1400" kern="1200">
                <a:solidFill>
                  <a:srgbClr val="000000"/>
                </a:solidFill>
                <a:latin typeface="+mn-cs"/>
                <a:ea typeface="+mn-ea"/>
                <a:cs typeface="+mn-cs"/>
              </a:endParaRPr>
            </a:p>
            <a:p>
              <a:pPr algn="ctr" marL="0" defTabSz="914400" latinLnBrk="1">
                <a:lnSpc>
                  <a:spcPct val="100000"/>
                </a:lnSpc>
                <a:buNone/>
              </a:pPr>
              <a:r>
                <a:rPr lang="en-US" altLang="ko-KR" sz="1400" b="1" kern="1200">
                  <a:solidFill>
                    <a:srgbClr val="000000"/>
                  </a:solidFill>
                  <a:latin typeface="+mn-cs"/>
                  <a:ea typeface="+mn-ea"/>
                  <a:cs typeface="+mn-cs"/>
                </a:rPr>
                <a:t>- </a:t>
              </a:r>
              <a:r>
                <a:rPr lang="ko-KR" altLang="ko-KR" sz="1400" b="1" kern="1200">
                  <a:solidFill>
                    <a:srgbClr val="000000"/>
                  </a:solidFill>
                  <a:latin typeface="+mn-lt"/>
                  <a:ea typeface="+mn-cs"/>
                  <a:cs typeface="+mn-cs"/>
                </a:rPr>
                <a:t>퀴즈</a:t>
              </a:r>
              <a:r>
                <a:rPr lang="en-US" altLang="ko-KR" sz="1400" b="1" kern="1200">
                  <a:solidFill>
                    <a:srgbClr val="000000"/>
                  </a:solidFill>
                  <a:latin typeface="+mn-cs"/>
                  <a:ea typeface="+mn-ea"/>
                  <a:cs typeface="+mn-cs"/>
                </a:rPr>
                <a:t> </a:t>
              </a:r>
              <a:r>
                <a:rPr lang="ko-KR" altLang="ko-KR" sz="1400" b="1" kern="1200">
                  <a:solidFill>
                    <a:srgbClr val="000000"/>
                  </a:solidFill>
                  <a:latin typeface="+mn-lt"/>
                  <a:ea typeface="+mn-cs"/>
                  <a:cs typeface="+mn-cs"/>
                </a:rPr>
                <a:t>관리</a:t>
              </a:r>
            </a:p>
            <a:p>
              <a:pPr algn="ctr" marL="0" defTabSz="914400" latinLnBrk="1">
                <a:lnSpc>
                  <a:spcPct val="100000"/>
                </a:lnSpc>
                <a:buNone/>
              </a:pPr>
              <a:r>
                <a:rPr lang="en-US" altLang="ko-KR" sz="1400" kern="1200">
                  <a:solidFill>
                    <a:srgbClr val="000000"/>
                  </a:solidFill>
                  <a:latin typeface="+mn-cs"/>
                  <a:ea typeface="+mn-ea"/>
                  <a:cs typeface="+mn-cs"/>
                </a:rPr>
                <a:t>(</a:t>
              </a:r>
              <a:r>
                <a:rPr lang="ko-KR" altLang="ko-KR" sz="1400" kern="1200">
                  <a:solidFill>
                    <a:srgbClr val="000000"/>
                  </a:solidFill>
                  <a:latin typeface="+mn-lt"/>
                  <a:ea typeface="+mn-cs"/>
                  <a:cs typeface="+mn-cs"/>
                </a:rPr>
                <a:t>문제</a:t>
              </a:r>
              <a:r>
                <a:rPr lang="en-US" altLang="ko-KR" sz="1400" kern="1200">
                  <a:solidFill>
                    <a:srgbClr val="000000"/>
                  </a:solidFill>
                  <a:latin typeface="+mn-cs"/>
                  <a:ea typeface="+mn-ea"/>
                  <a:cs typeface="+mn-cs"/>
                </a:rPr>
                <a:t> </a:t>
              </a:r>
              <a:r>
                <a:rPr lang="ko-KR" altLang="ko-KR" sz="1400" kern="1200">
                  <a:solidFill>
                    <a:srgbClr val="000000"/>
                  </a:solidFill>
                  <a:latin typeface="+mn-lt"/>
                  <a:ea typeface="+mn-cs"/>
                  <a:cs typeface="+mn-cs"/>
                </a:rPr>
                <a:t>보기</a:t>
              </a:r>
              <a:r>
                <a:rPr lang="en-US" altLang="ko-KR" sz="1400" kern="1200">
                  <a:solidFill>
                    <a:srgbClr val="000000"/>
                  </a:solidFill>
                  <a:latin typeface="+mn-cs"/>
                  <a:ea typeface="+mn-ea"/>
                  <a:cs typeface="+mn-cs"/>
                </a:rPr>
                <a:t>, </a:t>
              </a:r>
              <a:r>
                <a:rPr lang="ko-KR" altLang="ko-KR" sz="1400" kern="1200">
                  <a:solidFill>
                    <a:srgbClr val="000000"/>
                  </a:solidFill>
                  <a:latin typeface="+mn-lt"/>
                  <a:ea typeface="+mn-cs"/>
                  <a:cs typeface="+mn-cs"/>
                </a:rPr>
                <a:t>추가</a:t>
              </a:r>
              <a:r>
                <a:rPr lang="en-US" altLang="ko-KR" sz="1400" kern="1200">
                  <a:solidFill>
                    <a:srgbClr val="000000"/>
                  </a:solidFill>
                  <a:latin typeface="+mn-cs"/>
                  <a:ea typeface="+mn-ea"/>
                  <a:cs typeface="+mn-cs"/>
                </a:rPr>
                <a:t>, </a:t>
              </a:r>
              <a:r>
                <a:rPr lang="ko-KR" altLang="ko-KR" sz="1400" kern="1200">
                  <a:solidFill>
                    <a:srgbClr val="000000"/>
                  </a:solidFill>
                  <a:latin typeface="+mn-lt"/>
                  <a:ea typeface="+mn-cs"/>
                  <a:cs typeface="+mn-cs"/>
                </a:rPr>
                <a:t>삭제</a:t>
              </a:r>
              <a:r>
                <a:rPr lang="en-US" altLang="ko-KR" sz="1400" kern="1200">
                  <a:solidFill>
                    <a:srgbClr val="000000"/>
                  </a:solidFill>
                  <a:latin typeface="+mn-cs"/>
                  <a:ea typeface="+mn-ea"/>
                  <a:cs typeface="+mn-cs"/>
                </a:rPr>
                <a:t>)</a:t>
              </a:r>
            </a:p>
          </p:txBody>
        </p:sp>
      </p:grpSp>
      <p:grpSp>
        <p:nvGrpSpPr>
          <p:cNvPr id="14" name="slide11_group3"/>
          <p:cNvGrpSpPr>
            <a:grpSpLocks/>
          </p:cNvGrpSpPr>
          <p:nvPr/>
        </p:nvGrpSpPr>
        <p:grpSpPr>
          <a:xfrm>
            <a:off x="8636779" y="2011097"/>
            <a:ext cx="2233640" cy="4309430"/>
            <a:chOff x="8636779" y="2011097"/>
            <a:chExt cx="2233640" cy="4309430"/>
          </a:xfrm>
        </p:grpSpPr>
        <p:sp>
          <p:nvSpPr>
            <p:cNvPr id="15" name="slide11_shape10"/>
            <p:cNvSpPr/>
            <p:nvPr/>
          </p:nvSpPr>
          <p:spPr>
            <a:xfrm>
              <a:off x="8636779" y="2011097"/>
              <a:ext cx="2233640" cy="4309430"/>
            </a:xfrm>
            <a:prstGeom prst="roundRect">
              <a:avLst>
                <a:gd name="adj" fmla="val 7593"/>
              </a:avLst>
            </a:prstGeom>
            <a:solidFill>
              <a:srgbClr val="5b9bd5">
                <a:lumMod val="40000"/>
                <a:lumOff val="60000"/>
              </a:srgbClr>
            </a:solidFill>
            <a:ln w="25400" cap="flat">
              <a:solidFill>
                <a:srgbClr val="5b9bd5">
                  <a:alpha val="100000"/>
                  <a:lumMod val="20000"/>
                  <a:lumOff val="80000"/>
                </a:srgbClr>
              </a:solidFill>
              <a:prstDash val="solid"/>
              <a:round/>
              <a:headEnd type="none"/>
              <a:tailEnd type="none"/>
            </a:ln>
            <a:effectLst xmlns:a="http://schemas.openxmlformats.org/drawingml/2006/main"/>
          </p:spPr>
          <p:txBody>
            <a:bodyPr anchor="t"/>
            <a:lstStyle/>
            <a:p>
              <a:pPr algn="ctr" marL="0" defTabSz="914400" latinLnBrk="1">
                <a:lnSpc>
                  <a:spcPct val="100000"/>
                </a:lnSpc>
                <a:buNone/>
              </a:pPr>
              <a:endParaRPr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  <a:p>
              <a:pPr algn="ctr" marL="0" defTabSz="914400" latinLnBrk="1">
                <a:lnSpc>
                  <a:spcPct val="100000"/>
                </a:lnSpc>
                <a:buNone/>
              </a:pPr>
              <a:r>
                <a:rPr lang="ko-KR" altLang="ko-KR" sz="1800" b="1" kern="1200">
                  <a:solidFill>
                    <a:srgbClr val="262626"/>
                  </a:solidFill>
                  <a:latin typeface="+mn-lt"/>
                  <a:ea typeface="+mn-ea"/>
                  <a:cs typeface="+mn-cs"/>
                </a:rPr>
                <a:t>게임시작</a:t>
              </a:r>
            </a:p>
          </p:txBody>
        </p:sp>
        <p:sp>
          <p:nvSpPr>
            <p:cNvPr id="16" name="slide11_shape11"/>
            <p:cNvSpPr/>
            <p:nvPr/>
          </p:nvSpPr>
          <p:spPr>
            <a:xfrm>
              <a:off x="8705169" y="3249296"/>
              <a:ext cx="2096860" cy="2807002"/>
            </a:xfrm>
            <a:prstGeom prst="roundRect">
              <a:avLst/>
            </a:prstGeom>
            <a:solidFill>
              <a:srgbClr val="5b9bd5">
                <a:lumMod val="20000"/>
                <a:lumOff val="80000"/>
              </a:srgbClr>
            </a:solidFill>
            <a:ln w="12700" cap="flat">
              <a:solidFill>
                <a:srgbClr val="5b9bd5">
                  <a:lumMod val="60000"/>
                  <a:lumOff val="40000"/>
                </a:srgbClr>
              </a:solidFill>
              <a:prstDash val="solid"/>
              <a:miter lim="800000"/>
            </a:ln>
          </p:spPr>
          <p:txBody>
            <a:bodyPr lIns="90000" tIns="46800" rIns="90000" bIns="46800" anchor="ctr"/>
            <a:lstStyle/>
            <a:p>
              <a:pPr algn="ctr" marL="0" defTabSz="914400" latinLnBrk="1">
                <a:lnSpc>
                  <a:spcPct val="100000"/>
                </a:lnSpc>
                <a:buNone/>
              </a:pPr>
              <a:r>
                <a:rPr lang="en-US" altLang="ko-KR" sz="1400" b="1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- </a:t>
              </a:r>
              <a:r>
                <a:rPr lang="en-US" altLang="ko-KR" sz="1400" b="1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문제</a:t>
              </a:r>
              <a:r>
                <a:rPr lang="en-US" altLang="ko-KR" sz="1400" b="1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en-US" altLang="ko-KR" sz="1400" b="1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랜덤</a:t>
              </a:r>
              <a:r>
                <a:rPr lang="en-US" altLang="ko-KR" sz="1400" b="1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en-US" altLang="ko-KR" sz="1400" b="1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출제</a:t>
              </a:r>
            </a:p>
            <a:p>
              <a:pPr algn="ctr" marL="0" defTabSz="914400" latinLnBrk="1">
                <a:lnSpc>
                  <a:spcPct val="100000"/>
                </a:lnSpc>
                <a:buNone/>
              </a:pPr>
              <a:r>
                <a:rPr lang="en-US" altLang="ko-KR" sz="1400" kern="1200">
                  <a:solidFill>
                    <a:schemeClr val="tx1"/>
                  </a:solidFill>
                  <a:latin typeface="맑은 고딕"/>
                  <a:ea typeface="맑은 고딕"/>
                  <a:cs typeface="+mn-cs"/>
                </a:rPr>
                <a:t>(</a:t>
              </a:r>
              <a:r>
                <a:rPr lang="ko-KR" altLang="ko-KR" sz="1400" kern="1200">
                  <a:solidFill>
                    <a:schemeClr val="tx1"/>
                  </a:solidFill>
                  <a:latin typeface="맑은 고딕"/>
                  <a:ea typeface="맑은 고딕"/>
                  <a:cs typeface="+mn-cs"/>
                </a:rPr>
                <a:t>자바</a:t>
              </a:r>
              <a:r>
                <a:rPr lang="en-US" altLang="ko-KR" sz="1400" kern="1200">
                  <a:solidFill>
                    <a:schemeClr val="tx1"/>
                  </a:solidFill>
                  <a:latin typeface="맑은 고딕"/>
                  <a:ea typeface="맑은 고딕"/>
                  <a:cs typeface="+mn-cs"/>
                </a:rPr>
                <a:t> List </a:t>
              </a:r>
              <a:r>
                <a:rPr lang="ko-KR" altLang="ko-KR" sz="1400" kern="1200">
                  <a:solidFill>
                    <a:schemeClr val="tx1"/>
                  </a:solidFill>
                  <a:latin typeface="맑은 고딕"/>
                  <a:ea typeface="맑은 고딕"/>
                  <a:cs typeface="+mn-cs"/>
                </a:rPr>
                <a:t>배열을</a:t>
              </a:r>
              <a:r>
                <a:rPr lang="en-US" altLang="ko-KR" sz="1400" kern="1200">
                  <a:solidFill>
                    <a:schemeClr val="tx1"/>
                  </a:solidFill>
                  <a:latin typeface="맑은 고딕"/>
                  <a:ea typeface="맑은 고딕"/>
                  <a:cs typeface="+mn-cs"/>
                </a:rPr>
                <a:t> </a:t>
              </a:r>
            </a:p>
            <a:p>
              <a:pPr algn="ctr" marL="0" defTabSz="914400" latinLnBrk="1">
                <a:lnSpc>
                  <a:spcPct val="100000"/>
                </a:lnSpc>
                <a:buNone/>
              </a:pPr>
              <a:r>
                <a:rPr lang="ko-KR" altLang="ko-KR" sz="1400" kern="1200">
                  <a:solidFill>
                    <a:schemeClr val="tx1"/>
                  </a:solidFill>
                  <a:latin typeface="맑은 고딕"/>
                  <a:ea typeface="맑은 고딕"/>
                  <a:cs typeface="+mn-cs"/>
                </a:rPr>
                <a:t>응용</a:t>
              </a:r>
              <a:r>
                <a:rPr lang="en-US" altLang="ko-KR" sz="1400" kern="1200">
                  <a:solidFill>
                    <a:schemeClr val="tx1"/>
                  </a:solidFill>
                  <a:latin typeface="맑은 고딕"/>
                  <a:ea typeface="맑은 고딕"/>
                  <a:cs typeface="+mn-cs"/>
                </a:rPr>
                <a:t>)</a:t>
              </a:r>
            </a:p>
            <a:p>
              <a:pPr algn="ctr" marL="0" defTabSz="914400" latinLnBrk="1">
                <a:lnSpc>
                  <a:spcPct val="100000"/>
                </a:lnSpc>
                <a:buNone/>
              </a:pPr>
              <a:endParaRPr sz="1400" kern="1200">
                <a:solidFill>
                  <a:schemeClr val="tx1"/>
                </a:solidFill>
                <a:latin typeface="맑은 고딕"/>
                <a:ea typeface="맑은 고딕"/>
                <a:cs typeface="+mn-cs"/>
              </a:endParaRPr>
            </a:p>
            <a:p>
              <a:pPr algn="ctr" marL="0" defTabSz="914400" latinLnBrk="1">
                <a:lnSpc>
                  <a:spcPct val="100000"/>
                </a:lnSpc>
                <a:buNone/>
              </a:pPr>
              <a:r>
                <a:rPr lang="en-US" altLang="ko-KR" sz="1400" kern="1200">
                  <a:solidFill>
                    <a:schemeClr val="tx1"/>
                  </a:solidFill>
                  <a:latin typeface="맑은 고딕"/>
                  <a:ea typeface="맑은 고딕"/>
                  <a:cs typeface="+mn-cs"/>
                </a:rPr>
                <a:t>-</a:t>
              </a:r>
              <a:r>
                <a:rPr lang="en-US" altLang="ko-KR" sz="1400" b="1" kern="1200">
                  <a:solidFill>
                    <a:schemeClr val="tx1"/>
                  </a:solidFill>
                  <a:latin typeface="맑은 고딕"/>
                  <a:ea typeface="맑은 고딕"/>
                  <a:cs typeface="+mn-cs"/>
                </a:rPr>
                <a:t> </a:t>
              </a:r>
              <a:r>
                <a:rPr lang="ko-KR" altLang="ko-KR" sz="1400" b="1" kern="1200">
                  <a:solidFill>
                    <a:schemeClr val="tx1"/>
                  </a:solidFill>
                  <a:latin typeface="맑은 고딕"/>
                  <a:ea typeface="맑은 고딕"/>
                  <a:cs typeface="+mn-cs"/>
                </a:rPr>
                <a:t>문제</a:t>
              </a:r>
              <a:r>
                <a:rPr lang="en-US" altLang="ko-KR" sz="1400" b="1" kern="1200">
                  <a:solidFill>
                    <a:schemeClr val="tx1"/>
                  </a:solidFill>
                  <a:latin typeface="맑은 고딕"/>
                  <a:ea typeface="맑은 고딕"/>
                  <a:cs typeface="+mn-cs"/>
                </a:rPr>
                <a:t> </a:t>
              </a:r>
              <a:r>
                <a:rPr lang="ko-KR" altLang="ko-KR" sz="1400" b="1" kern="1200">
                  <a:solidFill>
                    <a:schemeClr val="tx1"/>
                  </a:solidFill>
                  <a:latin typeface="맑은 고딕"/>
                  <a:ea typeface="맑은 고딕"/>
                  <a:cs typeface="+mn-cs"/>
                </a:rPr>
                <a:t>정답시</a:t>
              </a:r>
              <a:r>
                <a:rPr lang="en-US" altLang="ko-KR" sz="1400" b="1" kern="1200">
                  <a:solidFill>
                    <a:schemeClr val="tx1"/>
                  </a:solidFill>
                  <a:latin typeface="맑은 고딕"/>
                  <a:ea typeface="맑은 고딕"/>
                  <a:cs typeface="+mn-cs"/>
                </a:rPr>
                <a:t> </a:t>
              </a:r>
            </a:p>
            <a:p>
              <a:pPr algn="ctr" marL="0" defTabSz="914400" latinLnBrk="1">
                <a:lnSpc>
                  <a:spcPct val="100000"/>
                </a:lnSpc>
                <a:buNone/>
              </a:pPr>
              <a:r>
                <a:rPr lang="ko-KR" altLang="ko-KR" sz="1400" b="1" kern="1200">
                  <a:solidFill>
                    <a:schemeClr val="tx1"/>
                  </a:solidFill>
                  <a:latin typeface="맑은 고딕"/>
                  <a:ea typeface="맑은 고딕"/>
                  <a:cs typeface="+mn-cs"/>
                </a:rPr>
                <a:t>카운트</a:t>
              </a:r>
              <a:r>
                <a:rPr lang="en-US" altLang="ko-KR" sz="1400" b="1" kern="1200">
                  <a:solidFill>
                    <a:schemeClr val="tx1"/>
                  </a:solidFill>
                  <a:latin typeface="맑은 고딕"/>
                  <a:ea typeface="맑은 고딕"/>
                  <a:cs typeface="+mn-cs"/>
                </a:rPr>
                <a:t> </a:t>
              </a:r>
              <a:r>
                <a:rPr lang="ko-KR" altLang="ko-KR" sz="1400" b="1" kern="1200">
                  <a:solidFill>
                    <a:schemeClr val="tx1"/>
                  </a:solidFill>
                  <a:latin typeface="맑은 고딕"/>
                  <a:ea typeface="맑은 고딕"/>
                  <a:cs typeface="+mn-cs"/>
                </a:rPr>
                <a:t>누적</a:t>
              </a:r>
            </a:p>
            <a:p>
              <a:pPr algn="ctr" marL="0" defTabSz="914400" latinLnBrk="1">
                <a:lnSpc>
                  <a:spcPct val="100000"/>
                </a:lnSpc>
                <a:buNone/>
              </a:pPr>
              <a:r>
                <a:rPr lang="en-US" altLang="ko-KR" sz="1400" kern="1200">
                  <a:solidFill>
                    <a:schemeClr val="tx1"/>
                  </a:solidFill>
                  <a:latin typeface="맑은 고딕"/>
                  <a:ea typeface="맑은 고딕"/>
                  <a:cs typeface="+mn-cs"/>
                </a:rPr>
                <a:t>(SQL Update</a:t>
              </a:r>
              <a:r>
                <a:rPr lang="ko-KR" altLang="ko-KR" sz="1400" kern="1200">
                  <a:solidFill>
                    <a:schemeClr val="tx1"/>
                  </a:solidFill>
                  <a:latin typeface="맑은 고딕"/>
                  <a:ea typeface="맑은 고딕"/>
                  <a:cs typeface="+mn-cs"/>
                </a:rPr>
                <a:t>문</a:t>
              </a:r>
              <a:r>
                <a:rPr lang="en-US" altLang="ko-KR" sz="1400" kern="1200">
                  <a:solidFill>
                    <a:schemeClr val="tx1"/>
                  </a:solidFill>
                  <a:latin typeface="맑은 고딕"/>
                  <a:ea typeface="맑은 고딕"/>
                  <a:cs typeface="+mn-cs"/>
                </a:rPr>
                <a:t> </a:t>
              </a:r>
              <a:r>
                <a:rPr lang="ko-KR" altLang="ko-KR" sz="1400" kern="1200">
                  <a:solidFill>
                    <a:schemeClr val="tx1"/>
                  </a:solidFill>
                  <a:latin typeface="맑은 고딕"/>
                  <a:ea typeface="맑은 고딕"/>
                  <a:cs typeface="+mn-cs"/>
                </a:rPr>
                <a:t>응용</a:t>
              </a:r>
              <a:r>
                <a:rPr lang="en-US" altLang="ko-KR" sz="1400" kern="1200">
                  <a:solidFill>
                    <a:schemeClr val="tx1"/>
                  </a:solidFill>
                  <a:latin typeface="맑은 고딕"/>
                  <a:ea typeface="맑은 고딕"/>
                  <a:cs typeface="+mn-cs"/>
                </a:rPr>
                <a:t>)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2_shape1"/>
          <p:cNvSpPr/>
          <p:nvPr>
            <p:ph type="ctrTitle"/>
          </p:nvPr>
        </p:nvSpPr>
        <p:spPr>
          <a:xfrm>
            <a:off x="714476" y="2613052"/>
            <a:ext cx="4800500" cy="461217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pPr algn="l" marL="0" defTabSz="914400" latinLnBrk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ko-KR" sz="3200" b="1" kern="1200">
                <a:solidFill>
                  <a:schemeClr val="bg1">
                    <a:alpha val="100000"/>
                  </a:schemeClr>
                </a:solidFill>
                <a:latin typeface="+mj-cs"/>
                <a:ea typeface="나눔바른고딕"/>
                <a:cs typeface="+mj-cs"/>
              </a:rPr>
              <a:t>IV. </a:t>
            </a:r>
            <a:r>
              <a:rPr lang="ko-KR" altLang="ko-KR" sz="3200" b="1" kern="1200">
                <a:solidFill>
                  <a:schemeClr val="bg1">
                    <a:alpha val="100000"/>
                  </a:schemeClr>
                </a:solidFill>
                <a:latin typeface="+mj-cs"/>
                <a:ea typeface="나눔바른고딕"/>
                <a:cs typeface="+mj-cs"/>
              </a:rPr>
              <a:t>주요</a:t>
            </a:r>
            <a:r>
              <a:rPr lang="en-US" altLang="ko-KR" sz="3200" b="1" kern="1200">
                <a:solidFill>
                  <a:schemeClr val="bg1">
                    <a:alpha val="100000"/>
                  </a:schemeClr>
                </a:solidFill>
                <a:latin typeface="+mj-cs"/>
                <a:ea typeface="나눔바른고딕"/>
                <a:cs typeface="+mj-cs"/>
              </a:rPr>
              <a:t> </a:t>
            </a:r>
            <a:r>
              <a:rPr lang="ko-KR" altLang="ko-KR" sz="3200" b="1" kern="1200">
                <a:solidFill>
                  <a:schemeClr val="bg1">
                    <a:alpha val="100000"/>
                  </a:schemeClr>
                </a:solidFill>
                <a:latin typeface="+mj-cs"/>
                <a:ea typeface="나눔바른고딕"/>
                <a:cs typeface="+mj-cs"/>
              </a:rPr>
              <a:t>기능</a:t>
            </a:r>
            <a:r>
              <a:rPr lang="en-US" altLang="ko-KR" sz="3200" b="1" kern="1200">
                <a:solidFill>
                  <a:schemeClr val="bg1">
                    <a:alpha val="100000"/>
                  </a:schemeClr>
                </a:solidFill>
                <a:latin typeface="+mj-cs"/>
                <a:ea typeface="나눔바른고딕"/>
                <a:cs typeface="+mj-cs"/>
              </a:rPr>
              <a:t> </a:t>
            </a:r>
            <a:r>
              <a:rPr lang="ko-KR" altLang="ko-KR" sz="3200" b="1" kern="1200">
                <a:solidFill>
                  <a:schemeClr val="bg1">
                    <a:alpha val="100000"/>
                  </a:schemeClr>
                </a:solidFill>
                <a:latin typeface="+mj-cs"/>
                <a:ea typeface="나눔바른고딕"/>
                <a:cs typeface="+mj-cs"/>
              </a:rPr>
              <a:t>실행</a:t>
            </a:r>
            <a:r>
              <a:rPr lang="en-US" altLang="ko-KR" sz="3200" b="1" kern="1200">
                <a:solidFill>
                  <a:schemeClr val="bg1">
                    <a:alpha val="100000"/>
                  </a:schemeClr>
                </a:solidFill>
                <a:latin typeface="+mj-cs"/>
                <a:ea typeface="나눔바른고딕"/>
                <a:cs typeface="+mj-cs"/>
              </a:rPr>
              <a:t> </a:t>
            </a:r>
            <a:r>
              <a:rPr lang="ko-KR" altLang="ko-KR" sz="3200" b="1" kern="1200">
                <a:solidFill>
                  <a:schemeClr val="bg1">
                    <a:alpha val="100000"/>
                  </a:schemeClr>
                </a:solidFill>
                <a:latin typeface="+mj-cs"/>
                <a:ea typeface="나눔바른고딕"/>
                <a:cs typeface="+mj-cs"/>
              </a:rPr>
              <a:t>화면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3_shape1"/>
          <p:cNvSpPr/>
          <p:nvPr/>
        </p:nvSpPr>
        <p:spPr>
          <a:xfrm>
            <a:off x="279717" y="1339426"/>
            <a:ext cx="11632565" cy="436689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 xmlns:a="http://schemas.openxmlformats.org/drawingml/2006/main"/>
          </a:bodyPr>
          <a:lstStyle>
            <a:lvl1pPr marL="0" indent="0" latinLnBrk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defRPr>
            </a:lvl1pPr>
          </a:lstStyle>
          <a:p>
            <a:pPr algn="l" marL="0" indent="0" defTabSz="914400" latinLnBrk="0">
              <a:lnSpc>
                <a:spcPct val="100000"/>
              </a:lnSpc>
              <a:buNone/>
            </a:pPr>
            <a:r>
              <a:rPr lang="ko-KR" altLang="ko-KR" sz="2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아쉬운점</a:t>
            </a:r>
            <a:r>
              <a:rPr lang="en-US" altLang="ko-KR" sz="2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...</a:t>
            </a:r>
          </a:p>
          <a:p>
            <a:pPr algn="l" marL="0" indent="0" defTabSz="914400" latinLnBrk="0">
              <a:lnSpc>
                <a:spcPct val="100000"/>
              </a:lnSpc>
              <a:buNone/>
            </a:pPr>
            <a:endParaRPr sz="2400" b="1" kern="1200">
              <a:solidFill>
                <a:srgbClr val="3f3f3f"/>
              </a:solidFill>
              <a:latin typeface="나눔고딕"/>
              <a:ea typeface="나눔고딕"/>
              <a:cs typeface="+mn-cs"/>
            </a:endParaRPr>
          </a:p>
          <a:p>
            <a:pPr algn="l" marL="0" indent="0" defTabSz="914400" latinLnBrk="0">
              <a:lnSpc>
                <a:spcPct val="100000"/>
              </a:lnSpc>
              <a:buNone/>
            </a:pPr>
            <a:endParaRPr sz="2400" b="1" kern="1200">
              <a:solidFill>
                <a:srgbClr val="3f3f3f"/>
              </a:solidFill>
              <a:latin typeface="나눔고딕"/>
              <a:ea typeface="나눔고딕"/>
              <a:cs typeface="+mn-cs"/>
            </a:endParaRPr>
          </a:p>
          <a:p>
            <a:pPr algn="l" marL="0" indent="0" defTabSz="914400" latinLnBrk="0">
              <a:lnSpc>
                <a:spcPct val="100000"/>
              </a:lnSpc>
              <a:buNone/>
            </a:pP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- 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패키지의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클래스가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많아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, 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가독성과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직관성이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떨어진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것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같습니다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.</a:t>
            </a:r>
          </a:p>
          <a:p>
            <a:pPr algn="l" marL="0" indent="0" defTabSz="914400" latinLnBrk="0">
              <a:lnSpc>
                <a:spcPct val="100000"/>
              </a:lnSpc>
              <a:buNone/>
            </a:pPr>
            <a:endParaRPr sz="1400" b="1" kern="1200">
              <a:solidFill>
                <a:srgbClr val="3f3f3f"/>
              </a:solidFill>
              <a:latin typeface="나눔고딕"/>
              <a:ea typeface="나눔고딕"/>
              <a:cs typeface="+mn-cs"/>
            </a:endParaRPr>
          </a:p>
          <a:p>
            <a:pPr algn="l" marL="0" indent="0" defTabSz="914400" latinLnBrk="0">
              <a:lnSpc>
                <a:spcPct val="100000"/>
              </a:lnSpc>
              <a:buNone/>
            </a:pP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- 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깃허브의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사용의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많이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어려움이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있었습니다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.</a:t>
            </a:r>
          </a:p>
          <a:p>
            <a:pPr algn="l" marL="0" indent="0" defTabSz="914400" latinLnBrk="0">
              <a:lnSpc>
                <a:spcPct val="100000"/>
              </a:lnSpc>
              <a:buNone/>
            </a:pPr>
            <a:endParaRPr sz="1400" b="1" kern="1200">
              <a:solidFill>
                <a:srgbClr val="3f3f3f"/>
              </a:solidFill>
              <a:latin typeface="나눔고딕"/>
              <a:ea typeface="나눔고딕"/>
              <a:cs typeface="+mn-cs"/>
            </a:endParaRPr>
          </a:p>
          <a:p>
            <a:pPr algn="l" marL="0" indent="0" defTabSz="914400" latinLnBrk="0">
              <a:lnSpc>
                <a:spcPct val="100000"/>
              </a:lnSpc>
              <a:buNone/>
            </a:pP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- 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데이터베이스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다이어그램이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단순하여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실용성이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떨어집니다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.</a:t>
            </a:r>
          </a:p>
          <a:p>
            <a:pPr algn="l" marL="0" indent="0" defTabSz="914400" latinLnBrk="0">
              <a:lnSpc>
                <a:spcPct val="100000"/>
              </a:lnSpc>
              <a:buNone/>
            </a:pPr>
            <a:endParaRPr sz="1400" b="1" kern="1200">
              <a:solidFill>
                <a:srgbClr val="3f3f3f"/>
              </a:solidFill>
              <a:latin typeface="나눔고딕"/>
              <a:ea typeface="나눔고딕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4_shape1"/>
          <p:cNvSpPr/>
          <p:nvPr>
            <p:ph type="ctrTitle"/>
          </p:nvPr>
        </p:nvSpPr>
        <p:spPr>
          <a:xfrm>
            <a:off x="714476" y="2613052"/>
            <a:ext cx="4800500" cy="461217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pPr algn="ctr" marL="0" defTabSz="914400" latinLnBrk="1">
              <a:lnSpc>
                <a:spcPct val="90000"/>
              </a:lnSpc>
              <a:spcBef>
                <a:spcPct val="0"/>
              </a:spcBef>
              <a:buNone/>
            </a:pPr>
            <a:r>
              <a:rPr lang="ko-KR" altLang="ko-KR" sz="3200" b="1" kern="1200">
                <a:solidFill>
                  <a:srgbClr val="ffffff"/>
                </a:solidFill>
                <a:latin typeface="+mj-ea"/>
                <a:ea typeface="+mj-ea"/>
                <a:cs typeface="+mj-cs"/>
              </a:rPr>
              <a:t>감사합니다</a:t>
            </a:r>
            <a:r>
              <a:rPr lang="en-US" altLang="ko-KR" sz="3200" b="1" kern="1200">
                <a:solidFill>
                  <a:srgbClr val="ffffff"/>
                </a:solidFill>
                <a:latin typeface="+mj-ea"/>
                <a:ea typeface="+mj-ea"/>
                <a:cs typeface="+mj-cs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2_shape1"/>
          <p:cNvSpPr/>
          <p:nvPr/>
        </p:nvSpPr>
        <p:spPr>
          <a:xfrm>
            <a:off x="2809442" y="746950"/>
            <a:ext cx="9704234" cy="174460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>
              <a:lnSpc>
                <a:spcPct val="100000"/>
              </a:lnSpc>
              <a:buNone/>
            </a:pPr>
            <a:r>
              <a:rPr lang="en-US" altLang="ko-KR" sz="2800" b="1" kern="120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I.</a:t>
            </a:r>
            <a:r>
              <a:rPr lang="en-US" altLang="ko-KR" sz="2800" b="1" kern="1200">
                <a:solidFill>
                  <a:srgbClr val="ffffff"/>
                </a:solidFill>
                <a:latin typeface="맑은 고딕"/>
                <a:ea typeface="맑은 고딕"/>
                <a:cs typeface="+mn-cs"/>
              </a:rPr>
              <a:t> </a:t>
            </a:r>
            <a:r>
              <a:rPr lang="ko-KR" altLang="ko-KR" sz="2800" b="1" kern="1200">
                <a:solidFill>
                  <a:srgbClr val="3f3f3f"/>
                </a:solidFill>
                <a:latin typeface="맑은 고딕"/>
                <a:ea typeface="맑은 고딕"/>
                <a:cs typeface="+mn-cs"/>
              </a:rPr>
              <a:t>프로젝트</a:t>
            </a:r>
            <a:r>
              <a:rPr lang="en-US" altLang="ko-KR" sz="2800" b="1" kern="1200">
                <a:solidFill>
                  <a:srgbClr val="3f3f3f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ko-KR" sz="2800" b="1" kern="1200">
                <a:solidFill>
                  <a:srgbClr val="3f3f3f"/>
                </a:solidFill>
                <a:latin typeface="맑은 고딕"/>
                <a:ea typeface="맑은 고딕"/>
                <a:cs typeface="+mn-cs"/>
              </a:rPr>
              <a:t>개요</a:t>
            </a:r>
          </a:p>
          <a:p>
            <a:pPr algn="l" marL="0" defTabSz="914400" latinLnBrk="1">
              <a:lnSpc>
                <a:spcPct val="100000"/>
              </a:lnSpc>
              <a:buNone/>
            </a:pP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>
              <a:lnSpc>
                <a:spcPct val="100000"/>
              </a:lnSpc>
              <a:buNone/>
            </a:pP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>
              <a:lnSpc>
                <a:spcPct val="100000"/>
              </a:lnSpc>
              <a:buNone/>
            </a:pP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>
              <a:lnSpc>
                <a:spcPct val="100000"/>
              </a:lnSpc>
              <a:buNone/>
            </a:pP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lang="en-US" altLang="ko-KR" sz="2000" b="1" kern="1200">
                <a:solidFill>
                  <a:srgbClr val="3f3f3f"/>
                </a:solidFill>
                <a:latin typeface="+mn-lt"/>
                <a:ea typeface="+mn-ea"/>
                <a:cs typeface="+mn-cs"/>
              </a:rPr>
              <a:t>    </a:t>
            </a:r>
          </a:p>
        </p:txBody>
      </p:sp>
      <p:sp>
        <p:nvSpPr>
          <p:cNvPr id="4" name="slide2_shape2"/>
          <p:cNvSpPr/>
          <p:nvPr/>
        </p:nvSpPr>
        <p:spPr>
          <a:xfrm>
            <a:off x="4181025" y="2100770"/>
            <a:ext cx="7841311" cy="174460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>
              <a:lnSpc>
                <a:spcPct val="100000"/>
              </a:lnSpc>
              <a:buNone/>
            </a:pPr>
            <a:r>
              <a:rPr lang="en-US" altLang="ko-KR" sz="2800" b="1" kern="120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II. </a:t>
            </a:r>
            <a:r>
              <a:rPr lang="ko-KR" altLang="ko-KR" sz="2800" b="1" kern="120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개발</a:t>
            </a:r>
            <a:r>
              <a:rPr lang="en-US" altLang="ko-KR" sz="2800" b="1" kern="120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ko-KR" sz="2800" b="1" kern="120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도구</a:t>
            </a:r>
            <a:r>
              <a:rPr lang="en-US" altLang="ko-KR" sz="2800" b="1" kern="120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ko-KR" sz="2800" b="1" kern="120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및</a:t>
            </a:r>
            <a:r>
              <a:rPr lang="en-US" altLang="ko-KR" sz="2800" b="1" kern="120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ko-KR" sz="2800" b="1" kern="120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기획</a:t>
            </a:r>
            <a:r>
              <a:rPr lang="en-US" altLang="ko-KR" sz="2800" b="1" kern="120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ko-KR" sz="2800" b="1" kern="120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환경</a:t>
            </a:r>
          </a:p>
          <a:p>
            <a:pPr algn="l" marL="0" defTabSz="914400" latinLnBrk="1">
              <a:lnSpc>
                <a:spcPct val="100000"/>
              </a:lnSpc>
              <a:buNone/>
            </a:pP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>
              <a:lnSpc>
                <a:spcPct val="100000"/>
              </a:lnSpc>
              <a:buNone/>
            </a:pP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>
              <a:lnSpc>
                <a:spcPct val="100000"/>
              </a:lnSpc>
              <a:buNone/>
            </a:pP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>
              <a:lnSpc>
                <a:spcPct val="100000"/>
              </a:lnSpc>
              <a:buNone/>
            </a:pP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lang="en-US" altLang="ko-KR" sz="2000" b="1" kern="1200">
                <a:solidFill>
                  <a:srgbClr val="3f3f3f"/>
                </a:solidFill>
                <a:latin typeface="+mn-lt"/>
                <a:ea typeface="+mn-ea"/>
                <a:cs typeface="+mn-cs"/>
              </a:rPr>
              <a:t>    </a:t>
            </a:r>
          </a:p>
        </p:txBody>
      </p:sp>
      <p:sp>
        <p:nvSpPr>
          <p:cNvPr id="5" name="slide2_shape3"/>
          <p:cNvSpPr/>
          <p:nvPr/>
        </p:nvSpPr>
        <p:spPr>
          <a:xfrm>
            <a:off x="5554727" y="3518936"/>
            <a:ext cx="7841311" cy="174460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>
              <a:lnSpc>
                <a:spcPct val="100000"/>
              </a:lnSpc>
              <a:buNone/>
            </a:pPr>
            <a:r>
              <a:rPr lang="en-US" altLang="ko-KR" sz="2800" b="1" kern="120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III. </a:t>
            </a:r>
            <a:r>
              <a:rPr lang="ko-KR" altLang="ko-KR" sz="2800" b="1" kern="120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기본</a:t>
            </a:r>
            <a:r>
              <a:rPr lang="en-US" altLang="ko-KR" sz="2800" b="1" kern="120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ko-KR" sz="2800" b="1" kern="120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기능</a:t>
            </a:r>
            <a:r>
              <a:rPr lang="en-US" altLang="ko-KR" sz="2800" b="1" kern="120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ko-KR" sz="2800" b="1" kern="120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요구사항</a:t>
            </a:r>
            <a:r>
              <a:rPr lang="en-US" altLang="ko-KR" sz="2800" b="1" kern="120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ko-KR" sz="2800" b="1" kern="120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분석</a:t>
            </a:r>
          </a:p>
          <a:p>
            <a:pPr algn="l" marL="0" defTabSz="914400" latinLnBrk="1">
              <a:lnSpc>
                <a:spcPct val="100000"/>
              </a:lnSpc>
              <a:buNone/>
            </a:pP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>
              <a:lnSpc>
                <a:spcPct val="100000"/>
              </a:lnSpc>
              <a:buNone/>
            </a:pP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>
              <a:lnSpc>
                <a:spcPct val="100000"/>
              </a:lnSpc>
              <a:buNone/>
            </a:pP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>
              <a:lnSpc>
                <a:spcPct val="100000"/>
              </a:lnSpc>
              <a:buNone/>
            </a:pP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lang="en-US" altLang="ko-KR" sz="2000" b="1" kern="1200">
                <a:solidFill>
                  <a:srgbClr val="3f3f3f"/>
                </a:solidFill>
                <a:latin typeface="+mn-lt"/>
                <a:ea typeface="+mn-ea"/>
                <a:cs typeface="+mn-cs"/>
              </a:rPr>
              <a:t>    </a:t>
            </a:r>
          </a:p>
        </p:txBody>
      </p:sp>
      <p:sp>
        <p:nvSpPr>
          <p:cNvPr id="6" name="slide2_shape4"/>
          <p:cNvSpPr/>
          <p:nvPr/>
        </p:nvSpPr>
        <p:spPr>
          <a:xfrm>
            <a:off x="6971183" y="5064950"/>
            <a:ext cx="7841311" cy="1744600"/>
          </a:xfrm>
          <a:prstGeom prst="rect">
            <a:avLst/>
          </a:prstGeom>
          <a:noFill/>
        </p:spPr>
        <p:txBody>
          <a:bodyPr wrap="square">
            <a:spAutoFit xmlns:a="http://schemas.openxmlformats.org/drawingml/2006/main"/>
          </a:bodyPr>
          <a:lstStyle/>
          <a:p>
            <a:pPr algn="l" marL="0" defTabSz="914400" latinLnBrk="1">
              <a:lnSpc>
                <a:spcPct val="100000"/>
              </a:lnSpc>
              <a:buNone/>
            </a:pPr>
            <a:r>
              <a:rPr lang="en-US" altLang="ko-KR" sz="2800" b="1" kern="120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IV. </a:t>
            </a:r>
            <a:r>
              <a:rPr lang="ko-KR" altLang="ko-KR" sz="2800" b="1" kern="120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주요</a:t>
            </a:r>
            <a:r>
              <a:rPr lang="en-US" altLang="ko-KR" sz="2800" b="1" kern="120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ko-KR" sz="2800" b="1" kern="120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기능</a:t>
            </a:r>
            <a:r>
              <a:rPr lang="en-US" altLang="ko-KR" sz="2800" b="1" kern="120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ko-KR" sz="2800" b="1" kern="120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실행</a:t>
            </a:r>
            <a:r>
              <a:rPr lang="en-US" altLang="ko-KR" sz="2800" b="1" kern="120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ko-KR" sz="2800" b="1" kern="120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화면</a:t>
            </a:r>
          </a:p>
          <a:p>
            <a:pPr algn="l" marL="0" defTabSz="914400" latinLnBrk="1">
              <a:lnSpc>
                <a:spcPct val="100000"/>
              </a:lnSpc>
              <a:buNone/>
            </a:pP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>
              <a:lnSpc>
                <a:spcPct val="100000"/>
              </a:lnSpc>
              <a:buNone/>
            </a:pP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>
              <a:lnSpc>
                <a:spcPct val="100000"/>
              </a:lnSpc>
              <a:buNone/>
            </a:pP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>
              <a:lnSpc>
                <a:spcPct val="100000"/>
              </a:lnSpc>
              <a:buNone/>
            </a:pP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marL="0" defTabSz="914400" latinLnBrk="1">
              <a:lnSpc>
                <a:spcPct val="100000"/>
              </a:lnSpc>
              <a:buNone/>
            </a:pPr>
            <a:r>
              <a:rPr lang="en-US" altLang="ko-KR" sz="2000" b="1" kern="1200">
                <a:solidFill>
                  <a:srgbClr val="3f3f3f"/>
                </a:solidFill>
                <a:latin typeface="+mn-lt"/>
                <a:ea typeface="+mn-ea"/>
                <a:cs typeface="+mn-cs"/>
              </a:rPr>
              <a:t>   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3_shape1"/>
          <p:cNvSpPr/>
          <p:nvPr>
            <p:ph type="ctrTitle"/>
          </p:nvPr>
        </p:nvSpPr>
        <p:spPr>
          <a:xfrm>
            <a:off x="714476" y="2613052"/>
            <a:ext cx="4800500" cy="461217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pPr algn="l" marL="0" defTabSz="914400" latinLnBrk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ko-KR" sz="3200" b="1" kern="1200">
                <a:solidFill>
                  <a:schemeClr val="bg1">
                    <a:alpha val="100000"/>
                  </a:schemeClr>
                </a:solidFill>
                <a:latin typeface="+mj-cs"/>
                <a:ea typeface="나눔바른고딕"/>
                <a:cs typeface="+mj-cs"/>
              </a:rPr>
              <a:t>I. </a:t>
            </a:r>
            <a:r>
              <a:rPr lang="ko-KR" altLang="ko-KR" sz="3200" b="1" kern="1200">
                <a:solidFill>
                  <a:schemeClr val="bg1">
                    <a:alpha val="100000"/>
                  </a:schemeClr>
                </a:solidFill>
                <a:latin typeface="+mj-cs"/>
                <a:ea typeface="나눔바른고딕"/>
                <a:cs typeface="+mj-cs"/>
              </a:rPr>
              <a:t>프로젝트</a:t>
            </a:r>
            <a:r>
              <a:rPr lang="en-US" altLang="ko-KR" sz="3200" b="1" kern="1200">
                <a:solidFill>
                  <a:schemeClr val="bg1">
                    <a:alpha val="100000"/>
                  </a:schemeClr>
                </a:solidFill>
                <a:latin typeface="+mj-cs"/>
                <a:ea typeface="나눔바른고딕"/>
                <a:cs typeface="+mj-cs"/>
              </a:rPr>
              <a:t> </a:t>
            </a:r>
            <a:r>
              <a:rPr lang="ko-KR" altLang="ko-KR" sz="3200" b="1" kern="1200">
                <a:solidFill>
                  <a:schemeClr val="bg1">
                    <a:alpha val="100000"/>
                  </a:schemeClr>
                </a:solidFill>
                <a:latin typeface="+mj-cs"/>
                <a:ea typeface="나눔바른고딕"/>
                <a:cs typeface="+mj-cs"/>
              </a:rPr>
              <a:t>개요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4_shape1"/>
          <p:cNvSpPr/>
          <p:nvPr>
            <p:ph type="ctrTitle" idx="4294967295"/>
          </p:nvPr>
        </p:nvSpPr>
        <p:spPr>
          <a:xfrm>
            <a:off x="2399750" y="1167790"/>
            <a:ext cx="7006464" cy="461010"/>
          </a:xfrm>
          <a:prstGeom prst="rect">
            <a:avLst/>
          </a:prstGeom>
        </p:spPr>
        <p:txBody>
          <a:bodyPr lIns="91440" tIns="45720" rIns="91440" bIns="45720" anchor="ctr">
            <a:noAutofit xmlns:a="http://schemas.openxmlformats.org/drawingml/2006/main"/>
          </a:bodyPr>
          <a:lstStyle/>
          <a:p>
            <a:pPr algn="ctr" marL="0" defTabSz="914400" latinLnBrk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ko-KR" sz="3200" b="1" kern="1200">
                <a:solidFill>
                  <a:srgbClr val="000000"/>
                </a:solidFill>
                <a:latin typeface="나눔바른고딕"/>
                <a:ea typeface="나눔바른고딕"/>
                <a:cs typeface="+mj-cs"/>
              </a:rPr>
              <a:t># </a:t>
            </a:r>
            <a:r>
              <a:rPr lang="ko-KR" altLang="ko-KR" sz="3200" b="1" kern="1200">
                <a:solidFill>
                  <a:srgbClr val="000000"/>
                </a:solidFill>
                <a:latin typeface="나눔바른고딕"/>
                <a:ea typeface="나눔바른고딕"/>
                <a:cs typeface="+mj-cs"/>
              </a:rPr>
              <a:t>프로젝트</a:t>
            </a:r>
            <a:r>
              <a:rPr lang="en-US" altLang="ko-KR" sz="3200" b="1" kern="1200">
                <a:solidFill>
                  <a:srgbClr val="000000"/>
                </a:solidFill>
                <a:latin typeface="나눔바른고딕"/>
                <a:ea typeface="나눔바른고딕"/>
                <a:cs typeface="+mj-cs"/>
              </a:rPr>
              <a:t> </a:t>
            </a:r>
            <a:r>
              <a:rPr lang="ko-KR" altLang="ko-KR" sz="3200" b="1" kern="1200">
                <a:solidFill>
                  <a:srgbClr val="000000"/>
                </a:solidFill>
                <a:latin typeface="나눔바른고딕"/>
                <a:ea typeface="나눔바른고딕"/>
                <a:cs typeface="+mj-cs"/>
              </a:rPr>
              <a:t>개요</a:t>
            </a:r>
          </a:p>
        </p:txBody>
      </p:sp>
      <p:sp>
        <p:nvSpPr>
          <p:cNvPr id="4" name="slide4_shape2"/>
          <p:cNvSpPr/>
          <p:nvPr/>
        </p:nvSpPr>
        <p:spPr>
          <a:xfrm>
            <a:off x="232707" y="2014433"/>
            <a:ext cx="11911965" cy="436689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 xmlns:a="http://schemas.openxmlformats.org/drawingml/2006/main"/>
          </a:bodyPr>
          <a:lstStyle>
            <a:lvl1pPr marL="0" indent="0" latinLnBrk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defRPr>
            </a:lvl1pPr>
          </a:lstStyle>
          <a:p>
            <a:pPr algn="l" marL="0" indent="0" defTabSz="914400" latinLnBrk="0">
              <a:lnSpc>
                <a:spcPct val="100000"/>
              </a:lnSpc>
              <a:buNone/>
            </a:pPr>
            <a:r>
              <a:rPr lang="ko-KR" altLang="en-US" sz="2400" b="1" kern="120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프로젝트</a:t>
            </a:r>
            <a:r>
              <a:rPr lang="en-US" altLang="en-US" sz="2400" b="1" kern="120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 </a:t>
            </a:r>
            <a:r>
              <a:rPr lang="ko-KR" altLang="en-US" sz="2400" b="1" kern="120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계획</a:t>
            </a:r>
            <a:r>
              <a:rPr lang="en-US" altLang="en-US" sz="2400" b="1" kern="120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 </a:t>
            </a:r>
            <a:r>
              <a:rPr lang="ko-KR" altLang="en-US" sz="2400" b="1" kern="120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및</a:t>
            </a:r>
            <a:r>
              <a:rPr lang="en-US" altLang="en-US" sz="2400" b="1" kern="120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 </a:t>
            </a:r>
            <a:r>
              <a:rPr lang="ko-KR" altLang="en-US" sz="2400" b="1" kern="120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구성</a:t>
            </a:r>
          </a:p>
          <a:p>
            <a:pPr algn="l" marL="0" indent="0" defTabSz="914400" latinLnBrk="0">
              <a:lnSpc>
                <a:spcPct val="100000"/>
              </a:lnSpc>
              <a:buNone/>
            </a:pPr>
            <a:endParaRPr sz="2400" b="1" kern="1200">
              <a:solidFill>
                <a:srgbClr val="3f3f3f"/>
              </a:solidFill>
              <a:latin typeface="나눔바른고딕"/>
              <a:ea typeface="나눔바른고딕"/>
              <a:cs typeface="+mn-cs"/>
            </a:endParaRPr>
          </a:p>
          <a:p>
            <a:pPr algn="l" marL="0" indent="0" defTabSz="914400" latinLnBrk="0">
              <a:lnSpc>
                <a:spcPct val="100000"/>
              </a:lnSpc>
              <a:buNone/>
            </a:pPr>
            <a:endParaRPr sz="2400" b="1" kern="1200">
              <a:solidFill>
                <a:srgbClr val="3f3f3f"/>
              </a:solidFill>
              <a:latin typeface="나눔바른고딕"/>
              <a:ea typeface="나눔바른고딕"/>
              <a:cs typeface="+mn-cs"/>
            </a:endParaRPr>
          </a:p>
          <a:p>
            <a:pPr algn="l" marL="0" indent="0" defTabSz="914400" latinLnBrk="0">
              <a:lnSpc>
                <a:spcPct val="100000"/>
              </a:lnSpc>
              <a:buNone/>
            </a:pPr>
            <a:r>
              <a:rPr lang="en-US" altLang="en-US" sz="1800" b="1" kern="120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- </a:t>
            </a:r>
            <a:r>
              <a:rPr lang="ko-KR" altLang="en-US" sz="1800" b="1" kern="120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팀원들과의</a:t>
            </a:r>
            <a:r>
              <a:rPr lang="en-US" altLang="en-US" sz="1800" b="1" kern="120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 </a:t>
            </a:r>
            <a:r>
              <a:rPr lang="ko-KR" altLang="en-US" sz="1800" b="1" kern="120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협업을</a:t>
            </a:r>
            <a:r>
              <a:rPr lang="en-US" altLang="en-US" sz="1800" b="1" kern="120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 </a:t>
            </a:r>
            <a:r>
              <a:rPr lang="ko-KR" altLang="en-US" sz="1800" b="1" kern="120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통해</a:t>
            </a:r>
            <a:r>
              <a:rPr lang="en-US" altLang="en-US" sz="1800" b="1" kern="120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 </a:t>
            </a:r>
            <a:r>
              <a:rPr lang="ko-KR" altLang="en-US" sz="1800" b="1" kern="120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직접</a:t>
            </a:r>
            <a:r>
              <a:rPr lang="en-US" altLang="en-US" sz="1800" b="1" kern="120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 </a:t>
            </a:r>
            <a:r>
              <a:rPr lang="ko-KR" altLang="en-US" sz="1800" b="1" kern="120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프로그래밍</a:t>
            </a:r>
            <a:r>
              <a:rPr lang="en-US" altLang="en-US" sz="1800" b="1" kern="120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 </a:t>
            </a:r>
            <a:r>
              <a:rPr lang="ko-KR" altLang="en-US" sz="1800" b="1" kern="120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협업을</a:t>
            </a:r>
            <a:r>
              <a:rPr lang="en-US" altLang="en-US" sz="1800" b="1" kern="120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 </a:t>
            </a:r>
            <a:r>
              <a:rPr lang="ko-KR" altLang="en-US" sz="1800" b="1" kern="120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경험</a:t>
            </a:r>
            <a:endParaRPr sz="1800" b="1" kern="1200">
              <a:solidFill>
                <a:srgbClr val="3f3f3f"/>
              </a:solidFill>
              <a:latin typeface="나눔바른고딕"/>
              <a:ea typeface="나눔바른고딕"/>
              <a:cs typeface="+mn-cs"/>
            </a:endParaRPr>
          </a:p>
          <a:p>
            <a:pPr algn="l" marL="0" indent="0" defTabSz="914400" latinLnBrk="0">
              <a:lnSpc>
                <a:spcPct val="100000"/>
              </a:lnSpc>
              <a:buNone/>
            </a:pPr>
            <a:endParaRPr sz="1800" b="1" kern="1200">
              <a:solidFill>
                <a:srgbClr val="3f3f3f"/>
              </a:solidFill>
              <a:latin typeface="나눔바른고딕"/>
              <a:ea typeface="나눔바른고딕"/>
              <a:cs typeface="+mn-cs"/>
            </a:endParaRPr>
          </a:p>
          <a:p>
            <a:pPr algn="l" marL="0" indent="0" defTabSz="914400" latinLnBrk="0">
              <a:lnSpc>
                <a:spcPct val="100000"/>
              </a:lnSpc>
              <a:buNone/>
            </a:pPr>
            <a:r>
              <a:rPr lang="en-US" altLang="en-US" sz="1800" b="1" kern="120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- </a:t>
            </a:r>
            <a:r>
              <a:rPr lang="ko-KR" altLang="en-US" sz="1800" b="1" kern="120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자바의</a:t>
            </a:r>
            <a:r>
              <a:rPr lang="en-US" altLang="en-US" sz="1800" b="1" kern="120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 </a:t>
            </a:r>
            <a:r>
              <a:rPr lang="ko-KR" altLang="en-US" sz="1800" b="1" kern="120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여러가지</a:t>
            </a:r>
            <a:r>
              <a:rPr lang="en-US" altLang="en-US" sz="1800" b="1" kern="120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 </a:t>
            </a:r>
            <a:r>
              <a:rPr lang="ko-KR" altLang="en-US" sz="1800" b="1" kern="120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기능과</a:t>
            </a:r>
            <a:r>
              <a:rPr lang="en-US" altLang="en-US" sz="1800" b="1" kern="120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 </a:t>
            </a:r>
            <a:r>
              <a:rPr lang="ko-KR" altLang="en-US" sz="1800" b="1" kern="120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코드들을</a:t>
            </a:r>
            <a:r>
              <a:rPr lang="en-US" altLang="en-US" sz="1800" b="1" kern="120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 </a:t>
            </a:r>
            <a:r>
              <a:rPr lang="ko-KR" altLang="en-US" sz="1800" b="1" kern="120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활용하여</a:t>
            </a:r>
            <a:r>
              <a:rPr lang="en-US" altLang="en-US" sz="1800" b="1" kern="120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 </a:t>
            </a:r>
            <a:r>
              <a:rPr lang="ko-KR" altLang="en-US" sz="1800" b="1" kern="120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간단한</a:t>
            </a:r>
            <a:r>
              <a:rPr lang="en-US" altLang="en-US" sz="1800" b="1" kern="120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 </a:t>
            </a:r>
            <a:r>
              <a:rPr lang="ko-KR" altLang="en-US" sz="1800" b="1" kern="120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프로그램을</a:t>
            </a:r>
            <a:r>
              <a:rPr lang="en-US" altLang="en-US" sz="1800" b="1" kern="120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 </a:t>
            </a:r>
            <a:r>
              <a:rPr lang="ko-KR" altLang="en-US" sz="1800" b="1" kern="120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구축</a:t>
            </a:r>
            <a:endParaRPr sz="1800" b="1" kern="1200">
              <a:solidFill>
                <a:srgbClr val="3f3f3f"/>
              </a:solidFill>
              <a:latin typeface="나눔바른고딕"/>
              <a:ea typeface="나눔바른고딕"/>
              <a:cs typeface="+mn-cs"/>
            </a:endParaRPr>
          </a:p>
          <a:p>
            <a:pPr algn="l" marL="0" indent="0" defTabSz="914400" latinLnBrk="0">
              <a:lnSpc>
                <a:spcPct val="100000"/>
              </a:lnSpc>
              <a:buNone/>
            </a:pPr>
            <a:endParaRPr sz="1800" b="1" kern="1200">
              <a:solidFill>
                <a:srgbClr val="3f3f3f"/>
              </a:solidFill>
              <a:latin typeface="나눔바른고딕"/>
              <a:ea typeface="나눔바른고딕"/>
              <a:cs typeface="+mn-cs"/>
            </a:endParaRPr>
          </a:p>
          <a:p>
            <a:pPr algn="l" marL="0" indent="0" defTabSz="914400" latinLnBrk="0">
              <a:lnSpc>
                <a:spcPct val="100000"/>
              </a:lnSpc>
              <a:buNone/>
            </a:pPr>
            <a:r>
              <a:rPr lang="en-US" altLang="en-US" sz="1800" b="1" kern="120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- </a:t>
            </a:r>
            <a:r>
              <a:rPr lang="ko-KR" altLang="en-US" sz="1800" b="1" kern="120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자바와</a:t>
            </a:r>
            <a:r>
              <a:rPr lang="en-US" altLang="en-US" sz="1800" b="1" kern="120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 </a:t>
            </a:r>
            <a:r>
              <a:rPr lang="ko-KR" altLang="en-US" sz="1800" b="1" kern="120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데이터베이스</a:t>
            </a:r>
            <a:r>
              <a:rPr lang="en-US" altLang="en-US" sz="1800" b="1" kern="120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 </a:t>
            </a:r>
            <a:r>
              <a:rPr lang="ko-KR" altLang="en-US" sz="1800" b="1" kern="120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연결에</a:t>
            </a:r>
            <a:r>
              <a:rPr lang="en-US" altLang="en-US" sz="1800" b="1" kern="120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 </a:t>
            </a:r>
            <a:r>
              <a:rPr lang="ko-KR" altLang="en-US" sz="1800" b="1" kern="120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대한</a:t>
            </a:r>
            <a:r>
              <a:rPr lang="en-US" altLang="en-US" sz="1800" b="1" kern="120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 </a:t>
            </a:r>
            <a:r>
              <a:rPr lang="ko-KR" altLang="en-US" sz="1800" b="1" kern="120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이해와</a:t>
            </a:r>
            <a:r>
              <a:rPr lang="en-US" altLang="en-US" sz="1800" b="1" kern="120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 </a:t>
            </a:r>
            <a:r>
              <a:rPr lang="ko-KR" altLang="en-US" sz="1800" b="1" kern="120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활용</a:t>
            </a:r>
            <a:endParaRPr sz="1800" b="1" kern="1200">
              <a:solidFill>
                <a:srgbClr val="3f3f3f"/>
              </a:solidFill>
              <a:latin typeface="나눔바른고딕"/>
              <a:ea typeface="나눔바른고딕"/>
              <a:cs typeface="+mn-cs"/>
            </a:endParaRPr>
          </a:p>
          <a:p>
            <a:pPr algn="l" marL="0" indent="0" defTabSz="914400" latinLnBrk="0">
              <a:lnSpc>
                <a:spcPct val="100000"/>
              </a:lnSpc>
              <a:buNone/>
            </a:pPr>
            <a:endParaRPr sz="1800" b="1" kern="1200">
              <a:solidFill>
                <a:srgbClr val="3f3f3f"/>
              </a:solidFill>
              <a:latin typeface="나눔바른고딕"/>
              <a:ea typeface="나눔바른고딕"/>
              <a:cs typeface="+mn-cs"/>
            </a:endParaRPr>
          </a:p>
          <a:p>
            <a:pPr algn="l" marL="0" indent="0" defTabSz="914400" latinLnBrk="0">
              <a:lnSpc>
                <a:spcPct val="100000"/>
              </a:lnSpc>
              <a:buNone/>
            </a:pPr>
            <a:r>
              <a:rPr lang="en-US" altLang="en-US" sz="1800" b="1" kern="120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- </a:t>
            </a:r>
            <a:r>
              <a:rPr lang="ko-KR" altLang="en-US" sz="1800" b="1" kern="120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자바와</a:t>
            </a:r>
            <a:r>
              <a:rPr lang="en-US" altLang="en-US" sz="1800" b="1" kern="120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 </a:t>
            </a:r>
            <a:r>
              <a:rPr lang="ko-KR" altLang="en-US" sz="1800" b="1" kern="120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데이터베이스를</a:t>
            </a:r>
            <a:r>
              <a:rPr lang="en-US" altLang="en-US" sz="1800" b="1" kern="120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 </a:t>
            </a:r>
            <a:r>
              <a:rPr lang="ko-KR" altLang="en-US" sz="1800" b="1" kern="120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활용하여</a:t>
            </a:r>
            <a:r>
              <a:rPr lang="en-US" altLang="en-US" sz="1800" b="1" kern="120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 </a:t>
            </a:r>
            <a:r>
              <a:rPr lang="ko-KR" altLang="en-US" sz="1800" b="1" kern="120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데이터의</a:t>
            </a:r>
            <a:r>
              <a:rPr lang="en-US" altLang="en-US" sz="1800" b="1" kern="120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 </a:t>
            </a:r>
            <a:r>
              <a:rPr lang="ko-KR" altLang="en-US" sz="1800" b="1" kern="120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입출력</a:t>
            </a:r>
            <a:r>
              <a:rPr lang="en-US" altLang="en-US" sz="1800" b="1" kern="120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 </a:t>
            </a:r>
            <a:r>
              <a:rPr lang="ko-KR" altLang="en-US" sz="1800" b="1" kern="120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및</a:t>
            </a:r>
            <a:r>
              <a:rPr lang="en-US" altLang="en-US" sz="1800" b="1" kern="120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 </a:t>
            </a:r>
            <a:r>
              <a:rPr lang="ko-KR" altLang="en-US" sz="1800" b="1" kern="120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수정</a:t>
            </a:r>
            <a:r>
              <a:rPr lang="en-US" altLang="en-US" sz="1800" b="1" kern="120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 </a:t>
            </a:r>
            <a:r>
              <a:rPr lang="ko-KR" altLang="en-US" sz="1800" b="1" kern="120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삭제</a:t>
            </a:r>
            <a:r>
              <a:rPr lang="en-US" altLang="en-US" sz="1800" b="1" kern="120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(CRUD)</a:t>
            </a:r>
            <a:r>
              <a:rPr lang="ko-KR" altLang="en-US" sz="1800" b="1" kern="120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를</a:t>
            </a:r>
            <a:r>
              <a:rPr lang="en-US" altLang="en-US" sz="1800" b="1" kern="120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 </a:t>
            </a:r>
            <a:r>
              <a:rPr lang="ko-KR" altLang="en-US" sz="1800" b="1" kern="120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이해하고</a:t>
            </a:r>
            <a:r>
              <a:rPr lang="en-US" altLang="en-US" sz="1800" b="1" kern="120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 </a:t>
            </a:r>
            <a:r>
              <a:rPr lang="ko-KR" altLang="en-US" sz="1800" b="1" kern="120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활용</a:t>
            </a:r>
            <a:endParaRPr sz="1800" b="1" kern="1200">
              <a:solidFill>
                <a:srgbClr val="3f3f3f"/>
              </a:solidFill>
              <a:latin typeface="나눔바른고딕"/>
              <a:ea typeface="나눔바른고딕"/>
              <a:cs typeface="+mn-cs"/>
            </a:endParaRPr>
          </a:p>
          <a:p>
            <a:pPr algn="l" marL="0" indent="0" defTabSz="914400" latinLnBrk="0">
              <a:lnSpc>
                <a:spcPct val="100000"/>
              </a:lnSpc>
              <a:buNone/>
            </a:pPr>
            <a:endParaRPr sz="1800" b="1" kern="1200">
              <a:solidFill>
                <a:srgbClr val="3f3f3f"/>
              </a:solidFill>
              <a:latin typeface="나눔바른고딕"/>
              <a:ea typeface="나눔바른고딕"/>
              <a:cs typeface="+mn-cs"/>
            </a:endParaRPr>
          </a:p>
          <a:p>
            <a:pPr algn="l" marL="0" indent="0" defTabSz="914400" latinLnBrk="0">
              <a:lnSpc>
                <a:spcPct val="100000"/>
              </a:lnSpc>
              <a:buNone/>
            </a:pPr>
            <a:r>
              <a:rPr lang="en-US" altLang="en-US" sz="1800" b="1" kern="120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- </a:t>
            </a:r>
            <a:r>
              <a:rPr lang="ko-KR" altLang="en-US" sz="1800" b="1" kern="120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데이터베이스에</a:t>
            </a:r>
            <a:r>
              <a:rPr lang="en-US" altLang="en-US" sz="1800" b="1" kern="120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 </a:t>
            </a:r>
            <a:r>
              <a:rPr lang="ko-KR" altLang="en-US" sz="1800" b="1" kern="120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데이터를</a:t>
            </a:r>
            <a:r>
              <a:rPr lang="en-US" altLang="en-US" sz="1800" b="1" kern="120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 </a:t>
            </a:r>
            <a:r>
              <a:rPr lang="ko-KR" altLang="en-US" sz="1800" b="1" kern="120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저장하고</a:t>
            </a:r>
            <a:r>
              <a:rPr lang="en-US" altLang="en-US" sz="1800" b="1" kern="120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 </a:t>
            </a:r>
            <a:r>
              <a:rPr lang="ko-KR" altLang="en-US" sz="1800" b="1" kern="120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이</a:t>
            </a:r>
            <a:r>
              <a:rPr lang="en-US" altLang="en-US" sz="1800" b="1" kern="120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 </a:t>
            </a:r>
            <a:r>
              <a:rPr lang="ko-KR" altLang="en-US" sz="1800" b="1" kern="120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저장된</a:t>
            </a:r>
            <a:r>
              <a:rPr lang="en-US" altLang="en-US" sz="1800" b="1" kern="120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 </a:t>
            </a:r>
            <a:r>
              <a:rPr lang="ko-KR" altLang="en-US" sz="1800" b="1" kern="120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데이터들을</a:t>
            </a:r>
            <a:r>
              <a:rPr lang="en-US" altLang="en-US" sz="1800" b="1" kern="120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 </a:t>
            </a:r>
            <a:r>
              <a:rPr lang="ko-KR" altLang="en-US" sz="1800" b="1" kern="120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바탕으로</a:t>
            </a:r>
            <a:r>
              <a:rPr lang="en-US" altLang="en-US" sz="1800" b="1" kern="120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 </a:t>
            </a:r>
            <a:r>
              <a:rPr lang="ko-KR" altLang="en-US" sz="1800" b="1" kern="120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자바에서</a:t>
            </a:r>
            <a:r>
              <a:rPr lang="en-US" altLang="en-US" sz="1800" b="1" kern="120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 </a:t>
            </a:r>
            <a:r>
              <a:rPr lang="ko-KR" altLang="en-US" sz="1800" b="1" kern="120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구축한</a:t>
            </a:r>
            <a:r>
              <a:rPr lang="en-US" altLang="en-US" sz="1800" b="1" kern="120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 </a:t>
            </a:r>
            <a:r>
              <a:rPr lang="ko-KR" altLang="en-US" sz="1800" b="1" kern="120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프로그램을</a:t>
            </a:r>
            <a:r>
              <a:rPr lang="en-US" altLang="en-US" sz="1800" b="1" kern="120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 </a:t>
            </a:r>
            <a:r>
              <a:rPr lang="ko-KR" altLang="en-US" sz="1800" b="1" kern="120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자바</a:t>
            </a:r>
            <a:r>
              <a:rPr lang="en-US" altLang="en-US" sz="1800" b="1" kern="120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 </a:t>
            </a:r>
            <a:r>
              <a:rPr lang="ko-KR" altLang="en-US" sz="1800" b="1" kern="120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스윙에</a:t>
            </a:r>
            <a:r>
              <a:rPr lang="en-US" altLang="en-US" sz="1800" b="1" kern="120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 </a:t>
            </a:r>
            <a:r>
              <a:rPr lang="ko-KR" altLang="en-US" sz="1800" b="1" kern="1200">
                <a:solidFill>
                  <a:srgbClr val="3f3f3f"/>
                </a:solidFill>
                <a:latin typeface="나눔바른고딕"/>
                <a:ea typeface="나눔바른고딕"/>
                <a:cs typeface="+mn-cs"/>
              </a:rPr>
              <a:t>구현</a:t>
            </a:r>
            <a:endParaRPr sz="1800" b="1" kern="1200">
              <a:solidFill>
                <a:srgbClr val="3f3f3f"/>
              </a:solidFill>
              <a:latin typeface="나눔바른고딕"/>
              <a:ea typeface="나눔바른고딕"/>
              <a:cs typeface="+mn-cs"/>
            </a:endParaRPr>
          </a:p>
          <a:p>
            <a:pPr algn="l" marL="0" indent="0" defTabSz="914400" latinLnBrk="0">
              <a:lnSpc>
                <a:spcPct val="100000"/>
              </a:lnSpc>
              <a:buNone/>
            </a:pPr>
            <a:endParaRPr sz="1800" b="1" kern="1200">
              <a:solidFill>
                <a:srgbClr val="3f3f3f"/>
              </a:solidFill>
              <a:latin typeface="나눔바른고딕"/>
              <a:ea typeface="나눔바른고딕"/>
              <a:cs typeface="+mn-cs"/>
            </a:endParaRPr>
          </a:p>
          <a:p>
            <a:pPr algn="l" marL="0" indent="0" defTabSz="914400" latinLnBrk="0">
              <a:lnSpc>
                <a:spcPct val="100000"/>
              </a:lnSpc>
              <a:buNone/>
            </a:pPr>
            <a:endParaRPr sz="1800" b="1" kern="1200">
              <a:solidFill>
                <a:srgbClr val="3f3f3f"/>
              </a:solidFill>
              <a:latin typeface="나눔바른고딕"/>
              <a:ea typeface="나눔바른고딕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5_shape1"/>
          <p:cNvSpPr/>
          <p:nvPr>
            <p:ph type="ctrTitle"/>
          </p:nvPr>
        </p:nvSpPr>
        <p:spPr>
          <a:xfrm>
            <a:off x="714476" y="2613052"/>
            <a:ext cx="4959250" cy="461217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pPr algn="l" marL="0" defTabSz="914400" latinLnBrk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ko-KR" sz="3200" b="1" kern="1200">
                <a:solidFill>
                  <a:schemeClr val="bg1">
                    <a:alpha val="100000"/>
                  </a:schemeClr>
                </a:solidFill>
                <a:latin typeface="+mj-cs"/>
                <a:ea typeface="나눔바른고딕"/>
                <a:cs typeface="+mj-cs"/>
              </a:rPr>
              <a:t>II. </a:t>
            </a:r>
            <a:r>
              <a:rPr lang="ko-KR" altLang="ko-KR" sz="3200" b="1" kern="1200">
                <a:solidFill>
                  <a:schemeClr val="bg1">
                    <a:alpha val="100000"/>
                  </a:schemeClr>
                </a:solidFill>
                <a:latin typeface="+mj-cs"/>
                <a:ea typeface="나눔바른고딕"/>
                <a:cs typeface="+mj-cs"/>
              </a:rPr>
              <a:t>개발</a:t>
            </a:r>
            <a:r>
              <a:rPr lang="en-US" altLang="ko-KR" sz="3200" b="1" kern="1200">
                <a:solidFill>
                  <a:schemeClr val="bg1">
                    <a:alpha val="100000"/>
                  </a:schemeClr>
                </a:solidFill>
                <a:latin typeface="+mj-cs"/>
                <a:ea typeface="나눔바른고딕"/>
                <a:cs typeface="+mj-cs"/>
              </a:rPr>
              <a:t> </a:t>
            </a:r>
            <a:r>
              <a:rPr lang="ko-KR" altLang="ko-KR" sz="3200" b="1" kern="1200">
                <a:solidFill>
                  <a:schemeClr val="bg1">
                    <a:alpha val="100000"/>
                  </a:schemeClr>
                </a:solidFill>
                <a:latin typeface="+mj-cs"/>
                <a:ea typeface="나눔바른고딕"/>
                <a:cs typeface="+mj-cs"/>
              </a:rPr>
              <a:t>도구</a:t>
            </a:r>
            <a:r>
              <a:rPr lang="en-US" altLang="ko-KR" sz="3200" b="1" kern="1200">
                <a:solidFill>
                  <a:schemeClr val="bg1">
                    <a:alpha val="100000"/>
                  </a:schemeClr>
                </a:solidFill>
                <a:latin typeface="+mj-cs"/>
                <a:ea typeface="나눔바른고딕"/>
                <a:cs typeface="+mj-cs"/>
              </a:rPr>
              <a:t> </a:t>
            </a:r>
            <a:r>
              <a:rPr lang="ko-KR" altLang="ko-KR" sz="3200" b="1" kern="1200">
                <a:solidFill>
                  <a:schemeClr val="bg1">
                    <a:alpha val="100000"/>
                  </a:schemeClr>
                </a:solidFill>
                <a:latin typeface="+mj-cs"/>
                <a:ea typeface="나눔바른고딕"/>
                <a:cs typeface="+mj-cs"/>
              </a:rPr>
              <a:t>및</a:t>
            </a:r>
            <a:r>
              <a:rPr lang="en-US" altLang="ko-KR" sz="3200" b="1" kern="1200">
                <a:solidFill>
                  <a:schemeClr val="bg1">
                    <a:alpha val="100000"/>
                  </a:schemeClr>
                </a:solidFill>
                <a:latin typeface="+mj-cs"/>
                <a:ea typeface="나눔바른고딕"/>
                <a:cs typeface="+mj-cs"/>
              </a:rPr>
              <a:t> </a:t>
            </a:r>
            <a:r>
              <a:rPr lang="ko-KR" altLang="ko-KR" sz="3200" b="1" kern="1200">
                <a:solidFill>
                  <a:schemeClr val="bg1">
                    <a:alpha val="100000"/>
                  </a:schemeClr>
                </a:solidFill>
                <a:latin typeface="+mj-cs"/>
                <a:ea typeface="나눔바른고딕"/>
                <a:cs typeface="+mj-cs"/>
              </a:rPr>
              <a:t>기획</a:t>
            </a:r>
            <a:r>
              <a:rPr lang="en-US" altLang="ko-KR" sz="3200" b="1" kern="1200">
                <a:solidFill>
                  <a:schemeClr val="bg1">
                    <a:alpha val="100000"/>
                  </a:schemeClr>
                </a:solidFill>
                <a:latin typeface="+mj-cs"/>
                <a:ea typeface="나눔바른고딕"/>
                <a:cs typeface="+mj-cs"/>
              </a:rPr>
              <a:t> </a:t>
            </a:r>
            <a:r>
              <a:rPr lang="ko-KR" altLang="ko-KR" sz="3200" b="1" kern="1200">
                <a:solidFill>
                  <a:schemeClr val="bg1">
                    <a:alpha val="100000"/>
                  </a:schemeClr>
                </a:solidFill>
                <a:latin typeface="+mj-cs"/>
                <a:ea typeface="나눔바른고딕"/>
                <a:cs typeface="+mj-cs"/>
              </a:rPr>
              <a:t>환경</a:t>
            </a:r>
            <a:endParaRPr sz="3200" b="1" kern="1200">
              <a:solidFill>
                <a:schemeClr val="bg1">
                  <a:alpha val="100000"/>
                </a:schemeClr>
              </a:solidFill>
              <a:latin typeface="+mj-cs"/>
              <a:ea typeface="나눔바른고딕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6_shape1"/>
          <p:cNvSpPr/>
          <p:nvPr/>
        </p:nvSpPr>
        <p:spPr>
          <a:xfrm>
            <a:off x="2189480" y="906780"/>
            <a:ext cx="7624445" cy="584200"/>
          </a:xfrm>
          <a:prstGeom prst="rect">
            <a:avLst/>
          </a:prstGeom>
          <a:noFill/>
          <a:ln w="0">
            <a:noFill/>
          </a:ln>
        </p:spPr>
        <p:txBody>
          <a:bodyPr wrap="none" lIns="91440" tIns="45720" rIns="91440" bIns="45720" anchor="t">
            <a:spAutoFit xmlns:a="http://schemas.openxmlformats.org/drawingml/2006/main"/>
          </a:bodyPr>
          <a:lstStyle/>
          <a:p>
            <a:pPr algn="ctr" marL="0" defTabSz="914400" latinLnBrk="1">
              <a:lnSpc>
                <a:spcPct val="100000"/>
              </a:lnSpc>
              <a:buNone/>
            </a:pPr>
            <a:r>
              <a:rPr lang="ko-KR" altLang="ko-KR" sz="2800" b="1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“</a:t>
            </a:r>
            <a:r>
              <a:rPr lang="ko-KR" altLang="ko-KR" sz="2800" b="1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프로젝트</a:t>
            </a:r>
            <a:r>
              <a:rPr lang="en-US" altLang="ko-KR" sz="2800" b="1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2800" b="1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개발</a:t>
            </a:r>
            <a:r>
              <a:rPr lang="en-US" altLang="ko-KR" sz="2800" b="1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2800" b="1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언어</a:t>
            </a:r>
            <a:r>
              <a:rPr lang="en-US" altLang="ko-KR" sz="2800" b="1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, </a:t>
            </a:r>
            <a:r>
              <a:rPr lang="ko-KR" altLang="ko-KR" sz="2800" b="1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도구</a:t>
            </a:r>
            <a:r>
              <a:rPr lang="en-US" altLang="ko-KR" sz="2800" b="1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2800" b="1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및</a:t>
            </a:r>
            <a:r>
              <a:rPr lang="en-US" altLang="ko-KR" sz="2800" b="1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2800" b="1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기획</a:t>
            </a:r>
            <a:r>
              <a:rPr lang="en-US" altLang="ko-KR" sz="2800" b="1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 </a:t>
            </a:r>
            <a:r>
              <a:rPr lang="ko-KR" altLang="ko-KR" sz="2800" b="1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환경</a:t>
            </a:r>
            <a:r>
              <a:rPr lang="ko-KR" altLang="ko-KR" sz="2800" b="1" kern="1200">
                <a:solidFill>
                  <a:srgbClr val="000000"/>
                </a:solidFill>
                <a:latin typeface="+mn-lt"/>
                <a:ea typeface="+mn-cs"/>
                <a:cs typeface="+mn-cs"/>
              </a:rPr>
              <a:t>”</a:t>
            </a:r>
          </a:p>
        </p:txBody>
      </p:sp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1926590" y="1788160"/>
          <a:ext cx="3589020" cy="1055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9020"/>
              </a:tblGrid>
              <a:tr h="1055370">
                <a:tc>
                  <a:txBody>
                    <a:bodyPr/>
                    <a:lstStyle/>
                    <a:p>
                      <a:pPr algn="ctr" marL="0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2000" b="1">
                          <a:solidFill>
                            <a:srgbClr val="0070c0"/>
                          </a:solidFill>
                          <a:latin typeface="나눔바른고딕"/>
                        </a:rPr>
                        <a:t>Draw.io</a:t>
                      </a:r>
                    </a:p>
                  </a:txBody>
                  <a:tcPr marT="46355" marR="89535" marL="89535" marB="46355">
                    <a:lnL w="3175" cap="flat">
                      <a:solidFill>
                        <a:srgbClr val="00206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rgbClr val="00206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rgbClr val="00206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rgbClr val="00206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1941124" y="2975542"/>
          <a:ext cx="3009339" cy="1028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9339"/>
              </a:tblGrid>
              <a:tr h="1028279">
                <a:tc>
                  <a:txBody>
                    <a:bodyPr/>
                    <a:lstStyle/>
                    <a:p>
                      <a:pPr algn="ctr" marL="0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2000" b="1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Eclipse</a:t>
                      </a:r>
                    </a:p>
                  </a:txBody>
                  <a:tcPr marT="46800" marR="90000" marL="90000" marB="46800">
                    <a:lnL w="3175" cap="flat">
                      <a:solidFill>
                        <a:srgbClr val="002060"/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rgbClr val="002060"/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rgbClr val="002060"/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rgbClr val="002060"/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6" name="slide6_group1"/>
          <p:cNvGrpSpPr>
            <a:grpSpLocks/>
          </p:cNvGrpSpPr>
          <p:nvPr/>
        </p:nvGrpSpPr>
        <p:grpSpPr>
          <a:xfrm>
            <a:off x="776605" y="1999615"/>
            <a:ext cx="1120140" cy="688975"/>
            <a:chOff x="776605" y="1999615"/>
            <a:chExt cx="1120140" cy="688975"/>
          </a:xfrm>
        </p:grpSpPr>
        <p:pic>
          <p:nvPicPr>
            <p:cNvPr id="7" name="slide6_picture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2520" y="1999615"/>
              <a:ext cx="415925" cy="415925"/>
            </a:xfrm>
            <a:prstGeom prst="rect">
              <a:avLst/>
            </a:prstGeom>
          </p:spPr>
        </p:pic>
        <p:sp>
          <p:nvSpPr>
            <p:cNvPr id="8" name="slide6_shape2"/>
            <p:cNvSpPr/>
            <p:nvPr/>
          </p:nvSpPr>
          <p:spPr>
            <a:xfrm>
              <a:off x="776605" y="2410460"/>
              <a:ext cx="1048385" cy="278765"/>
            </a:xfrm>
            <a:prstGeom prst="rect">
              <a:avLst/>
            </a:prstGeom>
          </p:spPr>
          <p:txBody>
            <a:bodyPr wrap="none">
              <a:spAutoFit xmlns:a="http://schemas.openxmlformats.org/drawingml/2006/main"/>
            </a:bodyPr>
            <a:lstStyle/>
            <a:p>
              <a:pPr algn="ctr" marL="101600" indent="-101600" defTabSz="914400" latinLnBrk="1">
                <a:lnSpc>
                  <a:spcPct val="110000"/>
                </a:lnSpc>
                <a:buNone/>
              </a:pPr>
              <a:r>
                <a:rPr lang="en-US" altLang="ko-KR" sz="1100" b="1" kern="1200">
                  <a:solidFill>
                    <a:schemeClr val="tx1">
                      <a:alpha val="100000"/>
                      <a:lumMod val="75000"/>
                      <a:lumOff val="25000"/>
                    </a:schemeClr>
                  </a:solidFill>
                  <a:latin typeface="+mn-cs"/>
                  <a:ea typeface="+mn-ea"/>
                  <a:cs typeface="+mn-cs"/>
                </a:rPr>
                <a:t>Management</a:t>
              </a:r>
            </a:p>
          </p:txBody>
        </p:sp>
        <p:pic>
          <p:nvPicPr>
            <p:cNvPr id="9" name="slide6_picture2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srgbClr val="ffffff"/>
              </a:duotone>
            </a:blip>
            <a:stretch>
              <a:fillRect/>
            </a:stretch>
          </p:blipFill>
          <p:spPr>
            <a:xfrm flipH="1">
              <a:off x="1639570" y="2116455"/>
              <a:ext cx="257175" cy="4502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</p:pic>
      </p:grpSp>
      <p:grpSp>
        <p:nvGrpSpPr>
          <p:cNvPr id="10" name="slide6_group2"/>
          <p:cNvGrpSpPr>
            <a:grpSpLocks/>
          </p:cNvGrpSpPr>
          <p:nvPr/>
        </p:nvGrpSpPr>
        <p:grpSpPr>
          <a:xfrm>
            <a:off x="1096645" y="3235325"/>
            <a:ext cx="839470" cy="557530"/>
            <a:chOff x="1096645" y="3235325"/>
            <a:chExt cx="839470" cy="557530"/>
          </a:xfrm>
        </p:grpSpPr>
        <p:pic>
          <p:nvPicPr>
            <p:cNvPr id="11" name="slide6_picture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6025" y="3246120"/>
              <a:ext cx="286385" cy="286385"/>
            </a:xfrm>
            <a:prstGeom prst="rect">
              <a:avLst/>
            </a:prstGeom>
          </p:spPr>
        </p:pic>
        <p:sp>
          <p:nvSpPr>
            <p:cNvPr id="12" name="slide6_shape3"/>
            <p:cNvSpPr/>
            <p:nvPr/>
          </p:nvSpPr>
          <p:spPr>
            <a:xfrm>
              <a:off x="1096645" y="3514090"/>
              <a:ext cx="468630" cy="278765"/>
            </a:xfrm>
            <a:prstGeom prst="rect">
              <a:avLst/>
            </a:prstGeom>
          </p:spPr>
          <p:txBody>
            <a:bodyPr wrap="none">
              <a:spAutoFit xmlns:a="http://schemas.openxmlformats.org/drawingml/2006/main"/>
            </a:bodyPr>
            <a:lstStyle/>
            <a:p>
              <a:pPr algn="ctr" marL="101600" indent="-101600" defTabSz="914400" latinLnBrk="1">
                <a:lnSpc>
                  <a:spcPct val="110000"/>
                </a:lnSpc>
                <a:buNone/>
              </a:pPr>
              <a:r>
                <a:rPr lang="en-US" altLang="ko-KR" sz="1100" b="1" kern="1200">
                  <a:solidFill>
                    <a:schemeClr val="tx1">
                      <a:alpha val="100000"/>
                      <a:lumMod val="75000"/>
                      <a:lumOff val="25000"/>
                    </a:schemeClr>
                  </a:solidFill>
                  <a:latin typeface="+mn-cs"/>
                  <a:ea typeface="+mn-ea"/>
                  <a:cs typeface="+mn-cs"/>
                </a:rPr>
                <a:t>Test</a:t>
              </a:r>
            </a:p>
          </p:txBody>
        </p:sp>
        <p:pic>
          <p:nvPicPr>
            <p:cNvPr id="13" name="slide6_picture4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srgbClr val="ffffff"/>
              </a:duotone>
            </a:blip>
            <a:stretch>
              <a:fillRect/>
            </a:stretch>
          </p:blipFill>
          <p:spPr>
            <a:xfrm flipH="1">
              <a:off x="1678305" y="3235325"/>
              <a:ext cx="257175" cy="4502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</p:pic>
      </p:grpSp>
      <p:pic>
        <p:nvPicPr>
          <p:cNvPr id="14" name="slide6_picture5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78150" y="1853565"/>
            <a:ext cx="304165" cy="29146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lide6_shape4"/>
          <p:cNvSpPr/>
          <p:nvPr/>
        </p:nvSpPr>
        <p:spPr>
          <a:xfrm>
            <a:off x="2249170" y="2254250"/>
            <a:ext cx="3032760" cy="434975"/>
          </a:xfrm>
          <a:prstGeom prst="rect">
            <a:avLst/>
          </a:prstGeom>
          <a:solidFill>
            <a:schemeClr val="accent1">
              <a:alpha val="68000"/>
              <a:lumMod val="40000"/>
              <a:lumOff val="60000"/>
            </a:schemeClr>
          </a:solidFill>
          <a:ln w="9525" cap="flat">
            <a:noFill/>
            <a:miter lim="800000"/>
            <a:tailEnd type="stealth" w="sm" len="med"/>
          </a:ln>
        </p:spPr>
        <p:txBody>
          <a:bodyPr wrap="square" lIns="0" tIns="0" rIns="0" bIns="0" anchor="ctr">
            <a:noAutofit xmlns:a="http://schemas.openxmlformats.org/drawingml/2006/main"/>
          </a:bodyPr>
          <a:lstStyle/>
          <a:p>
            <a:pPr algn="ctr" marL="0" indent="0" defTabSz="914400" latinLnBrk="0">
              <a:lnSpc>
                <a:spcPct val="90000"/>
              </a:lnSpc>
              <a:buNone/>
            </a:pPr>
            <a:r>
              <a:rPr lang="ko-KR" altLang="ko-KR" sz="1200" b="1" kern="120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ㆍ</a:t>
            </a:r>
            <a:r>
              <a:rPr lang="en-US" altLang="ko-KR" sz="1200" b="1" kern="120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Draw.io</a:t>
            </a:r>
            <a:r>
              <a:rPr lang="ko-KR" altLang="ko-KR" sz="1200" b="1" kern="120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를</a:t>
            </a:r>
            <a:r>
              <a:rPr lang="en-US" altLang="ko-KR" sz="1200" b="1" kern="120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 </a:t>
            </a:r>
            <a:r>
              <a:rPr lang="ko-KR" altLang="ko-KR" sz="1200" b="1" kern="120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사용하여</a:t>
            </a:r>
            <a:r>
              <a:rPr lang="en-US" altLang="ko-KR" sz="1200" b="1" kern="120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 </a:t>
            </a:r>
            <a:r>
              <a:rPr lang="ko-KR" altLang="ko-KR" sz="1200" b="1" kern="120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데이터베이스</a:t>
            </a:r>
            <a:r>
              <a:rPr lang="en-US" altLang="ko-KR" sz="1200" b="1" kern="120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 </a:t>
            </a:r>
            <a:r>
              <a:rPr lang="ko-KR" altLang="ko-KR" sz="1200" b="1" kern="120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모델링</a:t>
            </a:r>
            <a:endParaRPr sz="1200" b="1" kern="1200">
              <a:solidFill>
                <a:srgbClr val="000000"/>
              </a:solidFill>
              <a:latin typeface="맑은 고딕"/>
              <a:ea typeface="+mn-ea"/>
              <a:cs typeface="+mn-cs"/>
            </a:endParaRPr>
          </a:p>
        </p:txBody>
      </p:sp>
      <p:pic>
        <p:nvPicPr>
          <p:cNvPr id="16" name="slide6_picture6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22499" y="3064764"/>
            <a:ext cx="304165" cy="29146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lide6_shape5"/>
          <p:cNvSpPr/>
          <p:nvPr/>
        </p:nvSpPr>
        <p:spPr>
          <a:xfrm>
            <a:off x="2255520" y="3484880"/>
            <a:ext cx="2372995" cy="306705"/>
          </a:xfrm>
          <a:prstGeom prst="rect">
            <a:avLst/>
          </a:prstGeom>
          <a:solidFill>
            <a:schemeClr val="accent1">
              <a:alpha val="69000"/>
              <a:lumMod val="40000"/>
              <a:lumOff val="60000"/>
            </a:schemeClr>
          </a:solidFill>
          <a:ln w="9525" cap="flat">
            <a:noFill/>
            <a:prstDash val="solid"/>
            <a:miter lim="800000"/>
            <a:tailEnd type="stealth" w="sm" len="med"/>
          </a:ln>
          <a:effectLst xmlns:a="http://schemas.openxmlformats.org/drawingml/2006/main"/>
        </p:spPr>
        <p:txBody>
          <a:bodyPr lIns="0" tIns="0" rIns="0" bIns="0" anchor="ctr"/>
          <a:lstStyle/>
          <a:p>
            <a:pPr algn="ctr" marL="101600" indent="-101600" defTabSz="914400" latinLnBrk="1">
              <a:lnSpc>
                <a:spcPct val="110000"/>
              </a:lnSpc>
              <a:buNone/>
            </a:pPr>
            <a:r>
              <a:rPr lang="ko-KR" altLang="ko-KR" sz="1200" b="1" kern="120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ㆍ</a:t>
            </a:r>
            <a:r>
              <a:rPr lang="en-US" altLang="ko-KR" sz="1200" b="1" kern="120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Java</a:t>
            </a:r>
            <a:r>
              <a:rPr lang="ko-KR" altLang="ko-KR" sz="1200" b="1" kern="120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언어와</a:t>
            </a:r>
            <a:r>
              <a:rPr lang="en-US" altLang="ko-KR" sz="1200" b="1" kern="120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 Eclipse </a:t>
            </a:r>
            <a:r>
              <a:rPr lang="ko-KR" altLang="ko-KR" sz="1200" b="1" kern="120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적극</a:t>
            </a:r>
            <a:r>
              <a:rPr lang="en-US" altLang="ko-KR" sz="1200" b="1" kern="120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 </a:t>
            </a:r>
            <a:r>
              <a:rPr lang="ko-KR" altLang="ko-KR" sz="1200" b="1" kern="120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활용</a:t>
            </a:r>
          </a:p>
        </p:txBody>
      </p:sp>
      <p:pic>
        <p:nvPicPr>
          <p:cNvPr id="18" name="slide6_picture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588125" y="3133725"/>
            <a:ext cx="2495550" cy="821690"/>
          </a:xfrm>
          <a:prstGeom prst="rect">
            <a:avLst/>
          </a:prstGeom>
        </p:spPr>
      </p:pic>
      <p:pic>
        <p:nvPicPr>
          <p:cNvPr id="19" name="slide6_picture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576955" y="4178935"/>
            <a:ext cx="1693545" cy="1052830"/>
          </a:xfrm>
          <a:prstGeom prst="rect">
            <a:avLst/>
          </a:prstGeom>
        </p:spPr>
      </p:pic>
      <p:sp>
        <p:nvSpPr>
          <p:cNvPr id="20" name="slide6_shape6"/>
          <p:cNvSpPr/>
          <p:nvPr/>
        </p:nvSpPr>
        <p:spPr>
          <a:xfrm>
            <a:off x="5806122" y="2145030"/>
            <a:ext cx="579755" cy="536575"/>
          </a:xfrm>
          <a:prstGeom prst="rightArrow">
            <a:avLst/>
          </a:prstGeom>
          <a:solidFill>
            <a:srgbClr val="0067ac"/>
          </a:solidFill>
          <a:ln w="9525">
            <a:noFill/>
            <a:miter lim="800000"/>
          </a:ln>
        </p:spPr>
        <p:txBody>
          <a:bodyPr lIns="100800" tIns="50400" rIns="100800" bIns="50400" anchor="ctr"/>
          <a:lstStyle/>
          <a:p>
            <a:pPr algn="ctr" marL="0" defTabSz="914400" latinLnBrk="1">
              <a:lnSpc>
                <a:spcPct val="100000"/>
              </a:lnSpc>
              <a:spcBef>
                <a:spcPts val="200"/>
              </a:spcBef>
              <a:buNone/>
            </a:pP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slide6_shape7"/>
          <p:cNvSpPr/>
          <p:nvPr/>
        </p:nvSpPr>
        <p:spPr>
          <a:xfrm>
            <a:off x="5514340" y="3235325"/>
            <a:ext cx="579755" cy="536575"/>
          </a:xfrm>
          <a:prstGeom prst="rightArrow">
            <a:avLst/>
          </a:prstGeom>
          <a:solidFill>
            <a:srgbClr val="0067ac"/>
          </a:solidFill>
          <a:ln w="9525">
            <a:noFill/>
            <a:miter lim="800000"/>
          </a:ln>
        </p:spPr>
        <p:txBody>
          <a:bodyPr lIns="100800" tIns="50400" rIns="100800" bIns="50400" anchor="ctr"/>
          <a:lstStyle/>
          <a:p>
            <a:pPr algn="ctr" marL="0" defTabSz="914400" latinLnBrk="1">
              <a:lnSpc>
                <a:spcPct val="100000"/>
              </a:lnSpc>
              <a:spcBef>
                <a:spcPts val="200"/>
              </a:spcBef>
              <a:buNone/>
            </a:pP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2" name=""/>
          <p:cNvGraphicFramePr>
            <a:graphicFrameLocks noGrp="1"/>
          </p:cNvGraphicFramePr>
          <p:nvPr/>
        </p:nvGraphicFramePr>
        <p:xfrm>
          <a:off x="1971027" y="5496242"/>
          <a:ext cx="3612589" cy="1028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2589"/>
              </a:tblGrid>
              <a:tr h="1028279">
                <a:tc>
                  <a:txBody>
                    <a:bodyPr/>
                    <a:lstStyle/>
                    <a:p>
                      <a:pPr algn="ctr" marL="0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2000" b="1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Oracle Database</a:t>
                      </a:r>
                    </a:p>
                  </a:txBody>
                  <a:tcPr marT="46800" marR="90000" marL="90000" marB="46800">
                    <a:lnL w="3175" cap="flat">
                      <a:solidFill>
                        <a:srgbClr val="002060"/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rgbClr val="002060"/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rgbClr val="002060"/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rgbClr val="002060"/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3" name="slide6_group3"/>
          <p:cNvGrpSpPr>
            <a:grpSpLocks/>
          </p:cNvGrpSpPr>
          <p:nvPr/>
        </p:nvGrpSpPr>
        <p:grpSpPr>
          <a:xfrm>
            <a:off x="946785" y="5685790"/>
            <a:ext cx="993775" cy="671195"/>
            <a:chOff x="946785" y="5685790"/>
            <a:chExt cx="993775" cy="671195"/>
          </a:xfrm>
        </p:grpSpPr>
        <p:pic>
          <p:nvPicPr>
            <p:cNvPr id="24" name="slide6_picture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54430" y="5685790"/>
              <a:ext cx="419100" cy="419100"/>
            </a:xfrm>
            <a:prstGeom prst="rect">
              <a:avLst/>
            </a:prstGeom>
          </p:spPr>
        </p:pic>
        <p:pic>
          <p:nvPicPr>
            <p:cNvPr id="25" name="slide6_picture10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srgbClr val="ffffff"/>
              </a:duotone>
            </a:blip>
            <a:stretch>
              <a:fillRect/>
            </a:stretch>
          </p:blipFill>
          <p:spPr>
            <a:xfrm flipH="1">
              <a:off x="1682750" y="5730875"/>
              <a:ext cx="257175" cy="4502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</p:pic>
        <p:sp>
          <p:nvSpPr>
            <p:cNvPr id="26" name="slide6_shape8"/>
            <p:cNvSpPr/>
            <p:nvPr/>
          </p:nvSpPr>
          <p:spPr>
            <a:xfrm>
              <a:off x="946785" y="6078855"/>
              <a:ext cx="833755" cy="278765"/>
            </a:xfrm>
            <a:prstGeom prst="rect">
              <a:avLst/>
            </a:prstGeom>
          </p:spPr>
          <p:txBody>
            <a:bodyPr wrap="none">
              <a:spAutoFit xmlns:a="http://schemas.openxmlformats.org/drawingml/2006/main"/>
            </a:bodyPr>
            <a:lstStyle/>
            <a:p>
              <a:pPr algn="ctr" marL="101600" indent="-101600" lvl="0" defTabSz="839828" latinLnBrk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ct val="140000"/>
                <a:buNone/>
                <a:tabLst>
                  <a:tab algn="l" pos="5648325"/>
                </a:tabLst>
              </a:pPr>
              <a:r>
                <a:rPr lang="en-US" altLang="ko-KR" sz="1100" b="1" kern="0">
                  <a:solidFill>
                    <a:srgbClr val="000000">
                      <a:lumMod val="75000"/>
                      <a:lumOff val="25000"/>
                    </a:srgbClr>
                  </a:solidFill>
                  <a:latin typeface="나눔바른고딕"/>
                  <a:ea typeface="나눔바른고딕"/>
                  <a:cs typeface="+mn-cs"/>
                  <a:sym typeface="Monotype Sorts"/>
                </a:rPr>
                <a:t>Operation</a:t>
              </a:r>
              <a:endParaRPr sz="1100" b="1" kern="0">
                <a:solidFill>
                  <a:srgbClr val="000000">
                    <a:lumMod val="75000"/>
                    <a:lumOff val="25000"/>
                  </a:srgbClr>
                </a:solidFill>
                <a:latin typeface="나눔바른고딕"/>
                <a:ea typeface="나눔바른고딕"/>
                <a:cs typeface="+mn-cs"/>
                <a:sym typeface="Monotype Sorts"/>
              </a:endParaRPr>
            </a:p>
          </p:txBody>
        </p:sp>
      </p:grpSp>
      <p:sp>
        <p:nvSpPr>
          <p:cNvPr id="27" name="slide6_shape9"/>
          <p:cNvSpPr/>
          <p:nvPr/>
        </p:nvSpPr>
        <p:spPr>
          <a:xfrm>
            <a:off x="2185670" y="6005195"/>
            <a:ext cx="3282950" cy="306705"/>
          </a:xfrm>
          <a:prstGeom prst="rect">
            <a:avLst/>
          </a:prstGeom>
          <a:solidFill>
            <a:srgbClr val="5b9bd5">
              <a:alpha val="69000"/>
              <a:lumMod val="40000"/>
              <a:lumOff val="60000"/>
            </a:srgbClr>
          </a:solidFill>
          <a:ln w="9525" cap="flat">
            <a:noFill/>
            <a:prstDash val="solid"/>
            <a:miter lim="800000"/>
            <a:tailEnd type="stealth" w="sm" len="med"/>
          </a:ln>
          <a:effectLst xmlns:a="http://schemas.openxmlformats.org/drawingml/2006/main"/>
        </p:spPr>
        <p:txBody>
          <a:bodyPr lIns="0" tIns="0" rIns="0" bIns="0" anchor="ctr"/>
          <a:lstStyle/>
          <a:p>
            <a:pPr algn="ctr" marL="101600" indent="-101600" defTabSz="914400" latinLnBrk="1">
              <a:lnSpc>
                <a:spcPct val="110000"/>
              </a:lnSpc>
              <a:buNone/>
            </a:pPr>
            <a:r>
              <a:rPr lang="ko-KR" altLang="ko-KR" sz="1200" b="1" kern="120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ㆍ</a:t>
            </a:r>
            <a:r>
              <a:rPr lang="en-US" altLang="ko-KR" sz="1200" b="1" kern="120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Oracle Database</a:t>
            </a:r>
            <a:r>
              <a:rPr lang="ko-KR" altLang="ko-KR" sz="1200" b="1" kern="120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를</a:t>
            </a:r>
            <a:r>
              <a:rPr lang="en-US" altLang="ko-KR" sz="1200" b="1" kern="120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 </a:t>
            </a:r>
            <a:r>
              <a:rPr lang="ko-KR" altLang="ko-KR" sz="1200" b="1" kern="120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사용하여</a:t>
            </a:r>
            <a:r>
              <a:rPr lang="en-US" altLang="ko-KR" sz="1200" b="1" kern="120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 </a:t>
            </a:r>
            <a:r>
              <a:rPr lang="ko-KR" altLang="ko-KR" sz="1200" b="1" kern="120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안정적인</a:t>
            </a:r>
            <a:r>
              <a:rPr lang="en-US" altLang="ko-KR" sz="1200" b="1" kern="120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 </a:t>
            </a:r>
            <a:r>
              <a:rPr lang="ko-KR" altLang="ko-KR" sz="1200" b="1" kern="120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운영</a:t>
            </a:r>
          </a:p>
        </p:txBody>
      </p:sp>
      <p:pic>
        <p:nvPicPr>
          <p:cNvPr id="28" name="slide6_picture11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00503" y="5576570"/>
            <a:ext cx="304165" cy="291465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lide6_shape10"/>
          <p:cNvSpPr/>
          <p:nvPr/>
        </p:nvSpPr>
        <p:spPr>
          <a:xfrm>
            <a:off x="5973445" y="5749925"/>
            <a:ext cx="579755" cy="536575"/>
          </a:xfrm>
          <a:prstGeom prst="rightArrow">
            <a:avLst/>
          </a:prstGeom>
          <a:solidFill>
            <a:srgbClr val="0067ac"/>
          </a:solidFill>
          <a:ln w="9525">
            <a:noFill/>
            <a:miter lim="800000"/>
          </a:ln>
        </p:spPr>
        <p:txBody>
          <a:bodyPr lIns="100800" tIns="50400" rIns="100800" bIns="50400" anchor="ctr"/>
          <a:lstStyle/>
          <a:p>
            <a:pPr algn="ctr" marL="0" defTabSz="914400" latinLnBrk="1">
              <a:lnSpc>
                <a:spcPct val="100000"/>
              </a:lnSpc>
              <a:spcBef>
                <a:spcPts val="200"/>
              </a:spcBef>
              <a:buNone/>
            </a:pP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0" name="slide6_picture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023735" y="5356860"/>
            <a:ext cx="1917065" cy="1307465"/>
          </a:xfrm>
          <a:prstGeom prst="rect">
            <a:avLst/>
          </a:prstGeom>
        </p:spPr>
      </p:pic>
      <p:sp>
        <p:nvSpPr>
          <p:cNvPr id="31" name="slide6_shape11"/>
          <p:cNvSpPr/>
          <p:nvPr/>
        </p:nvSpPr>
        <p:spPr>
          <a:xfrm rot="10800000">
            <a:off x="5688330" y="4516120"/>
            <a:ext cx="579755" cy="536575"/>
          </a:xfrm>
          <a:prstGeom prst="rightArrow">
            <a:avLst/>
          </a:prstGeom>
          <a:solidFill>
            <a:srgbClr val="0067ac"/>
          </a:solidFill>
          <a:ln w="9525">
            <a:noFill/>
            <a:miter lim="800000"/>
          </a:ln>
        </p:spPr>
        <p:txBody>
          <a:bodyPr lIns="100800" tIns="50400" rIns="100800" bIns="50400" anchor="ctr"/>
          <a:lstStyle/>
          <a:p>
            <a:pPr algn="ctr" marL="0" defTabSz="914400" latinLnBrk="1">
              <a:lnSpc>
                <a:spcPct val="100000"/>
              </a:lnSpc>
              <a:spcBef>
                <a:spcPts val="200"/>
              </a:spcBef>
              <a:buNone/>
            </a:pPr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2" name=""/>
          <p:cNvGraphicFramePr>
            <a:graphicFrameLocks noGrp="1"/>
          </p:cNvGraphicFramePr>
          <p:nvPr/>
        </p:nvGraphicFramePr>
        <p:xfrm>
          <a:off x="6610751" y="4226460"/>
          <a:ext cx="3792319" cy="957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2319"/>
              </a:tblGrid>
              <a:tr h="957750">
                <a:tc>
                  <a:txBody>
                    <a:bodyPr/>
                    <a:lstStyle/>
                    <a:p>
                      <a:pPr algn="ctr" marL="0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2000">
                          <a:solidFill>
                            <a:srgbClr val="0070c0"/>
                          </a:solidFill>
                          <a:latin typeface="나눔바른고딕"/>
                        </a:rPr>
                        <a:t>Swing</a:t>
                      </a:r>
                    </a:p>
                  </a:txBody>
                  <a:tcPr marT="46800" marR="90000" marL="90000" marB="46800">
                    <a:lnL w="3175" cap="flat">
                      <a:solidFill>
                        <a:srgbClr val="002060"/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rgbClr val="002060"/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rgbClr val="002060"/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rgbClr val="002060"/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33" name="slide6_group4"/>
          <p:cNvGrpSpPr>
            <a:grpSpLocks/>
          </p:cNvGrpSpPr>
          <p:nvPr/>
        </p:nvGrpSpPr>
        <p:grpSpPr>
          <a:xfrm>
            <a:off x="10464165" y="4446270"/>
            <a:ext cx="827405" cy="677545"/>
            <a:chOff x="10464165" y="4446270"/>
            <a:chExt cx="827405" cy="677545"/>
          </a:xfrm>
        </p:grpSpPr>
        <p:pic>
          <p:nvPicPr>
            <p:cNvPr id="34" name="slide6_picture1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784205" y="4446270"/>
              <a:ext cx="375920" cy="375920"/>
            </a:xfrm>
            <a:prstGeom prst="rect">
              <a:avLst/>
            </a:prstGeom>
          </p:spPr>
        </p:pic>
        <p:sp>
          <p:nvSpPr>
            <p:cNvPr id="35" name="slide6_shape12"/>
            <p:cNvSpPr/>
            <p:nvPr/>
          </p:nvSpPr>
          <p:spPr>
            <a:xfrm>
              <a:off x="10659110" y="4845050"/>
              <a:ext cx="631825" cy="278765"/>
            </a:xfrm>
            <a:prstGeom prst="rect">
              <a:avLst/>
            </a:prstGeom>
          </p:spPr>
          <p:txBody>
            <a:bodyPr wrap="none">
              <a:spAutoFit xmlns:a="http://schemas.openxmlformats.org/drawingml/2006/main"/>
            </a:bodyPr>
            <a:lstStyle/>
            <a:p>
              <a:pPr algn="ctr" marL="101600" indent="-101600" defTabSz="914400" latinLnBrk="1">
                <a:lnSpc>
                  <a:spcPct val="110000"/>
                </a:lnSpc>
                <a:buNone/>
              </a:pPr>
              <a:r>
                <a:rPr lang="en-US" altLang="ko-KR" sz="1100" b="1" kern="1200">
                  <a:solidFill>
                    <a:srgbClr val="000000">
                      <a:alpha val="100000"/>
                      <a:lumMod val="75000"/>
                      <a:lumOff val="25000"/>
                    </a:srgbClr>
                  </a:solidFill>
                  <a:latin typeface="+mn-lt"/>
                  <a:ea typeface="+mn-ea"/>
                  <a:cs typeface="+mn-cs"/>
                </a:rPr>
                <a:t>Design</a:t>
              </a:r>
            </a:p>
          </p:txBody>
        </p:sp>
        <p:pic>
          <p:nvPicPr>
            <p:cNvPr id="36" name="slide6_picture14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srgbClr val="ffffff"/>
              </a:duotone>
            </a:blip>
            <a:stretch>
              <a:fillRect/>
            </a:stretch>
          </p:blipFill>
          <p:spPr>
            <a:xfrm>
              <a:off x="10464165" y="4485005"/>
              <a:ext cx="260985" cy="4502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</p:pic>
      </p:grpSp>
      <p:sp>
        <p:nvSpPr>
          <p:cNvPr id="37" name="slide6_shape13"/>
          <p:cNvSpPr/>
          <p:nvPr/>
        </p:nvSpPr>
        <p:spPr>
          <a:xfrm>
            <a:off x="7023735" y="4705350"/>
            <a:ext cx="3219450" cy="306705"/>
          </a:xfrm>
          <a:prstGeom prst="rect">
            <a:avLst/>
          </a:prstGeom>
          <a:solidFill>
            <a:srgbClr val="5b9bd5">
              <a:alpha val="69000"/>
              <a:lumMod val="40000"/>
              <a:lumOff val="60000"/>
            </a:srgbClr>
          </a:solidFill>
          <a:ln w="9525" cap="flat">
            <a:noFill/>
            <a:prstDash val="solid"/>
            <a:miter lim="800000"/>
            <a:tailEnd type="stealth" w="sm" len="med"/>
          </a:ln>
          <a:effectLst xmlns:a="http://schemas.openxmlformats.org/drawingml/2006/main"/>
        </p:spPr>
        <p:txBody>
          <a:bodyPr lIns="0" tIns="0" rIns="0" bIns="0" anchor="ctr"/>
          <a:lstStyle/>
          <a:p>
            <a:pPr algn="ctr" marL="101600" indent="-101600" defTabSz="914400" latinLnBrk="1">
              <a:lnSpc>
                <a:spcPct val="110000"/>
              </a:lnSpc>
              <a:buNone/>
            </a:pPr>
            <a:r>
              <a:rPr lang="ko-KR" altLang="ko-KR" sz="1200" b="1" kern="120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ㆍ</a:t>
            </a:r>
            <a:r>
              <a:rPr lang="en-US" altLang="ko-KR" sz="1200" b="1" kern="120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GUI</a:t>
            </a:r>
            <a:r>
              <a:rPr lang="ko-KR" altLang="ko-KR" sz="1200" b="1" kern="120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를</a:t>
            </a:r>
            <a:r>
              <a:rPr lang="en-US" altLang="ko-KR" sz="1200" b="1" kern="120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 </a:t>
            </a:r>
            <a:r>
              <a:rPr lang="ko-KR" altLang="ko-KR" sz="1200" b="1" kern="120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구현하기</a:t>
            </a:r>
            <a:r>
              <a:rPr lang="en-US" altLang="ko-KR" sz="1200" b="1" kern="120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 </a:t>
            </a:r>
            <a:r>
              <a:rPr lang="ko-KR" altLang="ko-KR" sz="1200" b="1" kern="120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위해</a:t>
            </a:r>
            <a:r>
              <a:rPr lang="en-US" altLang="ko-KR" sz="1200" b="1" kern="120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 </a:t>
            </a:r>
            <a:r>
              <a:rPr lang="ko-KR" altLang="ko-KR" sz="1200" b="1" kern="120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스윙</a:t>
            </a:r>
            <a:r>
              <a:rPr lang="en-US" altLang="ko-KR" sz="1200" b="1" kern="120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 </a:t>
            </a:r>
            <a:r>
              <a:rPr lang="ko-KR" altLang="ko-KR" sz="1200" b="1" kern="120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개발</a:t>
            </a:r>
            <a:r>
              <a:rPr lang="en-US" altLang="ko-KR" sz="1200" b="1" kern="120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 </a:t>
            </a:r>
            <a:r>
              <a:rPr lang="ko-KR" altLang="ko-KR" sz="1200" b="1" kern="120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툴킷</a:t>
            </a:r>
            <a:r>
              <a:rPr lang="en-US" altLang="ko-KR" sz="1200" b="1" kern="120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 </a:t>
            </a:r>
            <a:r>
              <a:rPr lang="ko-KR" altLang="ko-KR" sz="1200" b="1" kern="1200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사용</a:t>
            </a:r>
          </a:p>
        </p:txBody>
      </p:sp>
      <p:pic>
        <p:nvPicPr>
          <p:cNvPr id="38" name="slide6_picture15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11135" y="4313936"/>
            <a:ext cx="304165" cy="29146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9" name=""/>
          <p:cNvGraphicFramePr>
            <a:graphicFrameLocks noGrp="1"/>
          </p:cNvGraphicFramePr>
          <p:nvPr/>
        </p:nvGraphicFramePr>
        <p:xfrm>
          <a:off x="6605905" y="1851914"/>
          <a:ext cx="3589020" cy="1054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9020"/>
              </a:tblGrid>
              <a:tr h="1054100">
                <a:tc>
                  <a:txBody>
                    <a:bodyPr/>
                    <a:lstStyle/>
                    <a:p>
                      <a:pPr algn="ctr" marL="0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2000" b="1">
                          <a:solidFill>
                            <a:srgbClr val="0070c0"/>
                          </a:solidFill>
                          <a:latin typeface="나눔바른고딕"/>
                        </a:rPr>
                        <a:t>erdCloud</a:t>
                      </a:r>
                    </a:p>
                  </a:txBody>
                  <a:tcPr marT="46355" marR="89535" marL="89535" marB="46355">
                    <a:lnL w="3175" cap="flat">
                      <a:solidFill>
                        <a:srgbClr val="00206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L>
                    <a:lnR w="3175" cap="flat">
                      <a:solidFill>
                        <a:srgbClr val="00206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R>
                    <a:lnT w="3175" cap="flat">
                      <a:solidFill>
                        <a:srgbClr val="00206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T>
                    <a:lnB w="3175" cap="flat">
                      <a:solidFill>
                        <a:srgbClr val="002060">
                          <a:alpha val="100000"/>
                        </a:srgbClr>
                      </a:solidFill>
                      <a:prstDash val="solid"/>
                      <a:round/>
                      <a:headEnd type="none"/>
                      <a:tailEnd type="none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0" name="slide6_picture16" descr="C:/Users/User/AppData/Roaming/PolarisOffice/ETemp/9064_12989032/image31.pn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40371" y="1918970"/>
            <a:ext cx="304800" cy="2921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1" name="slide6_shape14"/>
          <p:cNvSpPr/>
          <p:nvPr/>
        </p:nvSpPr>
        <p:spPr>
          <a:xfrm>
            <a:off x="6928485" y="2318004"/>
            <a:ext cx="3069649" cy="434975"/>
          </a:xfrm>
          <a:prstGeom prst="rect">
            <a:avLst/>
          </a:prstGeom>
          <a:solidFill>
            <a:schemeClr val="accent1">
              <a:alpha val="68000"/>
              <a:lumMod val="40000"/>
              <a:lumOff val="60000"/>
            </a:schemeClr>
          </a:solidFill>
          <a:ln w="9525" cap="flat">
            <a:noFill/>
            <a:miter lim="800000"/>
            <a:tailEnd type="stealth" w="sm" len="med"/>
          </a:ln>
        </p:spPr>
        <p:txBody>
          <a:bodyPr wrap="square" lIns="0" tIns="0" rIns="0" bIns="0" anchor="ctr">
            <a:noAutofit xmlns:a="http://schemas.openxmlformats.org/drawingml/2006/main"/>
          </a:bodyPr>
          <a:lstStyle/>
          <a:p>
            <a:pPr algn="ctr" marL="0" defTabSz="914400" latinLnBrk="1">
              <a:lnSpc>
                <a:spcPct val="90000"/>
              </a:lnSpc>
              <a:buNone/>
            </a:pPr>
            <a:r>
              <a:rPr lang="en-US" altLang="ko-KR" sz="1200" b="1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ㆍ</a:t>
            </a:r>
            <a:r>
              <a:rPr lang="en-US" altLang="ko-KR" sz="1200" b="1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erdCloud</a:t>
            </a:r>
            <a:r>
              <a:rPr lang="en-US" altLang="ko-KR" sz="1200" b="1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를</a:t>
            </a:r>
            <a:r>
              <a:rPr lang="en-US" altLang="ko-KR" sz="1200" b="1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 </a:t>
            </a:r>
            <a:r>
              <a:rPr lang="en-US" altLang="ko-KR" sz="1200" b="1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사용하여</a:t>
            </a:r>
            <a:r>
              <a:rPr lang="en-US" altLang="ko-KR" sz="1200" b="1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 </a:t>
            </a:r>
            <a:r>
              <a:rPr lang="en-US" altLang="ko-KR" sz="1200" b="1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다이어그램</a:t>
            </a:r>
            <a:r>
              <a:rPr lang="en-US" altLang="ko-KR" sz="1200" b="1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 </a:t>
            </a:r>
            <a:r>
              <a:rPr lang="en-US" altLang="ko-KR" sz="1200" b="1" kern="1200">
                <a:solidFill>
                  <a:srgbClr val="000000"/>
                </a:solidFill>
                <a:latin typeface="+mn-cs"/>
                <a:ea typeface="+mn-ea"/>
                <a:cs typeface="+mn-cs"/>
              </a:rPr>
              <a:t>모델링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7_picture1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06" y="1614830"/>
            <a:ext cx="5436823" cy="4009547"/>
          </a:xfrm>
          <a:prstGeom prst="rect">
            <a:avLst/>
          </a:prstGeom>
        </p:spPr>
      </p:pic>
      <p:sp>
        <p:nvSpPr>
          <p:cNvPr id="4" name="slide7_shape1"/>
          <p:cNvSpPr/>
          <p:nvPr/>
        </p:nvSpPr>
        <p:spPr>
          <a:xfrm>
            <a:off x="2159861" y="5744109"/>
            <a:ext cx="1135714" cy="41991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>
            <a:solidFill>
              <a:schemeClr val="accent4"/>
            </a:solidFill>
            <a:prstDash val="solid"/>
          </a:ln>
        </p:spPr>
        <p:txBody>
          <a:bodyPr lIns="90000" tIns="46800" rIns="90000" bIns="46800" anchor="ctr"/>
          <a:lstStyle/>
          <a:p>
            <a:pPr algn="ctr" marL="0" defTabSz="914400" latinLnBrk="1">
              <a:lnSpc>
                <a:spcPct val="100000"/>
              </a:lnSpc>
              <a:buNone/>
            </a:pPr>
            <a:r>
              <a:rPr lang="en-US" altLang="ko-KR" sz="1400" b="1" kern="1200">
                <a:solidFill>
                  <a:schemeClr val="accent2">
                    <a:alpha val="100000"/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Draw.io</a:t>
            </a:r>
          </a:p>
        </p:txBody>
      </p:sp>
      <p:sp>
        <p:nvSpPr>
          <p:cNvPr id="5" name="slide7_shape2"/>
          <p:cNvSpPr/>
          <p:nvPr/>
        </p:nvSpPr>
        <p:spPr>
          <a:xfrm>
            <a:off x="8187344" y="5624377"/>
            <a:ext cx="1344195" cy="4305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>
            <a:solidFill>
              <a:schemeClr val="accent6">
                <a:lumMod val="40000"/>
                <a:lumOff val="60000"/>
              </a:schemeClr>
            </a:solidFill>
            <a:prstDash val="solid"/>
          </a:ln>
        </p:spPr>
        <p:txBody>
          <a:bodyPr lIns="90000" tIns="46800" rIns="90000" bIns="46800" anchor="ctr"/>
          <a:lstStyle/>
          <a:p>
            <a:pPr algn="ctr" marL="0" defTabSz="914400" latinLnBrk="1">
              <a:lnSpc>
                <a:spcPct val="100000"/>
              </a:lnSpc>
              <a:buNone/>
            </a:pPr>
            <a:r>
              <a:rPr lang="en-US" altLang="ko-KR" sz="1400" b="1" kern="1200">
                <a:solidFill>
                  <a:schemeClr val="accent6">
                    <a:alpha val="100000"/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erd Diagram</a:t>
            </a:r>
          </a:p>
        </p:txBody>
      </p:sp>
      <p:sp>
        <p:nvSpPr>
          <p:cNvPr id="6" name="slide7_shape3"/>
          <p:cNvSpPr/>
          <p:nvPr/>
        </p:nvSpPr>
        <p:spPr>
          <a:xfrm>
            <a:off x="1900597" y="934825"/>
            <a:ext cx="7624445" cy="584200"/>
          </a:xfrm>
          <a:prstGeom prst="rect">
            <a:avLst/>
          </a:prstGeom>
          <a:noFill/>
          <a:ln w="0">
            <a:noFill/>
          </a:ln>
        </p:spPr>
        <p:txBody>
          <a:bodyPr wrap="none" lIns="91440" tIns="45720" rIns="91440" bIns="45720" anchor="t">
            <a:spAutoFit xmlns:a="http://schemas.openxmlformats.org/drawingml/2006/main"/>
          </a:bodyPr>
          <a:lstStyle/>
          <a:p>
            <a:pPr algn="ctr" marL="0" defTabSz="914400" latinLnBrk="1">
              <a:lnSpc>
                <a:spcPct val="100000"/>
              </a:lnSpc>
              <a:buNone/>
            </a:pPr>
            <a:r>
              <a:rPr lang="en-US" altLang="ko-KR"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# </a:t>
            </a:r>
            <a:r>
              <a:rPr lang="ko-KR" altLang="ko-KR" sz="2800" b="1" kern="1200">
                <a:solidFill>
                  <a:srgbClr val="000000"/>
                </a:solidFill>
                <a:latin typeface="+mn-lt"/>
                <a:ea typeface="나눔고딕, 맑은 고딕, 돋움, AppleGothic"/>
                <a:cs typeface="+mn-cs"/>
              </a:rPr>
              <a:t>데이터베이스</a:t>
            </a:r>
            <a:r>
              <a:rPr lang="en-US" altLang="ko-KR" sz="2800" b="1" kern="1200">
                <a:solidFill>
                  <a:srgbClr val="000000"/>
                </a:solidFill>
                <a:latin typeface="+mn-lt"/>
                <a:ea typeface="나눔고딕, 맑은 고딕, 돋움, AppleGothic"/>
                <a:cs typeface="+mn-cs"/>
              </a:rPr>
              <a:t> </a:t>
            </a:r>
            <a:r>
              <a:rPr lang="ko-KR" altLang="ko-KR" sz="2800" b="1" kern="1200">
                <a:solidFill>
                  <a:srgbClr val="000000"/>
                </a:solidFill>
                <a:latin typeface="+mn-lt"/>
                <a:ea typeface="나눔고딕, 맑은 고딕, 돋움, AppleGothic"/>
                <a:cs typeface="+mn-cs"/>
              </a:rPr>
              <a:t>모델링</a:t>
            </a:r>
          </a:p>
        </p:txBody>
      </p:sp>
      <p:pic>
        <p:nvPicPr>
          <p:cNvPr id="7" name="nppt_16854938147741353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46129" y="2209269"/>
            <a:ext cx="6826623" cy="315961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8_shape1"/>
          <p:cNvSpPr/>
          <p:nvPr>
            <p:ph type="ctrTitle"/>
          </p:nvPr>
        </p:nvSpPr>
        <p:spPr>
          <a:xfrm>
            <a:off x="714476" y="2613052"/>
            <a:ext cx="5372000" cy="461217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pPr algn="l" marL="0" defTabSz="914400" latinLnBrk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ko-KR" sz="3200" b="1" kern="1200">
                <a:solidFill>
                  <a:schemeClr val="bg1">
                    <a:alpha val="100000"/>
                  </a:schemeClr>
                </a:solidFill>
                <a:latin typeface="+mj-cs"/>
                <a:ea typeface="나눔바른고딕"/>
                <a:cs typeface="+mj-cs"/>
              </a:rPr>
              <a:t>III. </a:t>
            </a:r>
            <a:r>
              <a:rPr lang="ko-KR" altLang="ko-KR" sz="3200" b="1" kern="1200">
                <a:solidFill>
                  <a:schemeClr val="bg1">
                    <a:alpha val="100000"/>
                  </a:schemeClr>
                </a:solidFill>
                <a:latin typeface="+mj-cs"/>
                <a:ea typeface="나눔바른고딕"/>
                <a:cs typeface="+mj-cs"/>
              </a:rPr>
              <a:t>기본</a:t>
            </a:r>
            <a:r>
              <a:rPr lang="en-US" altLang="ko-KR" sz="3200" b="1" kern="1200">
                <a:solidFill>
                  <a:schemeClr val="bg1">
                    <a:alpha val="100000"/>
                  </a:schemeClr>
                </a:solidFill>
                <a:latin typeface="+mj-cs"/>
                <a:ea typeface="나눔바른고딕"/>
                <a:cs typeface="+mj-cs"/>
              </a:rPr>
              <a:t> </a:t>
            </a:r>
            <a:r>
              <a:rPr lang="ko-KR" altLang="ko-KR" sz="3200" b="1" kern="1200">
                <a:solidFill>
                  <a:schemeClr val="bg1">
                    <a:alpha val="100000"/>
                  </a:schemeClr>
                </a:solidFill>
                <a:latin typeface="+mj-cs"/>
                <a:ea typeface="나눔바른고딕"/>
                <a:cs typeface="+mj-cs"/>
              </a:rPr>
              <a:t>기능</a:t>
            </a:r>
            <a:r>
              <a:rPr lang="en-US" altLang="ko-KR" sz="3200" b="1" kern="1200">
                <a:solidFill>
                  <a:schemeClr val="bg1">
                    <a:alpha val="100000"/>
                  </a:schemeClr>
                </a:solidFill>
                <a:latin typeface="+mj-cs"/>
                <a:ea typeface="나눔바른고딕"/>
                <a:cs typeface="+mj-cs"/>
              </a:rPr>
              <a:t> </a:t>
            </a:r>
            <a:r>
              <a:rPr lang="ko-KR" altLang="ko-KR" sz="3200" b="1" kern="1200">
                <a:solidFill>
                  <a:schemeClr val="bg1">
                    <a:alpha val="100000"/>
                  </a:schemeClr>
                </a:solidFill>
                <a:latin typeface="+mj-cs"/>
                <a:ea typeface="나눔바른고딕"/>
                <a:cs typeface="+mj-cs"/>
              </a:rPr>
              <a:t>요구사항</a:t>
            </a:r>
            <a:r>
              <a:rPr lang="en-US" altLang="ko-KR" sz="3200" b="1" kern="1200">
                <a:solidFill>
                  <a:schemeClr val="bg1">
                    <a:alpha val="100000"/>
                  </a:schemeClr>
                </a:solidFill>
                <a:latin typeface="+mj-cs"/>
                <a:ea typeface="나눔바른고딕"/>
                <a:cs typeface="+mj-cs"/>
              </a:rPr>
              <a:t> </a:t>
            </a:r>
            <a:r>
              <a:rPr lang="ko-KR" altLang="ko-KR" sz="3200" b="1" kern="1200">
                <a:solidFill>
                  <a:schemeClr val="bg1">
                    <a:alpha val="100000"/>
                  </a:schemeClr>
                </a:solidFill>
                <a:latin typeface="+mj-cs"/>
                <a:ea typeface="나눔바른고딕"/>
                <a:cs typeface="+mj-cs"/>
              </a:rPr>
              <a:t>분석</a:t>
            </a:r>
            <a:endParaRPr sz="3200" b="1" kern="1200">
              <a:solidFill>
                <a:schemeClr val="bg1">
                  <a:alpha val="100000"/>
                </a:schemeClr>
              </a:solidFill>
              <a:latin typeface="+mj-cs"/>
              <a:ea typeface="나눔바른고딕"/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9_shape1"/>
          <p:cNvSpPr/>
          <p:nvPr/>
        </p:nvSpPr>
        <p:spPr>
          <a:xfrm>
            <a:off x="279717" y="1339426"/>
            <a:ext cx="11632565" cy="480131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 xmlns:a="http://schemas.openxmlformats.org/drawingml/2006/main"/>
          </a:bodyPr>
          <a:lstStyle>
            <a:lvl1pPr marL="0" indent="0" latinLnBrk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  <a:ea typeface="나눔바른고딕"/>
              </a:defRPr>
            </a:lvl1pPr>
          </a:lstStyle>
          <a:p>
            <a:pPr algn="l" marL="0" indent="0" defTabSz="914400" latinLnBrk="0">
              <a:lnSpc>
                <a:spcPct val="100000"/>
              </a:lnSpc>
              <a:buNone/>
            </a:pPr>
            <a:r>
              <a:rPr lang="en-US" altLang="ko-KR" sz="28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# </a:t>
            </a:r>
            <a:r>
              <a:rPr lang="ko-KR" altLang="ko-KR" sz="28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프로젝트</a:t>
            </a:r>
            <a:r>
              <a:rPr lang="en-US" altLang="ko-KR" sz="28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ko-KR" sz="28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프로그램의</a:t>
            </a:r>
            <a:r>
              <a:rPr lang="en-US" altLang="ko-KR" sz="28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 </a:t>
            </a:r>
            <a:r>
              <a:rPr lang="ko-KR" altLang="ko-KR" sz="28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기능</a:t>
            </a:r>
            <a:endParaRPr sz="2800" b="1" kern="1200">
              <a:solidFill>
                <a:srgbClr val="3f3f3f"/>
              </a:solidFill>
              <a:latin typeface="나눔고딕"/>
              <a:ea typeface="나눔고딕"/>
              <a:cs typeface="+mn-cs"/>
            </a:endParaRPr>
          </a:p>
          <a:p>
            <a:pPr algn="l" marL="0" indent="0" defTabSz="914400" latinLnBrk="0">
              <a:lnSpc>
                <a:spcPct val="100000"/>
              </a:lnSpc>
              <a:buNone/>
            </a:pPr>
            <a:endParaRPr sz="2000" b="1" kern="1200">
              <a:solidFill>
                <a:srgbClr val="3f3f3f"/>
              </a:solidFill>
              <a:latin typeface="나눔고딕"/>
              <a:ea typeface="나눔고딕"/>
              <a:cs typeface="+mn-cs"/>
            </a:endParaRPr>
          </a:p>
          <a:p>
            <a:pPr algn="l" marL="0" indent="0" defTabSz="914400" latinLnBrk="0">
              <a:lnSpc>
                <a:spcPct val="100000"/>
              </a:lnSpc>
              <a:buNone/>
            </a:pPr>
            <a:endParaRPr sz="2000" b="1" kern="1200">
              <a:solidFill>
                <a:srgbClr val="3f3f3f"/>
              </a:solidFill>
              <a:latin typeface="나눔고딕"/>
              <a:ea typeface="나눔고딕"/>
              <a:cs typeface="+mn-cs"/>
            </a:endParaRPr>
          </a:p>
          <a:p>
            <a:pPr algn="l" marL="0" indent="0" defTabSz="914400" latinLnBrk="0">
              <a:lnSpc>
                <a:spcPct val="100000"/>
              </a:lnSpc>
              <a:buNone/>
            </a:pP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- 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관리자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 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계정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 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Admin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으로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 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로그인하면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 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회원관리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, 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퀴즈관리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 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등의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 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관리자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 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메뉴들을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 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볼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 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수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 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있도록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 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구성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 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및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 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기능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 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설정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 (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자바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 Method 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기능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및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 SQL Insert 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구현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)</a:t>
            </a:r>
          </a:p>
          <a:p>
            <a:pPr algn="l" marL="0" indent="0" defTabSz="914400" latinLnBrk="0">
              <a:lnSpc>
                <a:spcPct val="100000"/>
              </a:lnSpc>
              <a:buNone/>
            </a:pPr>
            <a:endParaRPr sz="1400" b="1" kern="1200">
              <a:solidFill>
                <a:srgbClr val="3f3f3f"/>
              </a:solidFill>
              <a:latin typeface="나눔고딕"/>
              <a:ea typeface="나눔고딕"/>
              <a:cs typeface="+mn-cs"/>
            </a:endParaRPr>
          </a:p>
          <a:p>
            <a:pPr algn="l" marL="0" indent="0" defTabSz="914400" latinLnBrk="0">
              <a:lnSpc>
                <a:spcPct val="100000"/>
              </a:lnSpc>
              <a:buNone/>
            </a:pP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- 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회원가입시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 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아이디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, 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비밀번호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, 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이름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, 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이메일를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 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입력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 (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아이디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 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중복체크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 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기능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 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추가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 / SQL 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Merge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문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응용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)</a:t>
            </a:r>
          </a:p>
          <a:p>
            <a:pPr algn="l" marL="0" indent="0" defTabSz="914400" latinLnBrk="0">
              <a:lnSpc>
                <a:spcPct val="100000"/>
              </a:lnSpc>
              <a:buNone/>
            </a:pPr>
            <a:endParaRPr sz="1400" b="1" kern="1200">
              <a:solidFill>
                <a:srgbClr val="3f3f3f"/>
              </a:solidFill>
              <a:latin typeface="나눔고딕"/>
              <a:ea typeface="나눔고딕"/>
              <a:cs typeface="+mn-cs"/>
            </a:endParaRPr>
          </a:p>
          <a:p>
            <a:pPr algn="l" marL="0" indent="0" defTabSz="914400" latinLnBrk="0">
              <a:lnSpc>
                <a:spcPct val="100000"/>
              </a:lnSpc>
              <a:buNone/>
            </a:pP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- 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로그인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 (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아이디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, 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비밀번호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) / 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아이디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, 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비밀번호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 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찾기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 (SQL 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Select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문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및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Update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문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응용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)</a:t>
            </a:r>
          </a:p>
          <a:p>
            <a:pPr algn="l" marL="0" indent="0" defTabSz="914400" latinLnBrk="0">
              <a:lnSpc>
                <a:spcPct val="100000"/>
              </a:lnSpc>
              <a:buNone/>
            </a:pPr>
            <a:endParaRPr sz="1400" b="1" kern="1200">
              <a:solidFill>
                <a:srgbClr val="3f3f3f"/>
              </a:solidFill>
              <a:latin typeface="나눔고딕"/>
              <a:ea typeface="나눔고딕"/>
              <a:cs typeface="+mn-cs"/>
            </a:endParaRPr>
          </a:p>
          <a:p>
            <a:pPr algn="l" marL="0" indent="0" defTabSz="914400" latinLnBrk="0">
              <a:lnSpc>
                <a:spcPct val="100000"/>
              </a:lnSpc>
              <a:buNone/>
            </a:pP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- 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로그인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시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, 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나의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정보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, 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랭킹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, 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게임시작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및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확인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기능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 (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자바의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 Method 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응용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)</a:t>
            </a:r>
          </a:p>
          <a:p>
            <a:pPr algn="l" marL="0" indent="0" defTabSz="914400" latinLnBrk="0">
              <a:lnSpc>
                <a:spcPct val="100000"/>
              </a:lnSpc>
              <a:buNone/>
            </a:pPr>
            <a:endParaRPr sz="1400" b="1" kern="1200">
              <a:solidFill>
                <a:srgbClr val="3f3f3f"/>
              </a:solidFill>
              <a:latin typeface="나눔고딕"/>
              <a:ea typeface="나눔고딕"/>
              <a:cs typeface="+mn-cs"/>
            </a:endParaRPr>
          </a:p>
          <a:p>
            <a:pPr algn="l" marL="0" indent="0" defTabSz="914400" latinLnBrk="0">
              <a:lnSpc>
                <a:spcPct val="100000"/>
              </a:lnSpc>
              <a:buNone/>
            </a:pP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- 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화면에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 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일정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 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주어진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 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시간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 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동안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 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단어를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 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띄워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 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사용자가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 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문제를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 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푼다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.</a:t>
            </a:r>
          </a:p>
          <a:p>
            <a:pPr algn="l" marL="0" indent="0" defTabSz="914400" latinLnBrk="0">
              <a:lnSpc>
                <a:spcPct val="100000"/>
              </a:lnSpc>
              <a:buNone/>
            </a:pPr>
            <a:endParaRPr sz="1400" b="1" kern="1200">
              <a:solidFill>
                <a:srgbClr val="3f3f3f"/>
              </a:solidFill>
              <a:latin typeface="나눔고딕"/>
              <a:ea typeface="나눔고딕"/>
              <a:cs typeface="+mn-cs"/>
            </a:endParaRPr>
          </a:p>
          <a:p>
            <a:pPr algn="l" marL="0" indent="0" defTabSz="914400" latinLnBrk="0">
              <a:lnSpc>
                <a:spcPct val="100000"/>
              </a:lnSpc>
              <a:buNone/>
            </a:pP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- 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나라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 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수도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 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맞추기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 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게임이며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, Hard (3), Normal (2), Easy (1) 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난이도를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 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선택할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 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수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 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있다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.</a:t>
            </a:r>
          </a:p>
          <a:p>
            <a:pPr algn="l" marL="0" indent="0" defTabSz="914400" latinLnBrk="0">
              <a:lnSpc>
                <a:spcPct val="100000"/>
              </a:lnSpc>
              <a:buNone/>
            </a:pPr>
            <a:endParaRPr sz="1400" b="1" kern="1200">
              <a:solidFill>
                <a:srgbClr val="3f3f3f"/>
              </a:solidFill>
              <a:latin typeface="나눔고딕"/>
              <a:ea typeface="나눔고딕"/>
              <a:cs typeface="+mn-cs"/>
            </a:endParaRPr>
          </a:p>
          <a:p>
            <a:pPr algn="l" marL="0" indent="0" defTabSz="914400" latinLnBrk="0">
              <a:lnSpc>
                <a:spcPct val="100000"/>
              </a:lnSpc>
              <a:buNone/>
            </a:pP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- 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문제는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 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순서가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 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없고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 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매번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 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랜덤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출제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 (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자바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 List 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배열을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응용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)</a:t>
            </a:r>
          </a:p>
          <a:p>
            <a:pPr algn="l" marL="0" indent="0" defTabSz="914400" latinLnBrk="0">
              <a:lnSpc>
                <a:spcPct val="100000"/>
              </a:lnSpc>
              <a:buNone/>
            </a:pPr>
            <a:endParaRPr sz="1400" b="1" kern="1200">
              <a:solidFill>
                <a:srgbClr val="3f3f3f"/>
              </a:solidFill>
              <a:latin typeface="나눔고딕"/>
              <a:ea typeface="나눔고딕"/>
              <a:cs typeface="+mn-cs"/>
            </a:endParaRPr>
          </a:p>
          <a:p>
            <a:pPr algn="l" marL="0" indent="0" defTabSz="914400" latinLnBrk="0">
              <a:lnSpc>
                <a:spcPct val="100000"/>
              </a:lnSpc>
              <a:buNone/>
            </a:pP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- 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랭킹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 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기능이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 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있으며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 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순위와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 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점수는</a:t>
            </a:r>
            <a:r>
              <a:rPr lang="en-US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 </a:t>
            </a:r>
            <a:r>
              <a:rPr lang="ko-KR" altLang="ko-KR" sz="1400" b="1" kern="1200">
                <a:solidFill>
                  <a:srgbClr val="3f3f3f"/>
                </a:solidFill>
                <a:latin typeface="나눔고딕"/>
                <a:ea typeface="나눔고딕"/>
                <a:cs typeface="+mn-cs"/>
              </a:rPr>
              <a:t>내림차순</a:t>
            </a:r>
            <a:endParaRPr sz="1400" b="1" kern="1200">
              <a:solidFill>
                <a:srgbClr val="3f3f3f"/>
              </a:solidFill>
              <a:latin typeface="나눔고딕"/>
              <a:ea typeface="나눔고딕"/>
              <a:cs typeface="+mn-cs"/>
            </a:endParaRPr>
          </a:p>
          <a:p>
            <a:pPr algn="l" marL="0" indent="0" defTabSz="914400" latinLnBrk="0">
              <a:lnSpc>
                <a:spcPct val="100000"/>
              </a:lnSpc>
              <a:buNone/>
            </a:pPr>
            <a:endParaRPr sz="1400" b="1" kern="1200">
              <a:solidFill>
                <a:srgbClr val="3f3f3f"/>
              </a:solidFill>
              <a:latin typeface="나눔고딕"/>
              <a:ea typeface="나눔고딕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tint val="67000"/>
                <a:satMod val="105000"/>
              </a:schemeClr>
            </a:gs>
            <a:gs pos="50000">
              <a:schemeClr val="phClr">
                <a:lumMod val="105000"/>
                <a:tint val="73000"/>
                <a:satMod val="103000"/>
              </a:schemeClr>
            </a:gs>
            <a:gs pos="100000">
              <a:schemeClr val="phClr">
                <a:lumMod val="105000"/>
                <a:tint val="81000"/>
                <a:satMod val="10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lumMod val="102000"/>
                <a:tint val="94000"/>
                <a:satMod val="103000"/>
              </a:schemeClr>
            </a:gs>
            <a:gs pos="50000">
              <a:schemeClr val="phClr">
                <a:lumMod val="100000"/>
                <a:shade val="100000"/>
                <a:satMod val="110000"/>
              </a:schemeClr>
            </a:gs>
            <a:gs pos="100000">
              <a:schemeClr val="phClr">
                <a:lumMod val="99000"/>
                <a:shade val="78000"/>
                <a:satMod val="120000"/>
              </a:schemeClr>
            </a:gs>
          </a:gsLst>
          <a:lin ang="540000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 xmlns:a="http://schemas.openxmlformats.org/drawingml/2006/main">
          <a:effectLst/>
        </a:effectStyle>
        <a:effectStyle xmlns:a="http://schemas.openxmlformats.org/drawingml/2006/main">
          <a:effectLst/>
        </a:effectStyle>
        <a:effectStyle xmlns:a="http://schemas.openxmlformats.org/drawingml/2006/main"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lumMod val="102000"/>
                <a:tint val="93000"/>
                <a:shade val="98000"/>
                <a:satMod val="150000"/>
              </a:schemeClr>
            </a:gs>
            <a:gs pos="50000">
              <a:schemeClr val="phClr">
                <a:lumMod val="103000"/>
                <a:tint val="98000"/>
                <a:shade val="90000"/>
                <a:satMod val="130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1"/>
        </a:gradFill>
      </a:bgFillStyleLst>
    </a:fmtScheme>
  </a:themeElements>
</a:theme>
</file>

<file path=ppt/theme/theme2.xml><?xml version="1.0" encoding="utf-8"?>
<a:theme xmlns:a="http://schemas.openxmlformats.org/drawingml/2006/main" name="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等线 Light"/>
        <a:font script="Hant" typeface="新細明體"/>
        <a:font script="Hebr" typeface="Times New Roman"/>
        <a:font script="Jpan" typeface="游ゴシック Light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ans" typeface="等线"/>
        <a:font script="Hant" typeface="新細明體"/>
        <a:font script="Hebr" typeface="Arial"/>
        <a:font script="Jpan" typeface="游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tint val="67000"/>
                <a:satMod val="105000"/>
              </a:schemeClr>
            </a:gs>
            <a:gs pos="50000">
              <a:schemeClr val="phClr">
                <a:lumMod val="105000"/>
                <a:tint val="73000"/>
                <a:satMod val="103000"/>
              </a:schemeClr>
            </a:gs>
            <a:gs pos="100000">
              <a:schemeClr val="phClr">
                <a:lumMod val="105000"/>
                <a:tint val="81000"/>
                <a:satMod val="10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lumMod val="102000"/>
                <a:tint val="94000"/>
                <a:satMod val="103000"/>
              </a:schemeClr>
            </a:gs>
            <a:gs pos="50000">
              <a:schemeClr val="phClr">
                <a:lumMod val="100000"/>
                <a:shade val="100000"/>
                <a:satMod val="110000"/>
              </a:schemeClr>
            </a:gs>
            <a:gs pos="100000">
              <a:schemeClr val="phClr">
                <a:lumMod val="99000"/>
                <a:shade val="78000"/>
                <a:satMod val="120000"/>
              </a:schemeClr>
            </a:gs>
          </a:gsLst>
          <a:lin ang="540000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 xmlns:a="http://schemas.openxmlformats.org/drawingml/2006/main">
          <a:effectLst/>
        </a:effectStyle>
        <a:effectStyle xmlns:a="http://schemas.openxmlformats.org/drawingml/2006/main">
          <a:effectLst/>
        </a:effectStyle>
        <a:effectStyle xmlns:a="http://schemas.openxmlformats.org/drawingml/2006/main"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lumMod val="102000"/>
                <a:tint val="93000"/>
                <a:shade val="98000"/>
                <a:satMod val="150000"/>
              </a:schemeClr>
            </a:gs>
            <a:gs pos="50000">
              <a:schemeClr val="phClr">
                <a:lumMod val="103000"/>
                <a:tint val="98000"/>
                <a:shade val="90000"/>
                <a:satMod val="130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1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사이냅소프트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국가 게임 - 프로젝트 V1.3</dc:title>
  <dc:creator>jong hyun kim</dc:creator>
  <cp:lastModifiedBy>신명근(shinkyle222)</cp:lastModifiedBy>
  <dcterms:modified xsi:type="dcterms:W3CDTF">2023-05-31T00:45:00Z</dcterms:modified>
</cp:coreProperties>
</file>