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20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73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857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694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00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33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549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97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63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058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05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11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1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59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39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52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96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7A06-9A26-4366-81C7-EC5BEEC28FE9}" type="datetimeFigureOut">
              <a:rPr lang="en-NZ" smtClean="0"/>
              <a:t>21/02/2022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E129-485A-44DB-AE1E-0E8EB7A4A5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182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F5FB-E476-49CB-977D-21D32EBB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DAT602 – Brief and Timeline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61BAD-88C7-4DC6-9C9B-D3E224F6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719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D4C9-E7A7-45B1-9D62-912EB5A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D5D2-0418-4EE9-B8CB-1C4290F8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 outcomes listed</a:t>
            </a:r>
          </a:p>
          <a:p>
            <a:r>
              <a:rPr lang="en-US" dirty="0" err="1"/>
              <a:t>Analyse</a:t>
            </a:r>
            <a:r>
              <a:rPr lang="en-US" dirty="0"/>
              <a:t> and evaluate an existing database application design.</a:t>
            </a:r>
          </a:p>
          <a:p>
            <a:r>
              <a:rPr lang="en-US" dirty="0"/>
              <a:t>Apply Structured Query Language (SQL) to access and update a database.</a:t>
            </a:r>
          </a:p>
          <a:p>
            <a:r>
              <a:rPr lang="en-NZ" dirty="0"/>
              <a:t>Design and implement a prototype database application.</a:t>
            </a:r>
            <a:endParaRPr lang="en-US" dirty="0"/>
          </a:p>
          <a:p>
            <a:r>
              <a:rPr lang="en-US" dirty="0"/>
              <a:t>Explain and compare different approaches to the management of effective concurrent data access.</a:t>
            </a:r>
          </a:p>
        </p:txBody>
      </p:sp>
    </p:spTree>
    <p:extLst>
      <p:ext uri="{BB962C8B-B14F-4D97-AF65-F5344CB8AC3E}">
        <p14:creationId xmlns:p14="http://schemas.microsoft.com/office/powerpoint/2010/main" val="27095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E8DA-C380-4D8F-9BFB-0828F19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Week 1-3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255E-ED08-4C69-B04D-E6FDD2662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E52E-F3AE-4906-950D-B380095EF3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Course Intro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Make Project Descriptions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What is CRUD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Install </a:t>
            </a:r>
            <a:r>
              <a:rPr lang="en-US" sz="2000" dirty="0" err="1"/>
              <a:t>mySQL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Practice </a:t>
            </a:r>
            <a:r>
              <a:rPr lang="en-US" sz="2000" dirty="0" err="1"/>
              <a:t>mySQL</a:t>
            </a:r>
            <a:r>
              <a:rPr lang="en-US" sz="2000" dirty="0"/>
              <a:t> Procedures</a:t>
            </a:r>
          </a:p>
          <a:p>
            <a:pPr marL="342900" indent="-342900">
              <a:buFontTx/>
              <a:buChar char="-"/>
            </a:pPr>
            <a:endParaRPr lang="en-NZ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AA056-4B4C-4113-AD90-C2806EED4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Week 2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8C2C9-0499-4004-8056-B3AD2374469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4DC20A-1B6E-4DD9-BDC0-DDA2BC819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3</a:t>
            </a:r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172487-E3F3-4229-8CB8-59E34819477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32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CB0-5DB2-45A6-9845-4F8424D9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4-6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1FE5-7393-427F-B6A1-13CFAFB7D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4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66FF-9C21-494B-87D4-55D623C9E98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50F5D-F938-46B5-AC54-E0590FD19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Week 5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04E1A8-F9E8-4695-B51D-0EB64A27DC4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77DB8E-2F93-4E63-AB1B-78AE7A3214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6</a:t>
            </a:r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B68531-9DFC-4331-A16B-B970B5C6B8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0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7684-3200-4071-949C-55AC2246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7-9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B86A-994B-4346-B0B2-A29C458A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7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2449C-1388-4A9B-B707-2BE4C622AEE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6BF06-1D79-4CC1-85F1-1DFD5D67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Week 8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2C0F8-5741-4591-BCE6-A2DD51B9F68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3ADB6F-D97F-4832-98EF-F69CF64ACB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9</a:t>
            </a:r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783AC3-BD14-4028-940D-8B3E0CFD6AD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998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5C42-1A15-465C-B702-5E2C9D6A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Week10-12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0E59-D0E0-4C71-946E-8C380EE7C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10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F76AC-A32B-4EF6-9023-3904469BA5C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6F411-838A-4101-B4DD-27608AD7B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Week 11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136EB-DC2C-4099-B9E8-734FC244CB7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BB5DF1-E07C-4B28-A712-FAB40C480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12</a:t>
            </a:r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5B101-793E-4457-866F-2AAA7F99003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4047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100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DAT602 – Brief and Timeline</vt:lpstr>
      <vt:lpstr>Brief</vt:lpstr>
      <vt:lpstr>Timeline: Week 1-3</vt:lpstr>
      <vt:lpstr>Week 4-6</vt:lpstr>
      <vt:lpstr>Week 7-9</vt:lpstr>
      <vt:lpstr>Week10-12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President | SANITI</dc:creator>
  <cp:lastModifiedBy>President | SANITI</cp:lastModifiedBy>
  <cp:revision>5</cp:revision>
  <dcterms:created xsi:type="dcterms:W3CDTF">2022-02-20T20:35:29Z</dcterms:created>
  <dcterms:modified xsi:type="dcterms:W3CDTF">2022-02-20T20:59:06Z</dcterms:modified>
</cp:coreProperties>
</file>