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814" r:id="rId2"/>
    <p:sldId id="1274" r:id="rId3"/>
    <p:sldId id="1280" r:id="rId4"/>
    <p:sldId id="1289" r:id="rId5"/>
    <p:sldId id="1290" r:id="rId6"/>
    <p:sldId id="1291" r:id="rId7"/>
    <p:sldId id="1292" r:id="rId8"/>
    <p:sldId id="1293" r:id="rId9"/>
    <p:sldId id="129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1407548E-B87F-4599-A8F1-7C74DE614064}">
          <p14:sldIdLst>
            <p14:sldId id="814"/>
            <p14:sldId id="1274"/>
            <p14:sldId id="1280"/>
            <p14:sldId id="1289"/>
            <p14:sldId id="1290"/>
            <p14:sldId id="1291"/>
            <p14:sldId id="1292"/>
            <p14:sldId id="1293"/>
            <p14:sldId id="1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FF00"/>
    <a:srgbClr val="DDE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1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9FF04C-DAC2-69DC-686F-24805F344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148CED-E5D7-8E4B-C9B9-80F22474C3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BE400-928C-4C6B-9646-6671C92EBE0B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51DF1-4517-1DA6-E4B6-F34C79165D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A01635-D0D6-78D2-5123-C7D4BBCBE3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58269-171E-4001-8420-4A9B0D998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0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126C-2E02-48A3-8049-B85023619448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7652-461D-4448-8533-3C9CB2E6A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0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D44398-1ED3-4F26-AFEC-4538146298E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10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hangingPunct="1"/>
            <a:fld id="{FFFE690A-1EC5-4B76-92C7-A50432784EA7}" type="slidenum">
              <a:rPr lang="en-US" altLang="ko-KR" sz="1200" smtClean="0">
                <a:latin typeface="Arial" charset="0"/>
              </a:rPr>
              <a:pPr eaLnBrk="1" hangingPunct="1"/>
              <a:t>2</a:t>
            </a:fld>
            <a:endParaRPr lang="en-US" altLang="ko-K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8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D44398-1ED3-4F26-AFEC-4538146298E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67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D44398-1ED3-4F26-AFEC-4538146298E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52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D44398-1ED3-4F26-AFEC-4538146298E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422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D44398-1ED3-4F26-AFEC-4538146298E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667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D44398-1ED3-4F26-AFEC-4538146298E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485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4512" indent="-344512" eaLnBrk="1" hangingPunct="1">
              <a:lnSpc>
                <a:spcPct val="25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7103"/>
            <a:fld id="{F0615652-A29D-492C-9CB3-ED3D4E4D3A74}" type="slidenum">
              <a:rPr lang="en-US" altLang="ko-KR" smtClean="0"/>
              <a:pPr defTabSz="917103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376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D44398-1ED3-4F26-AFEC-4538146298E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60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716D1C-3875-4236-ADA3-0B0520371907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EC2BB-786C-4177-99D0-2E51BCD24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8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716D1C-3875-4236-ADA3-0B0520371907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EC2BB-786C-4177-99D0-2E51BCD24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0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716D1C-3875-4236-ADA3-0B0520371907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EC2BB-786C-4177-99D0-2E51BCD24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7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716D1C-3875-4236-ADA3-0B0520371907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EC2BB-786C-4177-99D0-2E51BCD24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716D1C-3875-4236-ADA3-0B0520371907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EC2BB-786C-4177-99D0-2E51BCD24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7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716D1C-3875-4236-ADA3-0B0520371907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EC2BB-786C-4177-99D0-2E51BCD24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716D1C-3875-4236-ADA3-0B0520371907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EC2BB-786C-4177-99D0-2E51BCD24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2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716D1C-3875-4236-ADA3-0B0520371907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EC2BB-786C-4177-99D0-2E51BCD24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3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716D1C-3875-4236-ADA3-0B0520371907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EC2BB-786C-4177-99D0-2E51BCD24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716D1C-3875-4236-ADA3-0B0520371907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EC2BB-786C-4177-99D0-2E51BCD24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23C5DC-D7F7-4B26-82BA-B35716943888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V="1">
            <a:off x="3214688" y="6572250"/>
            <a:ext cx="5738812" cy="93663"/>
          </a:xfrm>
          <a:prstGeom prst="rect">
            <a:avLst/>
          </a:prstGeom>
          <a:solidFill>
            <a:srgbClr val="8CAFE8"/>
          </a:solidFill>
          <a:ln>
            <a:noFill/>
          </a:ln>
          <a:effectLst>
            <a:outerShdw dist="85194" dir="159390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ko-KR" altLang="en-US" sz="3600" b="1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FA806DF-D3E6-427E-A6D3-A433A5B0BF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2313" y="6297613"/>
            <a:ext cx="5921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kumimoji="0" sz="1400" b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81B8AE86-0C30-4C0C-9A28-EE8FD072BACC}" type="slidenum">
              <a:rPr lang="en-US" altLang="ko-KR" smtClean="0">
                <a:ea typeface="Tahoma" panose="020B0604030504040204" pitchFamily="34" charset="0"/>
              </a:rPr>
              <a:pPr>
                <a:defRPr/>
              </a:pPr>
              <a:t>‹#›</a:t>
            </a:fld>
            <a:endParaRPr lang="en-US" altLang="ko-KR" dirty="0">
              <a:ea typeface="Tahoma" panose="020B060403050404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57DD53F-9A44-4222-8E6E-3256BD6CE563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V="1">
            <a:off x="209550" y="260350"/>
            <a:ext cx="6450013" cy="77788"/>
          </a:xfrm>
          <a:prstGeom prst="rect">
            <a:avLst/>
          </a:prstGeom>
          <a:solidFill>
            <a:srgbClr val="325992"/>
          </a:solidFill>
          <a:ln>
            <a:noFill/>
          </a:ln>
          <a:effectLst>
            <a:outerShdw dist="85194" dir="159390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ko-KR" altLang="en-US" sz="3600" b="1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968B44D-6AFC-444D-B064-78788CE6F5C1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196850" y="857250"/>
            <a:ext cx="8810625" cy="65088"/>
          </a:xfrm>
          <a:prstGeom prst="rect">
            <a:avLst/>
          </a:prstGeom>
          <a:solidFill>
            <a:srgbClr val="8CAFE8"/>
          </a:solidFill>
          <a:ln>
            <a:noFill/>
          </a:ln>
          <a:effectLst>
            <a:outerShdw dist="85194" dir="159390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en-US" sz="3600" b="1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8C41EE0C-05D8-4891-9828-77E50B84435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516216" y="431800"/>
            <a:ext cx="2513484" cy="211138"/>
          </a:xfrm>
          <a:prstGeom prst="rect">
            <a:avLst/>
          </a:prstGeom>
          <a:solidFill>
            <a:srgbClr val="8CAF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000" dirty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프로젝트이름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87746628-5CCB-4CCF-B5C2-F7197774F4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00192" y="153988"/>
            <a:ext cx="2664421" cy="277812"/>
          </a:xfrm>
          <a:prstGeom prst="rect">
            <a:avLst/>
          </a:prstGeom>
          <a:solidFill>
            <a:srgbClr val="3259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000" dirty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프로젝트이름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6673087-9A42-4448-8E02-219A04DF73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063" y="6446838"/>
            <a:ext cx="276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300" b="1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조이름</a:t>
            </a:r>
            <a:endParaRPr kumimoji="0" lang="en-US" altLang="ko-KR" sz="1300" b="1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49363" y="1719263"/>
            <a:ext cx="7199312" cy="71437"/>
          </a:xfrm>
          <a:prstGeom prst="rect">
            <a:avLst/>
          </a:prstGeom>
          <a:solidFill>
            <a:srgbClr val="325992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276350" y="3087688"/>
            <a:ext cx="7200900" cy="71437"/>
          </a:xfrm>
          <a:prstGeom prst="rect">
            <a:avLst/>
          </a:prstGeom>
          <a:solidFill>
            <a:srgbClr val="325992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28626" y="2040911"/>
            <a:ext cx="6643774" cy="4226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latinLnBrk="0" hangingPunct="0">
              <a:lnSpc>
                <a:spcPct val="135000"/>
              </a:lnSpc>
              <a:defRPr/>
            </a:pPr>
            <a:r>
              <a:rPr lang="ko-KR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프로젝트제목</a:t>
            </a: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187624" y="3717032"/>
            <a:ext cx="684076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30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발표자이름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조이름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9AD7A77-5E8D-4E6C-8F98-FBE9130686F7}"/>
              </a:ext>
            </a:extLst>
          </p:cNvPr>
          <p:cNvSpPr txBox="1"/>
          <p:nvPr/>
        </p:nvSpPr>
        <p:spPr>
          <a:xfrm>
            <a:off x="291600" y="5644470"/>
            <a:ext cx="881690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제안의 배경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제안의 배경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…</a:t>
            </a:r>
          </a:p>
        </p:txBody>
      </p:sp>
      <p:sp>
        <p:nvSpPr>
          <p:cNvPr id="37" name="Text Box 147">
            <a:extLst>
              <a:ext uri="{FF2B5EF4-FFF2-40B4-BE49-F238E27FC236}">
                <a16:creationId xmlns:a16="http://schemas.microsoft.com/office/drawing/2014/main" id="{65654F50-6299-4B45-865D-61159D3C0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46200"/>
            <a:ext cx="3411538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Tahoma" pitchFamily="34" charset="0"/>
                <a:ea typeface="맑은 고딕" pitchFamily="50" charset="-127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98" name="Rectangle 9">
            <a:extLst>
              <a:ext uri="{FF2B5EF4-FFF2-40B4-BE49-F238E27FC236}">
                <a16:creationId xmlns:a16="http://schemas.microsoft.com/office/drawing/2014/main" id="{1A38F14F-C3CD-40AF-8928-AB7C91C3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5516"/>
            <a:ext cx="8258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500" b="1">
                <a:solidFill>
                  <a:srgbClr val="808080"/>
                </a:solidFill>
                <a:latin typeface="Tahoma" pitchFamily="34" charset="0"/>
                <a:cs typeface="Tahoma" pitchFamily="34" charset="0"/>
              </a:rPr>
              <a:t>Background</a:t>
            </a:r>
            <a:endParaRPr lang="en-US" altLang="ko-KR" sz="2500" b="1" dirty="0">
              <a:solidFill>
                <a:srgbClr val="80808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슬라이드 번호 개체 틀 1">
            <a:extLst>
              <a:ext uri="{FF2B5EF4-FFF2-40B4-BE49-F238E27FC236}">
                <a16:creationId xmlns:a16="http://schemas.microsoft.com/office/drawing/2014/main" id="{8ADE7F9F-0CD1-454A-B790-2E4C325B675D}"/>
              </a:ext>
            </a:extLst>
          </p:cNvPr>
          <p:cNvSpPr txBox="1">
            <a:spLocks/>
          </p:cNvSpPr>
          <p:nvPr/>
        </p:nvSpPr>
        <p:spPr>
          <a:xfrm>
            <a:off x="8342313" y="6297613"/>
            <a:ext cx="592137" cy="427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243CC9-DA29-4EA6-8911-2ED238B3FE04}" type="slidenum"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2</a:t>
            </a:fld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E68E7B-1B2E-7C22-3A62-8630CA11EA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27" y="1743686"/>
            <a:ext cx="3871161" cy="3871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5FA4F-183B-14C1-B7F5-1E6F4EC51068}"/>
              </a:ext>
            </a:extLst>
          </p:cNvPr>
          <p:cNvSpPr txBox="1"/>
          <p:nvPr/>
        </p:nvSpPr>
        <p:spPr>
          <a:xfrm>
            <a:off x="3143768" y="2272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2273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348D440-92F5-4D00-9749-EC17DA44CB6D}"/>
              </a:ext>
            </a:extLst>
          </p:cNvPr>
          <p:cNvSpPr txBox="1"/>
          <p:nvPr/>
        </p:nvSpPr>
        <p:spPr>
          <a:xfrm>
            <a:off x="291600" y="5644470"/>
            <a:ext cx="881690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기존 방법에 대한 개선 필요사항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….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기존 방법에 대한 개선 필요사항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….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3DF66B1-DFBA-40AF-A5B8-44606310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5516"/>
            <a:ext cx="8258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500" b="1" dirty="0">
                <a:solidFill>
                  <a:srgbClr val="808080"/>
                </a:solidFill>
                <a:latin typeface="Tahoma" pitchFamily="34" charset="0"/>
                <a:cs typeface="Tahoma" pitchFamily="34" charset="0"/>
              </a:rPr>
              <a:t>Motivation</a:t>
            </a: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E3133DD4-66C2-48CE-81CA-6C8E1F50001A}"/>
              </a:ext>
            </a:extLst>
          </p:cNvPr>
          <p:cNvSpPr txBox="1">
            <a:spLocks/>
          </p:cNvSpPr>
          <p:nvPr/>
        </p:nvSpPr>
        <p:spPr>
          <a:xfrm>
            <a:off x="8342313" y="6297613"/>
            <a:ext cx="592137" cy="427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243CC9-DA29-4EA6-8911-2ED238B3FE04}" type="slidenum"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3</a:t>
            </a:fld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147">
            <a:extLst>
              <a:ext uri="{FF2B5EF4-FFF2-40B4-BE49-F238E27FC236}">
                <a16:creationId xmlns:a16="http://schemas.microsoft.com/office/drawing/2014/main" id="{5DDA916F-A7AC-DE53-00D1-D4085C90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1" y="1346200"/>
            <a:ext cx="3600000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wrap="square"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5" name="Text Box 147">
            <a:extLst>
              <a:ext uri="{FF2B5EF4-FFF2-40B4-BE49-F238E27FC236}">
                <a16:creationId xmlns:a16="http://schemas.microsoft.com/office/drawing/2014/main" id="{57810304-3685-9464-44E3-E813824F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910" y="1346200"/>
            <a:ext cx="3411538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F60FF9-27D7-107B-3FDC-079CB65FB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3" y="1754056"/>
            <a:ext cx="3871161" cy="3871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EEFDB8-1E73-F9B8-3ADF-19651ACD6F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98" y="1663051"/>
            <a:ext cx="3871161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348D440-92F5-4D00-9749-EC17DA44CB6D}"/>
              </a:ext>
            </a:extLst>
          </p:cNvPr>
          <p:cNvSpPr txBox="1"/>
          <p:nvPr/>
        </p:nvSpPr>
        <p:spPr>
          <a:xfrm>
            <a:off x="291600" y="5644470"/>
            <a:ext cx="881690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제안되는 프로젝트에 대한 개요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제안되는 프로젝트에 대한 개요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3DF66B1-DFBA-40AF-A5B8-44606310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5516"/>
            <a:ext cx="8258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500" b="1" dirty="0">
                <a:solidFill>
                  <a:srgbClr val="808080"/>
                </a:solidFill>
                <a:latin typeface="+mj-lt"/>
                <a:ea typeface="+mj-ea"/>
                <a:cs typeface="Tahoma" pitchFamily="34" charset="0"/>
              </a:rPr>
              <a:t>Approach</a:t>
            </a:r>
            <a:endParaRPr lang="en-US" altLang="ko-KR" sz="2500" b="1" dirty="0">
              <a:solidFill>
                <a:srgbClr val="80808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E3133DD4-66C2-48CE-81CA-6C8E1F50001A}"/>
              </a:ext>
            </a:extLst>
          </p:cNvPr>
          <p:cNvSpPr txBox="1">
            <a:spLocks/>
          </p:cNvSpPr>
          <p:nvPr/>
        </p:nvSpPr>
        <p:spPr>
          <a:xfrm>
            <a:off x="8342313" y="6297613"/>
            <a:ext cx="592137" cy="427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243CC9-DA29-4EA6-8911-2ED238B3FE04}" type="slidenum"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4</a:t>
            </a:fld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147">
            <a:extLst>
              <a:ext uri="{FF2B5EF4-FFF2-40B4-BE49-F238E27FC236}">
                <a16:creationId xmlns:a16="http://schemas.microsoft.com/office/drawing/2014/main" id="{5DDA916F-A7AC-DE53-00D1-D4085C90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1" y="1346200"/>
            <a:ext cx="3600000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wrap="square"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5" name="Text Box 147">
            <a:extLst>
              <a:ext uri="{FF2B5EF4-FFF2-40B4-BE49-F238E27FC236}">
                <a16:creationId xmlns:a16="http://schemas.microsoft.com/office/drawing/2014/main" id="{57810304-3685-9464-44E3-E813824F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910" y="1346200"/>
            <a:ext cx="3411538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F60FF9-27D7-107B-3FDC-079CB65FB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3" y="1754056"/>
            <a:ext cx="3871161" cy="3871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EEFDB8-1E73-F9B8-3ADF-19651ACD6F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98" y="1663051"/>
            <a:ext cx="3871161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348D440-92F5-4D00-9749-EC17DA44CB6D}"/>
              </a:ext>
            </a:extLst>
          </p:cNvPr>
          <p:cNvSpPr txBox="1"/>
          <p:nvPr/>
        </p:nvSpPr>
        <p:spPr>
          <a:xfrm>
            <a:off x="291600" y="5644470"/>
            <a:ext cx="881690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주요 내용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주요 내용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3DF66B1-DFBA-40AF-A5B8-44606310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5516"/>
            <a:ext cx="8258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500" b="1" dirty="0">
                <a:solidFill>
                  <a:srgbClr val="808080"/>
                </a:solidFill>
                <a:latin typeface="+mj-lt"/>
                <a:ea typeface="+mj-ea"/>
                <a:cs typeface="Tahoma" pitchFamily="34" charset="0"/>
              </a:rPr>
              <a:t>Project keyword</a:t>
            </a:r>
            <a:endParaRPr lang="en-US" altLang="ko-KR" sz="2500" b="1" dirty="0">
              <a:solidFill>
                <a:srgbClr val="80808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E3133DD4-66C2-48CE-81CA-6C8E1F50001A}"/>
              </a:ext>
            </a:extLst>
          </p:cNvPr>
          <p:cNvSpPr txBox="1">
            <a:spLocks/>
          </p:cNvSpPr>
          <p:nvPr/>
        </p:nvSpPr>
        <p:spPr>
          <a:xfrm>
            <a:off x="8342313" y="6297613"/>
            <a:ext cx="592137" cy="427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243CC9-DA29-4EA6-8911-2ED238B3FE04}" type="slidenum"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5</a:t>
            </a:fld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147">
            <a:extLst>
              <a:ext uri="{FF2B5EF4-FFF2-40B4-BE49-F238E27FC236}">
                <a16:creationId xmlns:a16="http://schemas.microsoft.com/office/drawing/2014/main" id="{5DDA916F-A7AC-DE53-00D1-D4085C90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1" y="1346200"/>
            <a:ext cx="3600000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wrap="square"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5" name="Text Box 147">
            <a:extLst>
              <a:ext uri="{FF2B5EF4-FFF2-40B4-BE49-F238E27FC236}">
                <a16:creationId xmlns:a16="http://schemas.microsoft.com/office/drawing/2014/main" id="{57810304-3685-9464-44E3-E813824F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910" y="1346200"/>
            <a:ext cx="3411538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F60FF9-27D7-107B-3FDC-079CB65FB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3" y="1754056"/>
            <a:ext cx="3871161" cy="3871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EEFDB8-1E73-F9B8-3ADF-19651ACD6F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98" y="1663051"/>
            <a:ext cx="3871161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348D440-92F5-4D00-9749-EC17DA44CB6D}"/>
              </a:ext>
            </a:extLst>
          </p:cNvPr>
          <p:cNvSpPr txBox="1"/>
          <p:nvPr/>
        </p:nvSpPr>
        <p:spPr>
          <a:xfrm>
            <a:off x="291600" y="5644470"/>
            <a:ext cx="881690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주요 내용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주요 내용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3DF66B1-DFBA-40AF-A5B8-44606310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5516"/>
            <a:ext cx="8258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500" b="1" dirty="0">
                <a:solidFill>
                  <a:srgbClr val="808080"/>
                </a:solidFill>
                <a:latin typeface="+mj-lt"/>
                <a:ea typeface="+mj-ea"/>
                <a:cs typeface="Tahoma" pitchFamily="34" charset="0"/>
              </a:rPr>
              <a:t>Project keyword</a:t>
            </a:r>
            <a:endParaRPr lang="en-US" altLang="ko-KR" sz="2500" b="1" dirty="0">
              <a:solidFill>
                <a:srgbClr val="80808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E3133DD4-66C2-48CE-81CA-6C8E1F50001A}"/>
              </a:ext>
            </a:extLst>
          </p:cNvPr>
          <p:cNvSpPr txBox="1">
            <a:spLocks/>
          </p:cNvSpPr>
          <p:nvPr/>
        </p:nvSpPr>
        <p:spPr>
          <a:xfrm>
            <a:off x="8342313" y="6297613"/>
            <a:ext cx="592137" cy="427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243CC9-DA29-4EA6-8911-2ED238B3FE04}" type="slidenum"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6</a:t>
            </a:fld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147">
            <a:extLst>
              <a:ext uri="{FF2B5EF4-FFF2-40B4-BE49-F238E27FC236}">
                <a16:creationId xmlns:a16="http://schemas.microsoft.com/office/drawing/2014/main" id="{5DDA916F-A7AC-DE53-00D1-D4085C90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1" y="1346200"/>
            <a:ext cx="3600000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wrap="square"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5" name="Text Box 147">
            <a:extLst>
              <a:ext uri="{FF2B5EF4-FFF2-40B4-BE49-F238E27FC236}">
                <a16:creationId xmlns:a16="http://schemas.microsoft.com/office/drawing/2014/main" id="{57810304-3685-9464-44E3-E813824F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910" y="1346200"/>
            <a:ext cx="3411538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F60FF9-27D7-107B-3FDC-079CB65FB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3" y="1754056"/>
            <a:ext cx="3871161" cy="3871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EEFDB8-1E73-F9B8-3ADF-19651ACD6F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98" y="1663051"/>
            <a:ext cx="3871161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9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348D440-92F5-4D00-9749-EC17DA44CB6D}"/>
              </a:ext>
            </a:extLst>
          </p:cNvPr>
          <p:cNvSpPr txBox="1"/>
          <p:nvPr/>
        </p:nvSpPr>
        <p:spPr>
          <a:xfrm>
            <a:off x="291600" y="5644470"/>
            <a:ext cx="881690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결과물에 대한 내용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주요 내용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3DF66B1-DFBA-40AF-A5B8-44606310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5516"/>
            <a:ext cx="8258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500" b="1" dirty="0">
                <a:solidFill>
                  <a:srgbClr val="808080"/>
                </a:solidFill>
                <a:latin typeface="Tahoma" pitchFamily="34" charset="0"/>
                <a:cs typeface="Tahoma" pitchFamily="34" charset="0"/>
              </a:rPr>
              <a:t>Result</a:t>
            </a: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E3133DD4-66C2-48CE-81CA-6C8E1F50001A}"/>
              </a:ext>
            </a:extLst>
          </p:cNvPr>
          <p:cNvSpPr txBox="1">
            <a:spLocks/>
          </p:cNvSpPr>
          <p:nvPr/>
        </p:nvSpPr>
        <p:spPr>
          <a:xfrm>
            <a:off x="8342313" y="6297613"/>
            <a:ext cx="592137" cy="427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243CC9-DA29-4EA6-8911-2ED238B3FE04}" type="slidenum"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7</a:t>
            </a:fld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147">
            <a:extLst>
              <a:ext uri="{FF2B5EF4-FFF2-40B4-BE49-F238E27FC236}">
                <a16:creationId xmlns:a16="http://schemas.microsoft.com/office/drawing/2014/main" id="{5DDA916F-A7AC-DE53-00D1-D4085C90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1" y="1346200"/>
            <a:ext cx="3600000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wrap="square"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5" name="Text Box 147">
            <a:extLst>
              <a:ext uri="{FF2B5EF4-FFF2-40B4-BE49-F238E27FC236}">
                <a16:creationId xmlns:a16="http://schemas.microsoft.com/office/drawing/2014/main" id="{57810304-3685-9464-44E3-E813824F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910" y="1346200"/>
            <a:ext cx="3411538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F60FF9-27D7-107B-3FDC-079CB65FB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3" y="1754056"/>
            <a:ext cx="3871161" cy="3871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EEFDB8-1E73-F9B8-3ADF-19651ACD6F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98" y="1663051"/>
            <a:ext cx="3871161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2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2D2331-63F7-42B8-B70D-576A33651298}"/>
              </a:ext>
            </a:extLst>
          </p:cNvPr>
          <p:cNvSpPr txBox="1"/>
          <p:nvPr/>
        </p:nvSpPr>
        <p:spPr>
          <a:xfrm>
            <a:off x="451580" y="1430732"/>
            <a:ext cx="8240840" cy="101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프로젝트에 대한 요약</a:t>
            </a:r>
            <a:endParaRPr lang="en-US" altLang="ko-KR" sz="1400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결과에 대한 </a:t>
            </a:r>
            <a:r>
              <a:rPr lang="ko-KR" altLang="en-US" sz="1400" dirty="0" err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개선해야할</a:t>
            </a:r>
            <a:r>
              <a:rPr lang="ko-KR" altLang="en-US" sz="140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 점 정리</a:t>
            </a:r>
            <a:endParaRPr lang="en-US" altLang="ko-KR" sz="1400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D5E65CF-39FD-4B5D-92AF-EBA67C0B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5516"/>
            <a:ext cx="8258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500" b="1">
                <a:solidFill>
                  <a:srgbClr val="808080"/>
                </a:solidFill>
                <a:latin typeface="Tahoma" pitchFamily="34" charset="0"/>
                <a:cs typeface="Tahoma" pitchFamily="34" charset="0"/>
              </a:rPr>
              <a:t>Conclusion</a:t>
            </a:r>
            <a:endParaRPr lang="en-US" altLang="ko-KR" sz="2500" b="1" dirty="0">
              <a:solidFill>
                <a:srgbClr val="80808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435A6231-3209-4D61-A7FF-7C37647BE416}"/>
              </a:ext>
            </a:extLst>
          </p:cNvPr>
          <p:cNvSpPr txBox="1">
            <a:spLocks/>
          </p:cNvSpPr>
          <p:nvPr/>
        </p:nvSpPr>
        <p:spPr>
          <a:xfrm>
            <a:off x="8342313" y="6297613"/>
            <a:ext cx="592137" cy="427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243CC9-DA29-4EA6-8911-2ED238B3FE04}" type="slidenum"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8</a:t>
            </a:fld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4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348D440-92F5-4D00-9749-EC17DA44CB6D}"/>
              </a:ext>
            </a:extLst>
          </p:cNvPr>
          <p:cNvSpPr txBox="1"/>
          <p:nvPr/>
        </p:nvSpPr>
        <p:spPr>
          <a:xfrm>
            <a:off x="291600" y="5644470"/>
            <a:ext cx="881690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일정 및 각 조원의 역할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3DF66B1-DFBA-40AF-A5B8-44606310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5516"/>
            <a:ext cx="8258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2500" b="1" dirty="0">
                <a:solidFill>
                  <a:srgbClr val="808080"/>
                </a:solidFill>
                <a:latin typeface="Tahoma" pitchFamily="34" charset="0"/>
                <a:cs typeface="Tahoma" pitchFamily="34" charset="0"/>
              </a:rPr>
              <a:t>일정 </a:t>
            </a:r>
            <a:r>
              <a:rPr lang="en-US" altLang="ko-KR" sz="2500" b="1" dirty="0">
                <a:solidFill>
                  <a:srgbClr val="808080"/>
                </a:solidFill>
                <a:latin typeface="Tahoma" pitchFamily="34" charset="0"/>
                <a:cs typeface="Tahoma" pitchFamily="34" charset="0"/>
              </a:rPr>
              <a:t>&amp; </a:t>
            </a:r>
            <a:r>
              <a:rPr lang="ko-KR" altLang="en-US" sz="2500" b="1" dirty="0">
                <a:solidFill>
                  <a:srgbClr val="808080"/>
                </a:solidFill>
                <a:latin typeface="Tahoma" pitchFamily="34" charset="0"/>
                <a:cs typeface="Tahoma" pitchFamily="34" charset="0"/>
              </a:rPr>
              <a:t>역할</a:t>
            </a:r>
            <a:endParaRPr lang="en-US" altLang="ko-KR" sz="2500" b="1" dirty="0">
              <a:solidFill>
                <a:srgbClr val="80808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E3133DD4-66C2-48CE-81CA-6C8E1F50001A}"/>
              </a:ext>
            </a:extLst>
          </p:cNvPr>
          <p:cNvSpPr txBox="1">
            <a:spLocks/>
          </p:cNvSpPr>
          <p:nvPr/>
        </p:nvSpPr>
        <p:spPr>
          <a:xfrm>
            <a:off x="8342313" y="6297613"/>
            <a:ext cx="592137" cy="427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243CC9-DA29-4EA6-8911-2ED238B3FE04}" type="slidenum"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9</a:t>
            </a:fld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147">
            <a:extLst>
              <a:ext uri="{FF2B5EF4-FFF2-40B4-BE49-F238E27FC236}">
                <a16:creationId xmlns:a16="http://schemas.microsoft.com/office/drawing/2014/main" id="{5DDA916F-A7AC-DE53-00D1-D4085C90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1" y="1346200"/>
            <a:ext cx="3600000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wrap="square"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5" name="Text Box 147">
            <a:extLst>
              <a:ext uri="{FF2B5EF4-FFF2-40B4-BE49-F238E27FC236}">
                <a16:creationId xmlns:a16="http://schemas.microsoft.com/office/drawing/2014/main" id="{57810304-3685-9464-44E3-E813824F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910" y="1346200"/>
            <a:ext cx="3411538" cy="407856"/>
          </a:xfrm>
          <a:prstGeom prst="rect">
            <a:avLst/>
          </a:prstGeom>
          <a:solidFill>
            <a:srgbClr val="DDEBFB"/>
          </a:solidFill>
          <a:ln w="38100" algn="ctr">
            <a:solidFill>
              <a:srgbClr val="6289C2"/>
            </a:solidFill>
            <a:miter lim="800000"/>
            <a:headEnd/>
            <a:tailEnd/>
          </a:ln>
        </p:spPr>
        <p:txBody>
          <a:bodyPr lIns="99112" tIns="49556" rIns="99112" bIns="49556">
            <a:spAutoFit/>
          </a:bodyPr>
          <a:lstStyle>
            <a:lvl1pPr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1pPr>
            <a:lvl2pPr marL="742950" indent="-28575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2pPr>
            <a:lvl3pPr marL="11430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3pPr>
            <a:lvl4pPr marL="16002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4pPr>
            <a:lvl5pPr marL="2057400" indent="-228600" defTabSz="4521200" eaLnBrk="0" hangingPunct="0"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5pPr>
            <a:lvl6pPr marL="25146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6pPr>
            <a:lvl7pPr marL="29718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7pPr>
            <a:lvl8pPr marL="34290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8pPr>
            <a:lvl9pPr marL="3886200" indent="-228600" defTabSz="4521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+mj-lt"/>
                <a:ea typeface="+mj-ea"/>
              </a:rPr>
              <a:t>제목</a:t>
            </a:r>
            <a:endParaRPr lang="en-US" altLang="ko-KR" sz="20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F60FF9-27D7-107B-3FDC-079CB65FB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3" y="1754056"/>
            <a:ext cx="3871161" cy="3871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EEFDB8-1E73-F9B8-3ADF-19651ACD6F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98" y="1663051"/>
            <a:ext cx="3871161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8706</TotalTime>
  <Words>116</Words>
  <Application>Microsoft Office PowerPoint</Application>
  <PresentationFormat>화면 슬라이드 쇼(4:3)</PresentationFormat>
  <Paragraphs>57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임태흥</dc:creator>
  <cp:lastModifiedBy>Sungsik Wang</cp:lastModifiedBy>
  <cp:revision>523</cp:revision>
  <dcterms:created xsi:type="dcterms:W3CDTF">2020-01-09T04:40:57Z</dcterms:created>
  <dcterms:modified xsi:type="dcterms:W3CDTF">2024-03-03T21:27:42Z</dcterms:modified>
</cp:coreProperties>
</file>