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宽屏</PresentationFormat>
  <Paragraphs>337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96</vt:i4>
      </vt:variant>
      <vt:variant>
        <vt:lpstr>幻灯片标题</vt:lpstr>
      </vt:variant>
      <vt:variant>
        <vt:i4>25</vt:i4>
      </vt:variant>
    </vt:vector>
  </HeadingPairs>
  <TitlesOfParts>
    <vt:vector size="128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123</cp:revision>
  <dcterms:created xsi:type="dcterms:W3CDTF">2016-12-14T08:46:00Z</dcterms:created>
  <dcterms:modified xsi:type="dcterms:W3CDTF">2017-01-03T04:16:22Z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