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6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09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0.bin"/><Relationship Id="rId1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演示</Application>
  <PresentationFormat>宽屏</PresentationFormat>
  <Paragraphs>389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28</vt:i4>
      </vt:variant>
    </vt:vector>
  </HeadingPairs>
  <TitlesOfParts>
    <vt:vector size="146" baseType="lpstr">
      <vt:lpstr>Arial</vt:lpstr>
      <vt:lpstr>宋体</vt:lpstr>
      <vt:lpstr>Wingdings</vt:lpstr>
      <vt:lpstr>幼圆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205</cp:revision>
  <dcterms:created xsi:type="dcterms:W3CDTF">2016-12-14T08:46:00Z</dcterms:created>
  <dcterms:modified xsi:type="dcterms:W3CDTF">2017-01-09T08:04:54Z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