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305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2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801620" y="1120775"/>
            <a:ext cx="5882640" cy="4562475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801620" y="1102995"/>
            <a:ext cx="5930900" cy="458025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85750"/>
            <a:ext cx="8319770" cy="6241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3445" y="589280"/>
            <a:ext cx="29806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 ROC Curve Comparison</a:t>
            </a:r>
            <a:endParaRPr lang="en-US" altLang="zh-CN" sz="140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94000" y="1144270"/>
            <a:ext cx="5840730" cy="4524375"/>
          </a:xfrm>
          <a:custGeom>
            <a:avLst/>
            <a:gdLst>
              <a:gd name="connisteX0" fmla="*/ 0 w 5840730"/>
              <a:gd name="connsiteY0" fmla="*/ 4524375 h 4524375"/>
              <a:gd name="connisteX1" fmla="*/ 1272540 w 5840730"/>
              <a:gd name="connsiteY1" fmla="*/ 1250950 h 4524375"/>
              <a:gd name="connisteX2" fmla="*/ 5840730 w 5840730"/>
              <a:gd name="connsiteY2" fmla="*/ 0 h 4524375"/>
              <a:gd name="connisteX3" fmla="*/ 5807710 w 5840730"/>
              <a:gd name="connsiteY3" fmla="*/ 43815 h 4524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40730" h="4524375">
                <a:moveTo>
                  <a:pt x="0" y="4524375"/>
                </a:moveTo>
                <a:cubicBezTo>
                  <a:pt x="163195" y="3894455"/>
                  <a:pt x="104140" y="2155825"/>
                  <a:pt x="1272540" y="1250950"/>
                </a:cubicBezTo>
                <a:cubicBezTo>
                  <a:pt x="2440940" y="346075"/>
                  <a:pt x="4933950" y="241300"/>
                  <a:pt x="5840730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783205" y="1144270"/>
            <a:ext cx="5873115" cy="4535170"/>
          </a:xfrm>
          <a:custGeom>
            <a:avLst/>
            <a:gdLst>
              <a:gd name="connisteX0" fmla="*/ 0 w 5873115"/>
              <a:gd name="connsiteY0" fmla="*/ 4535170 h 4535170"/>
              <a:gd name="connisteX1" fmla="*/ 2610485 w 5873115"/>
              <a:gd name="connsiteY1" fmla="*/ 1141730 h 4535170"/>
              <a:gd name="connisteX2" fmla="*/ 5873115 w 5873115"/>
              <a:gd name="connsiteY2" fmla="*/ 0 h 4535170"/>
              <a:gd name="connisteX3" fmla="*/ 5873115 w 5873115"/>
              <a:gd name="connsiteY3" fmla="*/ 10795 h 4535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73115" h="4535170">
                <a:moveTo>
                  <a:pt x="0" y="4535170"/>
                </a:moveTo>
                <a:cubicBezTo>
                  <a:pt x="456565" y="3879215"/>
                  <a:pt x="1435735" y="2048510"/>
                  <a:pt x="2610485" y="1141730"/>
                </a:cubicBezTo>
                <a:cubicBezTo>
                  <a:pt x="3785235" y="234950"/>
                  <a:pt x="5220335" y="226060"/>
                  <a:pt x="5873115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15105" y="11550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413885" y="139065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健康大数据处理系统</a:t>
            </a:r>
            <a:endParaRPr lang="zh-CN" altLang="en-US" sz="2000"/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 flipH="1">
            <a:off x="3516630" y="1992630"/>
            <a:ext cx="141986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05245" y="2003425"/>
            <a:ext cx="1522730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57375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6205220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70955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癫痫病脑电波预处理模块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2023110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人口死亡数据预处理模块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1857375" y="417512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2124710" y="4399915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人口死亡数据分析模块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205220" y="4174490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58915" y="4378960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癫痫病脑电波分析模块</a:t>
            </a:r>
            <a:endParaRPr lang="zh-CN" altLang="en-US" sz="2000"/>
          </a:p>
        </p:txBody>
      </p:sp>
      <p:cxnSp>
        <p:nvCxnSpPr>
          <p:cNvPr id="16" name="直接箭头连接符 15"/>
          <p:cNvCxnSpPr>
            <a:stCxn id="8" idx="2"/>
            <a:endCxn id="12" idx="0"/>
          </p:cNvCxnSpPr>
          <p:nvPr/>
        </p:nvCxnSpPr>
        <p:spPr>
          <a:xfrm>
            <a:off x="3516630" y="3536950"/>
            <a:ext cx="0" cy="63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4" idx="0"/>
          </p:cNvCxnSpPr>
          <p:nvPr/>
        </p:nvCxnSpPr>
        <p:spPr>
          <a:xfrm>
            <a:off x="7864475" y="3536950"/>
            <a:ext cx="0" cy="637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631815" y="3214370"/>
            <a:ext cx="142748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802630" y="1706880"/>
            <a:ext cx="305943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7615" y="398145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癫痫病脑电波数据处理系统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40690" y="315531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数据导入</a:t>
            </a:r>
            <a:endParaRPr lang="zh-CN" altLang="en-US" sz="20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001135" y="883285"/>
            <a:ext cx="857250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84705" y="3155950"/>
            <a:ext cx="1960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时频域数据分析</a:t>
            </a:r>
            <a:endParaRPr lang="zh-CN" altLang="en-US" sz="20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83100" y="312864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剔除噪声</a:t>
            </a:r>
            <a:endParaRPr lang="zh-CN" altLang="en-US" sz="2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78550" y="3122930"/>
            <a:ext cx="944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维规约</a:t>
            </a:r>
            <a:endParaRPr lang="zh-CN" altLang="en-US" sz="2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0585" y="1706880"/>
            <a:ext cx="317754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70" y="277495"/>
            <a:ext cx="3308350" cy="605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6620" y="3043555"/>
            <a:ext cx="1349375" cy="566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 flipH="1">
            <a:off x="3049905" y="2315845"/>
            <a:ext cx="25527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209675" y="2309495"/>
            <a:ext cx="1693545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46775" y="883285"/>
            <a:ext cx="817245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43455" y="1815465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癫痫病脑电波预处理模块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620" y="1826260"/>
            <a:ext cx="2722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癫痫病脑电波分析模块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343535" y="3053080"/>
            <a:ext cx="1408430" cy="574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0720" y="3049270"/>
            <a:ext cx="2197735" cy="567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6735" y="3051175"/>
            <a:ext cx="1430020" cy="57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0" name="直接箭头连接符 19"/>
          <p:cNvCxnSpPr>
            <a:endCxn id="14" idx="0"/>
          </p:cNvCxnSpPr>
          <p:nvPr/>
        </p:nvCxnSpPr>
        <p:spPr>
          <a:xfrm>
            <a:off x="3860165" y="2317750"/>
            <a:ext cx="121158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01515" y="2315845"/>
            <a:ext cx="203390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-58420" y="3361690"/>
            <a:ext cx="18135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年龄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609070" y="3011805"/>
            <a:ext cx="6076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120</a:t>
            </a:r>
            <a:endParaRPr lang="en-US" altLang="zh-CN" sz="2200"/>
          </a:p>
        </p:txBody>
      </p:sp>
      <p:sp>
        <p:nvSpPr>
          <p:cNvPr id="26" name="文本框 25"/>
          <p:cNvSpPr txBox="1"/>
          <p:nvPr/>
        </p:nvSpPr>
        <p:spPr>
          <a:xfrm>
            <a:off x="1430655" y="302260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grpSp>
        <p:nvGrpSpPr>
          <p:cNvPr id="45" name="组合 44"/>
          <p:cNvGrpSpPr/>
          <p:nvPr/>
        </p:nvGrpSpPr>
        <p:grpSpPr>
          <a:xfrm>
            <a:off x="1562735" y="3022600"/>
            <a:ext cx="10495280" cy="1804035"/>
            <a:chOff x="2260" y="4709"/>
            <a:chExt cx="16528" cy="284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276" y="5673"/>
              <a:ext cx="16513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259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53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215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218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53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15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218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24" y="4709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7</a:t>
              </a:r>
              <a:endParaRPr lang="en-US" altLang="zh-CN" sz="2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2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18</a:t>
              </a:r>
              <a:endParaRPr lang="en-US" altLang="zh-CN" sz="2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61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41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4" y="4709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66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781" y="548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76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260" y="6233"/>
              <a:ext cx="200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76" y="6207"/>
              <a:ext cx="3089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7353" y="6233"/>
              <a:ext cx="3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1232" y="6207"/>
              <a:ext cx="3983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5215" y="6233"/>
              <a:ext cx="3565" cy="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25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86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03" y="6298"/>
              <a:ext cx="2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989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001" y="6298"/>
              <a:ext cx="511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2200"/>
                <a:t>5</a:t>
              </a:r>
              <a:endParaRPr lang="en-US" altLang="zh-CN" sz="2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8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童年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17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少年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9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青年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820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3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老年</a:t>
              </a:r>
              <a:endParaRPr lang="zh-CN" altLang="en-US" sz="2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宽屏</PresentationFormat>
  <Paragraphs>522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36</vt:i4>
      </vt:variant>
    </vt:vector>
  </HeadingPairs>
  <TitlesOfParts>
    <vt:vector size="154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385</cp:revision>
  <dcterms:created xsi:type="dcterms:W3CDTF">2016-12-14T08:46:00Z</dcterms:created>
  <dcterms:modified xsi:type="dcterms:W3CDTF">2017-02-23T07:00:27Z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