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6" r:id="rId30"/>
    <p:sldId id="297" r:id="rId31"/>
    <p:sldId id="298" r:id="rId32"/>
    <p:sldId id="299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09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0.bin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593090" y="-34925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93090" y="2208530"/>
            <a:ext cx="9846310" cy="101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375" y="4610100"/>
            <a:ext cx="9861550" cy="12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72245" y="739140"/>
            <a:ext cx="129159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Patient 6</a:t>
            </a:r>
            <a:endParaRPr lang="en-US" altLang="zh-CN" sz="1400"/>
          </a:p>
          <a:p>
            <a:r>
              <a:rPr lang="en-US" altLang="zh-CN" sz="1400"/>
              <a:t>Ictal Segment 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9072245" y="3046095"/>
            <a:ext cx="138176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Ictal Segment 14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072245" y="5514340"/>
            <a:ext cx="1631315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Interictal Segment 7</a:t>
            </a:r>
            <a:endParaRPr lang="en-US" altLang="zh-CN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87830" y="1260000"/>
          <a:ext cx="8963660" cy="416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6235"/>
                <a:gridCol w="479742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Function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Description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KMeansInfo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对整个数据集进行聚类分析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GetInitialNeighbors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获取样本点的初始近邻样本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GetNeighborsMean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获取样本点初始近邻样本的平均距离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GetRealNeighbors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获取样本点的最终近邻样本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R</a:t>
                      </a:r>
                      <a:r>
                        <a:rPr lang="zh-CN" altLang="en-US" sz="2200"/>
                        <a:t>ec</a:t>
                      </a:r>
                      <a:r>
                        <a:rPr lang="en-US" altLang="zh-CN" sz="2200"/>
                        <a:t>W</a:t>
                      </a:r>
                      <a:r>
                        <a:rPr lang="zh-CN" altLang="en-US" sz="2200"/>
                        <a:t>eights</a:t>
                      </a:r>
                      <a:r>
                        <a:rPr lang="en-US" altLang="zh-CN" sz="2200"/>
                        <a:t>Matrix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计算局部重建权值矩阵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GetLowDimens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获取低维空间最佳映射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演示</Application>
  <PresentationFormat>宽屏</PresentationFormat>
  <Paragraphs>440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31</vt:i4>
      </vt:variant>
    </vt:vector>
  </HeadingPairs>
  <TitlesOfParts>
    <vt:vector size="149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265</cp:revision>
  <dcterms:created xsi:type="dcterms:W3CDTF">2016-12-14T08:46:00Z</dcterms:created>
  <dcterms:modified xsi:type="dcterms:W3CDTF">2017-02-16T11:51:05Z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