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  <p:sldId id="274" r:id="rId17"/>
    <p:sldId id="272" r:id="rId18"/>
    <p:sldId id="273" r:id="rId19"/>
    <p:sldId id="275" r:id="rId20"/>
    <p:sldId id="278" r:id="rId21"/>
    <p:sldId id="282" r:id="rId22"/>
    <p:sldId id="284" r:id="rId23"/>
    <p:sldId id="283" r:id="rId24"/>
    <p:sldId id="290" r:id="rId25"/>
    <p:sldId id="286" r:id="rId26"/>
    <p:sldId id="289" r:id="rId27"/>
    <p:sldId id="293" r:id="rId28"/>
    <p:sldId id="294" r:id="rId29"/>
    <p:sldId id="295" r:id="rId30"/>
    <p:sldId id="296" r:id="rId32"/>
    <p:sldId id="297" r:id="rId33"/>
    <p:sldId id="298" r:id="rId34"/>
    <p:sldId id="299" r:id="rId35"/>
  </p:sldIdLst>
  <p:sldSz cx="6858000" cy="1219263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1.wmf"/><Relationship Id="rId5" Type="http://schemas.openxmlformats.org/officeDocument/2006/relationships/image" Target="../media/image19.wmf"/><Relationship Id="rId4" Type="http://schemas.openxmlformats.org/officeDocument/2006/relationships/image" Target="../media/image23.wmf"/><Relationship Id="rId3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80510" y="1279287"/>
            <a:ext cx="1942726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995508"/>
            <a:ext cx="5143500" cy="424504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6404254"/>
            <a:ext cx="5143500" cy="29438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71488" y="649175"/>
            <a:ext cx="5915025" cy="103331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3039834"/>
            <a:ext cx="5915025" cy="50720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8159849"/>
            <a:ext cx="5915025" cy="26672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8" y="3245875"/>
            <a:ext cx="2914650" cy="77364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863" y="3245875"/>
            <a:ext cx="2914650" cy="77364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49175"/>
            <a:ext cx="5915025" cy="2356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7560" y="3161979"/>
            <a:ext cx="2741385" cy="1464877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7560" y="4738918"/>
            <a:ext cx="2741385" cy="62660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519528" y="3161979"/>
            <a:ext cx="2754887" cy="1464877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519528" y="4738918"/>
            <a:ext cx="2754887" cy="62660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812880"/>
            <a:ext cx="2343009" cy="28450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812882"/>
            <a:ext cx="3471863" cy="960779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3657960"/>
            <a:ext cx="2343009" cy="6776824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6" y="649175"/>
            <a:ext cx="1478756" cy="1033317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649175"/>
            <a:ext cx="4350544" cy="1033317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649175"/>
            <a:ext cx="5915025" cy="2356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3245875"/>
            <a:ext cx="5915025" cy="7736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11301291"/>
            <a:ext cx="1543050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11301291"/>
            <a:ext cx="2314575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11301291"/>
            <a:ext cx="1543050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47.bin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.wmf"/><Relationship Id="rId31" Type="http://schemas.openxmlformats.org/officeDocument/2006/relationships/vmlDrawing" Target="../drawings/vmlDrawing17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49.bin"/><Relationship Id="rId29" Type="http://schemas.openxmlformats.org/officeDocument/2006/relationships/image" Target="../media/image23.wmf"/><Relationship Id="rId28" Type="http://schemas.openxmlformats.org/officeDocument/2006/relationships/oleObject" Target="../embeddings/oleObject63.bin"/><Relationship Id="rId27" Type="http://schemas.openxmlformats.org/officeDocument/2006/relationships/image" Target="../media/image22.wmf"/><Relationship Id="rId26" Type="http://schemas.openxmlformats.org/officeDocument/2006/relationships/oleObject" Target="../embeddings/oleObject62.bin"/><Relationship Id="rId25" Type="http://schemas.openxmlformats.org/officeDocument/2006/relationships/image" Target="../media/image21.wmf"/><Relationship Id="rId24" Type="http://schemas.openxmlformats.org/officeDocument/2006/relationships/oleObject" Target="../embeddings/oleObject61.bin"/><Relationship Id="rId23" Type="http://schemas.openxmlformats.org/officeDocument/2006/relationships/image" Target="../media/image20.wmf"/><Relationship Id="rId22" Type="http://schemas.openxmlformats.org/officeDocument/2006/relationships/oleObject" Target="../embeddings/oleObject60.bin"/><Relationship Id="rId21" Type="http://schemas.openxmlformats.org/officeDocument/2006/relationships/image" Target="../media/image19.wmf"/><Relationship Id="rId20" Type="http://schemas.openxmlformats.org/officeDocument/2006/relationships/oleObject" Target="../embeddings/oleObject59.bin"/><Relationship Id="rId2" Type="http://schemas.openxmlformats.org/officeDocument/2006/relationships/image" Target="../media/image3.wmf"/><Relationship Id="rId19" Type="http://schemas.openxmlformats.org/officeDocument/2006/relationships/oleObject" Target="../embeddings/oleObject58.bin"/><Relationship Id="rId18" Type="http://schemas.openxmlformats.org/officeDocument/2006/relationships/oleObject" Target="../embeddings/oleObject57.bin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6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3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67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76.bin"/><Relationship Id="rId23" Type="http://schemas.openxmlformats.org/officeDocument/2006/relationships/vmlDrawing" Target="../drawings/vmlDrawing20.vml"/><Relationship Id="rId22" Type="http://schemas.openxmlformats.org/officeDocument/2006/relationships/slideLayout" Target="../slideLayouts/slideLayout2.xml"/><Relationship Id="rId21" Type="http://schemas.openxmlformats.org/officeDocument/2006/relationships/oleObject" Target="../embeddings/oleObject87.bin"/><Relationship Id="rId20" Type="http://schemas.openxmlformats.org/officeDocument/2006/relationships/oleObject" Target="../embeddings/oleObject86.bin"/><Relationship Id="rId2" Type="http://schemas.openxmlformats.org/officeDocument/2006/relationships/image" Target="../media/image4.wmf"/><Relationship Id="rId19" Type="http://schemas.openxmlformats.org/officeDocument/2006/relationships/oleObject" Target="../embeddings/oleObject85.bin"/><Relationship Id="rId18" Type="http://schemas.openxmlformats.org/officeDocument/2006/relationships/oleObject" Target="../embeddings/oleObject84.bin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7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92.bin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26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96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95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8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34.wmf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97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9.bin"/><Relationship Id="rId8" Type="http://schemas.openxmlformats.org/officeDocument/2006/relationships/oleObject" Target="../embeddings/oleObject108.bin"/><Relationship Id="rId7" Type="http://schemas.openxmlformats.org/officeDocument/2006/relationships/image" Target="../media/image43.wmf"/><Relationship Id="rId6" Type="http://schemas.openxmlformats.org/officeDocument/2006/relationships/oleObject" Target="../embeddings/oleObject107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06.bin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41.wmf"/><Relationship Id="rId18" Type="http://schemas.openxmlformats.org/officeDocument/2006/relationships/notesSlide" Target="../notesSlides/notesSlide1.xml"/><Relationship Id="rId17" Type="http://schemas.openxmlformats.org/officeDocument/2006/relationships/vmlDrawing" Target="../drawings/vmlDrawing23.vml"/><Relationship Id="rId16" Type="http://schemas.openxmlformats.org/officeDocument/2006/relationships/slideLayout" Target="../slideLayouts/slideLayout2.xml"/><Relationship Id="rId15" Type="http://schemas.openxmlformats.org/officeDocument/2006/relationships/oleObject" Target="../embeddings/oleObject112.bin"/><Relationship Id="rId14" Type="http://schemas.openxmlformats.org/officeDocument/2006/relationships/image" Target="../media/image46.wmf"/><Relationship Id="rId13" Type="http://schemas.openxmlformats.org/officeDocument/2006/relationships/oleObject" Target="../embeddings/oleObject111.bin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110.bin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10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273606" y="5022537"/>
            <a:ext cx="2960370" cy="2339578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6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c</a:t>
              </a:r>
              <a:r>
                <a:rPr lang="en-US" altLang="zh-CN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1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00B050"/>
                  </a:solidFill>
                </a:rPr>
                <a:t>c</a:t>
              </a:r>
              <a:r>
                <a:rPr lang="en-US" altLang="zh-CN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3375422" y="4942885"/>
            <a:ext cx="3253978" cy="249174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7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C</a:t>
              </a:r>
              <a:r>
                <a:rPr lang="en-US" altLang="zh-CN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1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50"/>
                  </a:solidFill>
                </a:rPr>
                <a:t>C</a:t>
              </a:r>
              <a:r>
                <a:rPr lang="en-US" altLang="zh-CN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35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135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39853" y="4902165"/>
            <a:ext cx="2281714" cy="225171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" y="4920739"/>
            <a:ext cx="2259211" cy="221456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76743" y="4915381"/>
            <a:ext cx="51371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50" b="1"/>
              <a:t>SVM</a:t>
            </a:r>
            <a:endParaRPr lang="en-US" altLang="zh-CN" sz="135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98" y="4873233"/>
            <a:ext cx="2307788" cy="2262068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3621167" y="6371992"/>
            <a:ext cx="146447" cy="14644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9" name="等腰三角形 8"/>
          <p:cNvSpPr/>
          <p:nvPr/>
        </p:nvSpPr>
        <p:spPr>
          <a:xfrm>
            <a:off x="5810369" y="6408425"/>
            <a:ext cx="146447" cy="14644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1033701" y="4378171"/>
            <a:ext cx="4612719" cy="3285768"/>
            <a:chOff x="2860" y="152"/>
            <a:chExt cx="12914" cy="9199"/>
          </a:xfrm>
        </p:grpSpPr>
        <p:sp>
          <p:nvSpPr>
            <p:cNvPr id="4" name="圆角矩形 3"/>
            <p:cNvSpPr/>
            <p:nvPr/>
          </p:nvSpPr>
          <p:spPr>
            <a:xfrm>
              <a:off x="7543" y="8208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092" y="2659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093" y="267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3324" y="3943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557" y="6684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92" y="7334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367" y="7334"/>
              <a:ext cx="1" cy="8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648" y="152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389" y="1299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6034" y="3960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407" y="3943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60" y="3943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26" y="2659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089" y="6701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45" y="413"/>
              <a:ext cx="2119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原始数据</a:t>
              </a:r>
              <a:endParaRPr lang="zh-CN" altLang="en-US" sz="1125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59" y="8468"/>
              <a:ext cx="3168" cy="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125">
                  <a:latin typeface="+mn-ea"/>
                </a:rPr>
                <a:t>随机森林（</a:t>
              </a:r>
              <a:r>
                <a:rPr lang="en-US" altLang="zh-CN" sz="1125">
                  <a:latin typeface="+mn-ea"/>
                </a:rPr>
                <a:t>RF</a:t>
              </a:r>
              <a:r>
                <a:rPr lang="zh-CN" altLang="en-US" sz="1125">
                  <a:latin typeface="+mn-ea"/>
                </a:rPr>
                <a:t>）</a:t>
              </a:r>
              <a:endParaRPr lang="zh-CN" altLang="en-US" sz="1125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" y="4150"/>
              <a:ext cx="1941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1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74" y="4145"/>
              <a:ext cx="2276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k-1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693" y="4145"/>
              <a:ext cx="1918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k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13" y="4150"/>
              <a:ext cx="1941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2</a:t>
              </a:r>
              <a:endParaRPr lang="en-US" altLang="zh-CN" sz="1125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78" y="582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8" y="582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77" y="5818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7" y="5818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44" y="5877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44" y="5877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86" y="5853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86" y="5853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41" y="3960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37" y="5622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367" y="1924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17" y="1438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42" y="1537"/>
              <a:ext cx="2889" cy="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125">
                  <a:latin typeface="+mn-ea"/>
                </a:rPr>
                <a:t>bootstrap抽样</a:t>
              </a:r>
              <a:endParaRPr lang="zh-CN" altLang="en-US" sz="1125">
                <a:latin typeface="+mn-ea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033701" y="6413068"/>
            <a:ext cx="613410" cy="263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决策树</a:t>
            </a:r>
            <a:endParaRPr lang="zh-CN" altLang="en-US" sz="1125"/>
          </a:p>
        </p:txBody>
      </p:sp>
      <p:sp>
        <p:nvSpPr>
          <p:cNvPr id="56" name="文本框 55"/>
          <p:cNvSpPr txBox="1"/>
          <p:nvPr/>
        </p:nvSpPr>
        <p:spPr>
          <a:xfrm>
            <a:off x="2188131" y="6416640"/>
            <a:ext cx="613410" cy="263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决策树</a:t>
            </a:r>
            <a:endParaRPr lang="zh-CN" altLang="en-US" sz="1125"/>
          </a:p>
        </p:txBody>
      </p:sp>
      <p:sp>
        <p:nvSpPr>
          <p:cNvPr id="57" name="文本框 56"/>
          <p:cNvSpPr txBox="1"/>
          <p:nvPr/>
        </p:nvSpPr>
        <p:spPr>
          <a:xfrm>
            <a:off x="3707606" y="6410925"/>
            <a:ext cx="613410" cy="263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决策树</a:t>
            </a:r>
            <a:endParaRPr lang="zh-CN" altLang="en-US" sz="1125"/>
          </a:p>
        </p:txBody>
      </p:sp>
      <p:sp>
        <p:nvSpPr>
          <p:cNvPr id="58" name="文本框 57"/>
          <p:cNvSpPr txBox="1"/>
          <p:nvPr/>
        </p:nvSpPr>
        <p:spPr>
          <a:xfrm>
            <a:off x="4782741" y="6404496"/>
            <a:ext cx="613410" cy="263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决策树</a:t>
            </a:r>
            <a:endParaRPr lang="zh-CN" altLang="en-US" sz="1125"/>
          </a:p>
        </p:txBody>
      </p:sp>
      <p:cxnSp>
        <p:nvCxnSpPr>
          <p:cNvPr id="59" name="直接连接符 58"/>
          <p:cNvCxnSpPr>
            <a:stCxn id="20" idx="2"/>
          </p:cNvCxnSpPr>
          <p:nvPr/>
        </p:nvCxnSpPr>
        <p:spPr>
          <a:xfrm>
            <a:off x="2604968" y="6717392"/>
            <a:ext cx="714" cy="229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4189452" y="6714177"/>
            <a:ext cx="714" cy="229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537924" y="4341381"/>
            <a:ext cx="4612719" cy="2338864"/>
            <a:chOff x="2894" y="589"/>
            <a:chExt cx="12914" cy="654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126" y="3096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27" y="3113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358" y="4380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423" y="1736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068" y="4397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41" y="4380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894" y="4380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60" y="309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2119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训练数据</a:t>
              </a:r>
              <a:endParaRPr lang="zh-CN" altLang="en-US" sz="1125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43" y="4587"/>
              <a:ext cx="1941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1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708" y="4582"/>
              <a:ext cx="2276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k-1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727" y="4582"/>
              <a:ext cx="1918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k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7" y="4587"/>
              <a:ext cx="1941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2</a:t>
              </a:r>
              <a:endParaRPr lang="en-US" altLang="zh-CN" sz="1125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12" y="6260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12" y="6260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711" y="6255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11" y="6255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78" y="6314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78" y="6314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20" y="6290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20" y="6290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75" y="4397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71" y="6059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401" y="2361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51" y="1875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76" y="1974"/>
              <a:ext cx="2889" cy="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125">
                  <a:latin typeface="+mn-ea"/>
                </a:rPr>
                <a:t>bootstrap抽样</a:t>
              </a:r>
              <a:endParaRPr lang="zh-CN" altLang="en-US" sz="1125"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94" y="6286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26" y="6296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80" y="6280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390" y="6262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043970" y="4297804"/>
            <a:ext cx="165021" cy="2438876"/>
            <a:chOff x="16921" y="364"/>
            <a:chExt cx="462" cy="682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921" y="381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6921" y="7035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54" idx="0"/>
            </p:cNvCxnSpPr>
            <p:nvPr/>
          </p:nvCxnSpPr>
          <p:spPr>
            <a:xfrm>
              <a:off x="17243" y="364"/>
              <a:ext cx="9" cy="31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4" idx="2"/>
            </p:cNvCxnSpPr>
            <p:nvPr/>
          </p:nvCxnSpPr>
          <p:spPr>
            <a:xfrm>
              <a:off x="17252" y="4223"/>
              <a:ext cx="8" cy="29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5811798" y="5429731"/>
            <a:ext cx="701040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15"/>
              <a:t>生成森林</a:t>
            </a:r>
            <a:endParaRPr lang="zh-CN" altLang="en-US" sz="101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647938" y="4381386"/>
            <a:ext cx="4630936" cy="3084671"/>
            <a:chOff x="2941" y="589"/>
            <a:chExt cx="12965" cy="8636"/>
          </a:xfrm>
        </p:grpSpPr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 flipH="1">
              <a:off x="9419" y="1736"/>
              <a:ext cx="4" cy="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2119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测试数据</a:t>
              </a:r>
              <a:endParaRPr lang="zh-CN" altLang="en-US" sz="1125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556" y="7746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173" y="2470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74" y="2487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405" y="3754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638" y="6495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73" y="7145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449" y="7145"/>
              <a:ext cx="4" cy="6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115" y="3771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88" y="3754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941" y="3754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707" y="2470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170" y="6512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33" y="8005"/>
              <a:ext cx="3568" cy="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125">
                  <a:latin typeface="+mn-ea"/>
                </a:rPr>
                <a:t>投票决定分类结果</a:t>
              </a:r>
              <a:endParaRPr lang="zh-CN" altLang="en-US" sz="1125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43" y="397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43" y="397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811" y="3984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11" y="3984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96" y="3958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96" y="3958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84" y="3984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84" y="3984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222" y="3771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18" y="5433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93" y="3973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73" y="3989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412" y="3956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506" y="3989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73" y="5685"/>
              <a:ext cx="1607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/>
                <a:t>类别</a:t>
              </a:r>
              <a:r>
                <a:rPr lang="en-US" altLang="zh-CN" sz="1015"/>
                <a:t>P1</a:t>
              </a:r>
              <a:endParaRPr lang="en-US" altLang="zh-CN" sz="1015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51" y="5665"/>
              <a:ext cx="1607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/>
                <a:t>类别</a:t>
              </a:r>
              <a:r>
                <a:rPr lang="en-US" altLang="zh-CN" sz="1015"/>
                <a:t>P2</a:t>
              </a:r>
              <a:endParaRPr lang="en-US" altLang="zh-CN" sz="1015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034" y="5685"/>
              <a:ext cx="1607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/>
                <a:t>类别</a:t>
              </a:r>
              <a:r>
                <a:rPr lang="en-US" altLang="zh-CN" sz="1015"/>
                <a:t>P1</a:t>
              </a:r>
              <a:endParaRPr lang="en-US" altLang="zh-CN" sz="1015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941" y="5665"/>
              <a:ext cx="1607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/>
                <a:t>类别</a:t>
              </a:r>
              <a:r>
                <a:rPr lang="en-US" altLang="zh-CN" sz="1015"/>
                <a:t>P1</a:t>
              </a:r>
              <a:endParaRPr lang="en-US" altLang="zh-CN" sz="1015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349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722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5818584" y="4289946"/>
            <a:ext cx="701159" cy="3055739"/>
            <a:chOff x="16630" y="342"/>
            <a:chExt cx="1963" cy="85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7299" y="359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7299" y="8889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7469" y="342"/>
              <a:ext cx="35" cy="39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7486" y="5108"/>
              <a:ext cx="18" cy="37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630" y="4577"/>
              <a:ext cx="1963" cy="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/>
                <a:t>进行决策</a:t>
              </a:r>
              <a:endParaRPr lang="zh-CN" altLang="en-US" sz="1015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971907" y="4622487"/>
            <a:ext cx="1749862" cy="47113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1847017" y="5093618"/>
            <a:ext cx="714" cy="609362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72979" y="5702980"/>
            <a:ext cx="1749147" cy="4404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9763" y="6760969"/>
            <a:ext cx="1749147" cy="4404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3474006" y="5467593"/>
            <a:ext cx="2416731" cy="91118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07976" y="6779543"/>
            <a:ext cx="1749147" cy="4404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" name="文本框 10"/>
          <p:cNvSpPr txBox="1"/>
          <p:nvPr/>
        </p:nvSpPr>
        <p:spPr>
          <a:xfrm>
            <a:off x="1205508" y="4738573"/>
            <a:ext cx="13830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获取少数类样本</a:t>
            </a:r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068348" y="5706552"/>
            <a:ext cx="155448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求每个少数类样本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的</a:t>
            </a:r>
            <a:r>
              <a:rPr lang="en-US" altLang="zh-CN" sz="1350">
                <a:sym typeface="+mn-ea"/>
              </a:rPr>
              <a:t>k</a:t>
            </a:r>
            <a:r>
              <a:rPr lang="zh-CN" altLang="en-US" sz="1350">
                <a:sym typeface="+mn-ea"/>
              </a:rPr>
              <a:t>个近邻</a:t>
            </a:r>
            <a:endParaRPr lang="zh-CN" altLang="en-US" sz="135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7972" y="6878127"/>
            <a:ext cx="1897380" cy="2971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350">
                <a:sym typeface="+mn-ea"/>
              </a:rPr>
              <a:t>使用公式合成新的样本</a:t>
            </a:r>
            <a:endParaRPr lang="zh-CN" altLang="en-US" sz="1350">
              <a:sym typeface="+mn-ea"/>
            </a:endParaRPr>
          </a:p>
        </p:txBody>
      </p:sp>
      <p:cxnSp>
        <p:nvCxnSpPr>
          <p:cNvPr id="14" name="直接箭头连接符 13"/>
          <p:cNvCxnSpPr>
            <a:stCxn id="7" idx="3"/>
            <a:endCxn id="10" idx="1"/>
          </p:cNvCxnSpPr>
          <p:nvPr/>
        </p:nvCxnSpPr>
        <p:spPr>
          <a:xfrm>
            <a:off x="2708910" y="6981354"/>
            <a:ext cx="1099066" cy="18574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1"/>
            <a:endCxn id="6" idx="3"/>
          </p:cNvCxnSpPr>
          <p:nvPr/>
        </p:nvCxnSpPr>
        <p:spPr>
          <a:xfrm flipH="1">
            <a:off x="2722126" y="5923364"/>
            <a:ext cx="7518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9" idx="2"/>
          </p:cNvCxnSpPr>
          <p:nvPr/>
        </p:nvCxnSpPr>
        <p:spPr>
          <a:xfrm flipH="1" flipV="1">
            <a:off x="4682371" y="6378778"/>
            <a:ext cx="357" cy="400764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  <a:endCxn id="8" idx="2"/>
          </p:cNvCxnSpPr>
          <p:nvPr/>
        </p:nvCxnSpPr>
        <p:spPr>
          <a:xfrm flipV="1">
            <a:off x="4682371" y="5077902"/>
            <a:ext cx="357" cy="389692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961084" y="5666189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否</a:t>
            </a:r>
            <a:endParaRPr lang="zh-CN" altLang="en-US" sz="1015"/>
          </a:p>
        </p:txBody>
      </p:sp>
      <p:sp>
        <p:nvSpPr>
          <p:cNvPr id="19" name="文本框 18"/>
          <p:cNvSpPr txBox="1"/>
          <p:nvPr/>
        </p:nvSpPr>
        <p:spPr>
          <a:xfrm>
            <a:off x="3905488" y="6760969"/>
            <a:ext cx="155448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将合成样本添加到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少数类样本中</a:t>
            </a:r>
            <a:endParaRPr lang="zh-CN" altLang="en-US" sz="135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12275" y="5715124"/>
            <a:ext cx="1554480" cy="502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350"/>
              <a:t>数据集的非平衡率</a:t>
            </a:r>
            <a:endParaRPr lang="zh-CN" altLang="en-US" sz="1350"/>
          </a:p>
          <a:p>
            <a:pPr algn="ctr"/>
            <a:r>
              <a:rPr lang="zh-CN" altLang="en-US" sz="1350"/>
              <a:t>是否小于目标值</a:t>
            </a:r>
            <a:endParaRPr lang="zh-CN" altLang="en-US" sz="1350"/>
          </a:p>
        </p:txBody>
      </p:sp>
      <p:sp>
        <p:nvSpPr>
          <p:cNvPr id="21" name="文本框 20"/>
          <p:cNvSpPr txBox="1"/>
          <p:nvPr/>
        </p:nvSpPr>
        <p:spPr>
          <a:xfrm>
            <a:off x="3957638" y="4729287"/>
            <a:ext cx="1383030" cy="2971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350">
                <a:sym typeface="+mn-ea"/>
              </a:rPr>
              <a:t>获得最终数据集</a:t>
            </a:r>
            <a:endParaRPr lang="zh-CN" sz="1015">
              <a:sym typeface="+mn-ea"/>
            </a:endParaRPr>
          </a:p>
        </p:txBody>
      </p:sp>
      <p:cxnSp>
        <p:nvCxnSpPr>
          <p:cNvPr id="22" name="直接箭头连接符 21"/>
          <p:cNvCxnSpPr>
            <a:endCxn id="7" idx="0"/>
          </p:cNvCxnSpPr>
          <p:nvPr/>
        </p:nvCxnSpPr>
        <p:spPr>
          <a:xfrm>
            <a:off x="1828800" y="6145178"/>
            <a:ext cx="5715" cy="615791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741664" y="5210418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是</a:t>
            </a:r>
            <a:endParaRPr lang="zh-CN" altLang="en-US" sz="1015"/>
          </a:p>
        </p:txBody>
      </p:sp>
      <p:sp>
        <p:nvSpPr>
          <p:cNvPr id="25" name="圆角矩形 24"/>
          <p:cNvSpPr/>
          <p:nvPr/>
        </p:nvSpPr>
        <p:spPr>
          <a:xfrm>
            <a:off x="3807262" y="4606771"/>
            <a:ext cx="1749862" cy="47113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" name="椭圆 33"/>
          <p:cNvSpPr/>
          <p:nvPr/>
        </p:nvSpPr>
        <p:spPr>
          <a:xfrm>
            <a:off x="2244566" y="6675601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1168003" y="5227563"/>
            <a:ext cx="6072" cy="16819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897772"/>
            <a:ext cx="2661404" cy="142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49397" y="6897772"/>
          <a:ext cx="199311" cy="25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49397" y="6897772"/>
                        <a:ext cx="199311" cy="258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0113" y="5081116"/>
          <a:ext cx="218599" cy="25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5081116"/>
                        <a:ext cx="218599" cy="258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1383030" y="589014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1" name="椭圆 60"/>
          <p:cNvSpPr/>
          <p:nvPr/>
        </p:nvSpPr>
        <p:spPr>
          <a:xfrm>
            <a:off x="2331006" y="6066239"/>
            <a:ext cx="73223" cy="61079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2" name="椭圆 61"/>
          <p:cNvSpPr/>
          <p:nvPr/>
        </p:nvSpPr>
        <p:spPr>
          <a:xfrm>
            <a:off x="2494240" y="549259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3205401" y="637699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" name="椭圆 2"/>
          <p:cNvSpPr/>
          <p:nvPr/>
        </p:nvSpPr>
        <p:spPr>
          <a:xfrm>
            <a:off x="1815584" y="6336630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1445538" y="5942295"/>
            <a:ext cx="885468" cy="15466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2381369" y="5557962"/>
            <a:ext cx="144661" cy="51720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878092" y="6118389"/>
            <a:ext cx="452914" cy="2489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1" idx="5"/>
            <a:endCxn id="63" idx="1"/>
          </p:cNvCxnSpPr>
          <p:nvPr/>
        </p:nvCxnSpPr>
        <p:spPr>
          <a:xfrm>
            <a:off x="2393513" y="6118389"/>
            <a:ext cx="822603" cy="26753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433161" y="5722982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" name="椭圆 11"/>
          <p:cNvSpPr/>
          <p:nvPr/>
        </p:nvSpPr>
        <p:spPr>
          <a:xfrm>
            <a:off x="1678781" y="5957297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" name="椭圆 12"/>
          <p:cNvSpPr/>
          <p:nvPr/>
        </p:nvSpPr>
        <p:spPr>
          <a:xfrm>
            <a:off x="2162056" y="6157322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" name="椭圆 15"/>
          <p:cNvSpPr/>
          <p:nvPr/>
        </p:nvSpPr>
        <p:spPr>
          <a:xfrm>
            <a:off x="2907149" y="6263764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" name="文本框 16"/>
          <p:cNvSpPr txBox="1"/>
          <p:nvPr/>
        </p:nvSpPr>
        <p:spPr>
          <a:xfrm>
            <a:off x="2573536" y="5365437"/>
            <a:ext cx="29464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25"/>
              <a:t>y</a:t>
            </a:r>
            <a:r>
              <a:rPr lang="en-US" altLang="zh-CN" sz="1125" baseline="-25000"/>
              <a:t>1</a:t>
            </a:r>
            <a:endParaRPr lang="en-US" altLang="zh-CN" sz="1125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2410658" y="5963369"/>
            <a:ext cx="919043" cy="264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25"/>
              <a:t>x(4,3)</a:t>
            </a:r>
            <a:endParaRPr lang="en-US" altLang="zh-CN" sz="1125"/>
          </a:p>
        </p:txBody>
      </p:sp>
      <p:sp>
        <p:nvSpPr>
          <p:cNvPr id="21" name="文本框 20"/>
          <p:cNvSpPr txBox="1"/>
          <p:nvPr/>
        </p:nvSpPr>
        <p:spPr>
          <a:xfrm>
            <a:off x="1241584" y="5890146"/>
            <a:ext cx="29464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25"/>
              <a:t>y</a:t>
            </a:r>
            <a:r>
              <a:rPr lang="en-US" altLang="zh-CN" sz="1125" baseline="-25000"/>
              <a:t>3</a:t>
            </a:r>
            <a:endParaRPr lang="en-US" altLang="zh-CN" sz="1125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1878092" y="6315913"/>
            <a:ext cx="29464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25"/>
              <a:t>y</a:t>
            </a:r>
            <a:r>
              <a:rPr lang="en-US" altLang="zh-CN" sz="1125" baseline="-25000"/>
              <a:t>2</a:t>
            </a:r>
            <a:endParaRPr lang="en-US" altLang="zh-CN" sz="1125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3278624" y="6346274"/>
            <a:ext cx="542568" cy="264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25"/>
              <a:t>y</a:t>
            </a:r>
            <a:r>
              <a:rPr lang="en-US" altLang="zh-CN" sz="1125" baseline="-25000"/>
              <a:t>4</a:t>
            </a:r>
            <a:r>
              <a:rPr lang="en-US" altLang="zh-CN" sz="1125"/>
              <a:t>(7,2)</a:t>
            </a:r>
            <a:endParaRPr lang="en-US" altLang="zh-CN" sz="1125"/>
          </a:p>
        </p:txBody>
      </p:sp>
      <p:sp>
        <p:nvSpPr>
          <p:cNvPr id="29" name="文本框 28"/>
          <p:cNvSpPr txBox="1"/>
          <p:nvPr/>
        </p:nvSpPr>
        <p:spPr>
          <a:xfrm>
            <a:off x="2982873" y="6139106"/>
            <a:ext cx="74676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N</a:t>
            </a:r>
            <a:r>
              <a:rPr lang="en-US" altLang="zh-CN" sz="1015" baseline="-25000"/>
              <a:t>4</a:t>
            </a:r>
            <a:r>
              <a:rPr lang="en-US" altLang="zh-CN" sz="1015"/>
              <a:t>(5.8,2.4)</a:t>
            </a:r>
            <a:endParaRPr lang="en-US" altLang="zh-CN" sz="101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1180148" y="5466164"/>
            <a:ext cx="0" cy="14437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897772"/>
            <a:ext cx="2226707" cy="142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3268" y="6897772"/>
          <a:ext cx="199311" cy="25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3268" y="6897772"/>
                        <a:ext cx="199311" cy="258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8686" y="5233992"/>
          <a:ext cx="218599" cy="25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8686" y="5233992"/>
                        <a:ext cx="218599" cy="258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2067401" y="6004446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138839" y="6075883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837015" y="6075883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94178" y="6136962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397085" y="5943367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250996" y="6136962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250638" y="5943367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" name="椭圆 44"/>
          <p:cNvSpPr/>
          <p:nvPr/>
        </p:nvSpPr>
        <p:spPr>
          <a:xfrm>
            <a:off x="2323862" y="6065525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140625" y="6157679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065615" y="5731197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3" name="椭圆 52"/>
          <p:cNvSpPr/>
          <p:nvPr/>
        </p:nvSpPr>
        <p:spPr>
          <a:xfrm>
            <a:off x="2354580" y="6157679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4" name="椭圆 53"/>
          <p:cNvSpPr/>
          <p:nvPr/>
        </p:nvSpPr>
        <p:spPr>
          <a:xfrm>
            <a:off x="2372797" y="6560944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1" name="椭圆 60"/>
          <p:cNvSpPr/>
          <p:nvPr/>
        </p:nvSpPr>
        <p:spPr>
          <a:xfrm>
            <a:off x="2575679" y="646950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2" name="椭圆 61"/>
          <p:cNvSpPr/>
          <p:nvPr/>
        </p:nvSpPr>
        <p:spPr>
          <a:xfrm>
            <a:off x="1327666" y="674275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2065615" y="6681673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2126694" y="6521653"/>
            <a:ext cx="447556" cy="190738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2" idx="5"/>
            <a:endCxn id="61" idx="1"/>
          </p:cNvCxnSpPr>
          <p:nvPr/>
        </p:nvCxnSpPr>
        <p:spPr>
          <a:xfrm>
            <a:off x="2128123" y="5783347"/>
            <a:ext cx="458272" cy="69508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2453164" y="6083384"/>
            <a:ext cx="303967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 b="1"/>
              <a:t>M</a:t>
            </a:r>
            <a:r>
              <a:rPr lang="en-US" altLang="zh-CN" sz="1015" b="1" baseline="-25000"/>
              <a:t>1</a:t>
            </a:r>
            <a:endParaRPr lang="en-US" altLang="zh-CN" sz="1015" b="1" baseline="-25000"/>
          </a:p>
        </p:txBody>
      </p:sp>
      <p:sp>
        <p:nvSpPr>
          <p:cNvPr id="67" name="文本框 66"/>
          <p:cNvSpPr txBox="1"/>
          <p:nvPr/>
        </p:nvSpPr>
        <p:spPr>
          <a:xfrm>
            <a:off x="2415659" y="6554157"/>
            <a:ext cx="303967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 b="1"/>
              <a:t>M</a:t>
            </a:r>
            <a:r>
              <a:rPr lang="en-US" altLang="zh-CN" sz="1015" b="1" baseline="-25000"/>
              <a:t>2</a:t>
            </a:r>
            <a:endParaRPr lang="en-US" altLang="zh-CN" sz="1015" b="1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2123837" y="5585108"/>
            <a:ext cx="303967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 b="1"/>
              <a:t>Z</a:t>
            </a:r>
            <a:r>
              <a:rPr lang="en-US" altLang="zh-CN" sz="1015" b="1" baseline="-25000"/>
              <a:t>1</a:t>
            </a:r>
            <a:endParaRPr lang="en-US" altLang="zh-CN" sz="1015" b="1"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1168003" y="5594752"/>
            <a:ext cx="12144" cy="13151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903844"/>
            <a:ext cx="1676281" cy="8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68918" y="6904201"/>
          <a:ext cx="170378" cy="22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68918" y="6904201"/>
                        <a:ext cx="170378" cy="22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9043" y="5502597"/>
          <a:ext cx="188238" cy="22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9043" y="5502597"/>
                        <a:ext cx="188238" cy="22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1889522" y="5973728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936671" y="6051237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634847" y="6051237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822371" y="607195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194917" y="5918721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048828" y="6112317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048470" y="5918721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" name="椭圆 44"/>
          <p:cNvSpPr/>
          <p:nvPr/>
        </p:nvSpPr>
        <p:spPr>
          <a:xfrm>
            <a:off x="2121694" y="6040879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938457" y="6133033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084903" y="6475219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1" name="椭圆 60"/>
          <p:cNvSpPr/>
          <p:nvPr/>
        </p:nvSpPr>
        <p:spPr>
          <a:xfrm>
            <a:off x="2195274" y="647521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1863447" y="6650955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" name="椭圆 2"/>
          <p:cNvSpPr/>
          <p:nvPr/>
        </p:nvSpPr>
        <p:spPr>
          <a:xfrm>
            <a:off x="1975604" y="632091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7" name="椭圆 6"/>
          <p:cNvSpPr/>
          <p:nvPr/>
        </p:nvSpPr>
        <p:spPr>
          <a:xfrm>
            <a:off x="2011680" y="6536298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9" name="椭圆 8"/>
          <p:cNvSpPr/>
          <p:nvPr/>
        </p:nvSpPr>
        <p:spPr>
          <a:xfrm>
            <a:off x="2161342" y="627840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0" name="椭圆 9"/>
          <p:cNvSpPr/>
          <p:nvPr/>
        </p:nvSpPr>
        <p:spPr>
          <a:xfrm>
            <a:off x="2250996" y="6638811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" name="椭圆 10"/>
          <p:cNvSpPr/>
          <p:nvPr/>
        </p:nvSpPr>
        <p:spPr>
          <a:xfrm>
            <a:off x="1863447" y="618375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69175" y="6235546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081332" y="6234475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749147" y="618375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250996" y="5997659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634847" y="6194112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822371" y="629555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90224" y="6414140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506974" y="618375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708071" y="632091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363510" y="5997659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561624" y="6326986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781294" y="5979800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222421" y="6173396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854518" y="6536298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" name="椭圆 33"/>
          <p:cNvSpPr/>
          <p:nvPr/>
        </p:nvSpPr>
        <p:spPr>
          <a:xfrm>
            <a:off x="1938457" y="6638811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" name="椭圆 34"/>
          <p:cNvSpPr/>
          <p:nvPr/>
        </p:nvSpPr>
        <p:spPr>
          <a:xfrm>
            <a:off x="2073116" y="6320914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" name="椭圆 36"/>
          <p:cNvSpPr/>
          <p:nvPr/>
        </p:nvSpPr>
        <p:spPr>
          <a:xfrm>
            <a:off x="2295644" y="6536298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" name="椭圆 37"/>
          <p:cNvSpPr/>
          <p:nvPr/>
        </p:nvSpPr>
        <p:spPr>
          <a:xfrm>
            <a:off x="2177772" y="6577732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" name="椭圆 38"/>
          <p:cNvSpPr/>
          <p:nvPr/>
        </p:nvSpPr>
        <p:spPr>
          <a:xfrm>
            <a:off x="1927741" y="6414140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" name="椭圆 39"/>
          <p:cNvSpPr/>
          <p:nvPr/>
        </p:nvSpPr>
        <p:spPr>
          <a:xfrm>
            <a:off x="2121694" y="6650955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" name="矩形 40"/>
          <p:cNvSpPr/>
          <p:nvPr/>
        </p:nvSpPr>
        <p:spPr>
          <a:xfrm>
            <a:off x="1895951" y="6254477"/>
            <a:ext cx="385763" cy="23038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1168003" y="5227563"/>
            <a:ext cx="6072" cy="16819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897772"/>
            <a:ext cx="2661404" cy="142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49397" y="6897772"/>
          <a:ext cx="199311" cy="25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49397" y="6897772"/>
                        <a:ext cx="199311" cy="258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0113" y="5081116"/>
          <a:ext cx="218599" cy="25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5081116"/>
                        <a:ext cx="218599" cy="258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1383030" y="589014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1" name="椭圆 60"/>
          <p:cNvSpPr/>
          <p:nvPr/>
        </p:nvSpPr>
        <p:spPr>
          <a:xfrm>
            <a:off x="2526030" y="6570588"/>
            <a:ext cx="73223" cy="61079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2" name="椭圆 61"/>
          <p:cNvSpPr/>
          <p:nvPr/>
        </p:nvSpPr>
        <p:spPr>
          <a:xfrm>
            <a:off x="2494240" y="549259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3205401" y="635770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" name="椭圆 2"/>
          <p:cNvSpPr/>
          <p:nvPr/>
        </p:nvSpPr>
        <p:spPr>
          <a:xfrm>
            <a:off x="1678781" y="639842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1445538" y="5942295"/>
            <a:ext cx="1080492" cy="65901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61" idx="0"/>
          </p:cNvCxnSpPr>
          <p:nvPr/>
        </p:nvCxnSpPr>
        <p:spPr>
          <a:xfrm>
            <a:off x="2526030" y="5553675"/>
            <a:ext cx="36790" cy="101691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61" idx="2"/>
          </p:cNvCxnSpPr>
          <p:nvPr/>
        </p:nvCxnSpPr>
        <p:spPr>
          <a:xfrm>
            <a:off x="1752005" y="6418783"/>
            <a:ext cx="774025" cy="18252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966674" y="6453431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" name="椭圆 11"/>
          <p:cNvSpPr/>
          <p:nvPr/>
        </p:nvSpPr>
        <p:spPr>
          <a:xfrm>
            <a:off x="1672709" y="6071954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" name="椭圆 12"/>
          <p:cNvSpPr/>
          <p:nvPr/>
        </p:nvSpPr>
        <p:spPr>
          <a:xfrm>
            <a:off x="2507813" y="6004803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" name="椭圆 15"/>
          <p:cNvSpPr/>
          <p:nvPr/>
        </p:nvSpPr>
        <p:spPr>
          <a:xfrm>
            <a:off x="3023235" y="6406639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593181" y="6394495"/>
            <a:ext cx="606147" cy="21288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" name="组合 54"/>
          <p:cNvGrpSpPr/>
          <p:nvPr/>
        </p:nvGrpSpPr>
        <p:grpSpPr>
          <a:xfrm>
            <a:off x="411123" y="5024323"/>
            <a:ext cx="2707481" cy="2237065"/>
            <a:chOff x="2572" y="1469"/>
            <a:chExt cx="7580" cy="626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76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76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72" y="146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72" y="146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3427214" y="5020752"/>
            <a:ext cx="2704981" cy="2240637"/>
            <a:chOff x="2505" y="1459"/>
            <a:chExt cx="7573" cy="6273"/>
          </a:xfrm>
        </p:grpSpPr>
        <p:cxnSp>
          <p:nvCxnSpPr>
            <p:cNvPr id="78" name="直接箭头连接符 77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0" name="对象 7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椭圆 83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5" name="椭圆 84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6" name="椭圆 85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7" name="椭圆 86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8" name="椭圆 87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9" name="椭圆 88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0" name="椭圆 89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1" name="椭圆 90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2" name="椭圆 91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3" name="椭圆 9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4" name="椭圆 93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5" name="椭圆 94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aphicFrame>
          <p:nvGraphicFramePr>
            <p:cNvPr id="96" name="对象 9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" name="" r:id="rId7" imgW="190500" imgH="190500" progId="Equation.KSEE3">
                    <p:embed/>
                  </p:oleObj>
                </mc:Choice>
                <mc:Fallback>
                  <p:oleObj name="" r:id="rId7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等腰三角形 97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2623899" y="5028252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1</a:t>
            </a:r>
            <a:endParaRPr lang="en-US" altLang="zh-CN" sz="1015"/>
          </a:p>
        </p:txBody>
      </p:sp>
      <p:sp>
        <p:nvSpPr>
          <p:cNvPr id="101" name="文本框 100"/>
          <p:cNvSpPr txBox="1"/>
          <p:nvPr/>
        </p:nvSpPr>
        <p:spPr>
          <a:xfrm>
            <a:off x="5747861" y="5107191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2</a:t>
            </a:r>
            <a:endParaRPr lang="en-US" altLang="zh-CN" sz="101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769739" y="4706069"/>
            <a:ext cx="3796189" cy="2819638"/>
            <a:chOff x="2155" y="1507"/>
            <a:chExt cx="10628" cy="7894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C</a:t>
              </a:r>
              <a:r>
                <a:rPr lang="en-US" altLang="zh-CN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50"/>
                  </a:solidFill>
                </a:rPr>
                <a:t>C</a:t>
              </a:r>
              <a:r>
                <a:rPr lang="en-US" altLang="zh-CN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35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135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386477" y="5063614"/>
            <a:ext cx="2649974" cy="2245281"/>
            <a:chOff x="2521" y="1429"/>
            <a:chExt cx="7419" cy="6286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34"/>
              <a:ext cx="34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36" y="7060"/>
              <a:ext cx="6474" cy="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6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46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21" y="142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21" y="142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47" y="5934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8" name="椭圆 47"/>
            <p:cNvSpPr/>
            <p:nvPr/>
          </p:nvSpPr>
          <p:spPr>
            <a:xfrm>
              <a:off x="6196" y="3051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3" name="直接连接符 2"/>
            <p:cNvCxnSpPr>
              <a:stCxn id="8" idx="4"/>
              <a:endCxn id="54" idx="5"/>
            </p:cNvCxnSpPr>
            <p:nvPr/>
          </p:nvCxnSpPr>
          <p:spPr>
            <a:xfrm flipH="1">
              <a:off x="5775" y="2452"/>
              <a:ext cx="797" cy="11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4" idx="4"/>
              <a:endCxn id="6" idx="1"/>
            </p:cNvCxnSpPr>
            <p:nvPr/>
          </p:nvCxnSpPr>
          <p:spPr>
            <a:xfrm>
              <a:off x="5832" y="3698"/>
              <a:ext cx="625" cy="68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5"/>
              <a:endCxn id="6" idx="1"/>
            </p:cNvCxnSpPr>
            <p:nvPr/>
          </p:nvCxnSpPr>
          <p:spPr>
            <a:xfrm flipH="1">
              <a:off x="6457" y="2427"/>
              <a:ext cx="187" cy="195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菱形 11"/>
            <p:cNvSpPr/>
            <p:nvPr/>
          </p:nvSpPr>
          <p:spPr>
            <a:xfrm>
              <a:off x="6054" y="3393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13" name="直接连接符 12"/>
            <p:cNvCxnSpPr>
              <a:stCxn id="12" idx="0"/>
            </p:cNvCxnSpPr>
            <p:nvPr/>
          </p:nvCxnSpPr>
          <p:spPr>
            <a:xfrm flipV="1">
              <a:off x="6174" y="2453"/>
              <a:ext cx="453" cy="94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2"/>
              <a:endCxn id="6" idx="1"/>
            </p:cNvCxnSpPr>
            <p:nvPr/>
          </p:nvCxnSpPr>
          <p:spPr>
            <a:xfrm>
              <a:off x="6174" y="3615"/>
              <a:ext cx="283" cy="7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4368" y="3698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8" name="椭圆 17"/>
            <p:cNvSpPr/>
            <p:nvPr/>
          </p:nvSpPr>
          <p:spPr>
            <a:xfrm>
              <a:off x="6196" y="3835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286" y="326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7" imgW="177165" imgH="177165" progId="Equation.KSEE3">
                    <p:embed/>
                  </p:oleObj>
                </mc:Choice>
                <mc:Fallback>
                  <p:oleObj name="" r:id="rId7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86" y="326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42" y="2052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9" imgW="177165" imgH="177165" progId="Equation.KSEE3">
                    <p:embed/>
                  </p:oleObj>
                </mc:Choice>
                <mc:Fallback>
                  <p:oleObj name="" r:id="rId9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42" y="2052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27" y="4189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11" imgW="177165" imgH="177165" progId="Equation.KSEE3">
                    <p:embed/>
                  </p:oleObj>
                </mc:Choice>
                <mc:Fallback>
                  <p:oleObj name="" r:id="rId11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27" y="4189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668" y="3737"/>
            <a:ext cx="533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13" imgW="165100" imgH="177165" progId="Equation.KSEE3">
                    <p:embed/>
                  </p:oleObj>
                </mc:Choice>
                <mc:Fallback>
                  <p:oleObj name="" r:id="rId13" imgW="1651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668" y="3737"/>
                          <a:ext cx="533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11" y="2800"/>
            <a:ext cx="49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5" imgW="152400" imgH="177165" progId="Equation.KSEE3">
                    <p:embed/>
                  </p:oleObj>
                </mc:Choice>
                <mc:Fallback>
                  <p:oleObj name="" r:id="rId15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711" y="2800"/>
                          <a:ext cx="492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3464004" y="5087188"/>
            <a:ext cx="2743914" cy="2222063"/>
            <a:chOff x="2538" y="1494"/>
            <a:chExt cx="7682" cy="6221"/>
          </a:xfrm>
        </p:grpSpPr>
        <p:cxnSp>
          <p:nvCxnSpPr>
            <p:cNvPr id="31" name="直接箭头连接符 30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74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7" imgW="127000" imgH="165100" progId="Equation.KSEE3">
                    <p:embed/>
                  </p:oleObj>
                </mc:Choice>
                <mc:Fallback>
                  <p:oleObj name="" r:id="rId17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4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38" y="1494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18" imgW="139700" imgH="165100" progId="Equation.KSEE3">
                    <p:embed/>
                  </p:oleObj>
                </mc:Choice>
                <mc:Fallback>
                  <p:oleObj name="" r:id="rId18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38" y="1494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椭圆 36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0" name="椭圆 3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1" name="椭圆 40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4" name="椭圆 43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5" name="椭圆 44"/>
            <p:cNvSpPr/>
            <p:nvPr/>
          </p:nvSpPr>
          <p:spPr>
            <a:xfrm>
              <a:off x="7313" y="602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6" name="椭圆 45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9" name="椭圆 48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3" name="椭圆 5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5" name="椭圆 54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aphicFrame>
          <p:nvGraphicFramePr>
            <p:cNvPr id="57" name="对象 5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19" imgW="190500" imgH="190500" progId="Equation.KSEE3">
                    <p:embed/>
                  </p:oleObj>
                </mc:Choice>
                <mc:Fallback>
                  <p:oleObj name="" r:id="rId19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等腰三角形 58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60" name="直接连接符 59"/>
            <p:cNvCxnSpPr>
              <a:stCxn id="59" idx="5"/>
              <a:endCxn id="37" idx="2"/>
            </p:cNvCxnSpPr>
            <p:nvPr/>
          </p:nvCxnSpPr>
          <p:spPr>
            <a:xfrm flipV="1">
              <a:off x="5775" y="3137"/>
              <a:ext cx="1743" cy="46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45" idx="1"/>
            </p:cNvCxnSpPr>
            <p:nvPr/>
          </p:nvCxnSpPr>
          <p:spPr>
            <a:xfrm>
              <a:off x="5788" y="3618"/>
              <a:ext cx="1555" cy="24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7" idx="4"/>
              <a:endCxn id="45" idx="1"/>
            </p:cNvCxnSpPr>
            <p:nvPr/>
          </p:nvCxnSpPr>
          <p:spPr>
            <a:xfrm flipH="1">
              <a:off x="7343" y="3222"/>
              <a:ext cx="278" cy="282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菱形 64"/>
            <p:cNvSpPr/>
            <p:nvPr/>
          </p:nvSpPr>
          <p:spPr>
            <a:xfrm>
              <a:off x="6896" y="4189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66" name="直接连接符 65"/>
            <p:cNvCxnSpPr>
              <a:stCxn id="37" idx="3"/>
              <a:endCxn id="65" idx="0"/>
            </p:cNvCxnSpPr>
            <p:nvPr/>
          </p:nvCxnSpPr>
          <p:spPr>
            <a:xfrm flipH="1">
              <a:off x="7016" y="3197"/>
              <a:ext cx="532" cy="9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5" idx="2"/>
            </p:cNvCxnSpPr>
            <p:nvPr/>
          </p:nvCxnSpPr>
          <p:spPr>
            <a:xfrm>
              <a:off x="7016" y="4411"/>
              <a:ext cx="330" cy="16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" name="对象 6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361" y="401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20" imgW="177165" imgH="177165" progId="Equation.KSEE3">
                    <p:embed/>
                  </p:oleObj>
                </mc:Choice>
                <mc:Fallback>
                  <p:oleObj name="" r:id="rId20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361" y="401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31" y="4706"/>
            <a:ext cx="49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22" imgW="152400" imgH="177165" progId="Equation.KSEE3">
                    <p:embed/>
                  </p:oleObj>
                </mc:Choice>
                <mc:Fallback>
                  <p:oleObj name="" r:id="rId22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31" y="4706"/>
                          <a:ext cx="49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05" y="3546"/>
            <a:ext cx="45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24" imgW="139700" imgH="165100" progId="Equation.KSEE3">
                    <p:embed/>
                  </p:oleObj>
                </mc:Choice>
                <mc:Fallback>
                  <p:oleObj name="" r:id="rId24" imgW="1397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605" y="3546"/>
                          <a:ext cx="450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7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95" y="6037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26" imgW="177165" imgH="177165" progId="Equation.KSEE3">
                    <p:embed/>
                  </p:oleObj>
                </mc:Choice>
                <mc:Fallback>
                  <p:oleObj name="" r:id="rId26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895" y="6037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93" y="2664"/>
            <a:ext cx="532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28" imgW="165100" imgH="165100" progId="Equation.KSEE3">
                    <p:embed/>
                  </p:oleObj>
                </mc:Choice>
                <mc:Fallback>
                  <p:oleObj name="" r:id="rId28" imgW="1651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793" y="2664"/>
                          <a:ext cx="532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椭圆 77"/>
            <p:cNvSpPr/>
            <p:nvPr/>
          </p:nvSpPr>
          <p:spPr>
            <a:xfrm>
              <a:off x="7074" y="377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9" name="椭圆 78"/>
            <p:cNvSpPr/>
            <p:nvPr/>
          </p:nvSpPr>
          <p:spPr>
            <a:xfrm>
              <a:off x="7033" y="490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2623899" y="5028252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3</a:t>
            </a:r>
            <a:endParaRPr lang="en-US" altLang="zh-CN" sz="1015"/>
          </a:p>
        </p:txBody>
      </p:sp>
      <p:sp>
        <p:nvSpPr>
          <p:cNvPr id="80" name="文本框 79"/>
          <p:cNvSpPr txBox="1"/>
          <p:nvPr/>
        </p:nvSpPr>
        <p:spPr>
          <a:xfrm>
            <a:off x="5809298" y="5078973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4</a:t>
            </a:r>
            <a:endParaRPr lang="en-US" altLang="zh-CN" sz="1015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894755" y="4688924"/>
            <a:ext cx="2704981" cy="2240637"/>
            <a:chOff x="2505" y="1459"/>
            <a:chExt cx="7573" cy="627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1155859" y="4793223"/>
            <a:ext cx="18217" cy="19148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702033"/>
            <a:ext cx="2306360" cy="21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80435" y="6702033"/>
          <a:ext cx="170378" cy="22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80435" y="6702033"/>
                        <a:ext cx="170378" cy="22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6542" y="4701426"/>
          <a:ext cx="188238" cy="22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6542" y="4701426"/>
                        <a:ext cx="188238" cy="22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椭圆 60"/>
          <p:cNvSpPr/>
          <p:nvPr/>
        </p:nvSpPr>
        <p:spPr>
          <a:xfrm>
            <a:off x="2685336" y="5257567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1717000" y="513540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7" name="椭圆 6"/>
          <p:cNvSpPr/>
          <p:nvPr/>
        </p:nvSpPr>
        <p:spPr>
          <a:xfrm>
            <a:off x="2083118" y="504361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0" name="椭圆 9"/>
          <p:cNvSpPr/>
          <p:nvPr/>
        </p:nvSpPr>
        <p:spPr>
          <a:xfrm>
            <a:off x="2612112" y="5441518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" name="椭圆 5"/>
          <p:cNvSpPr/>
          <p:nvPr/>
        </p:nvSpPr>
        <p:spPr>
          <a:xfrm>
            <a:off x="2295644" y="5725125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8" name="椭圆 7"/>
          <p:cNvSpPr/>
          <p:nvPr/>
        </p:nvSpPr>
        <p:spPr>
          <a:xfrm>
            <a:off x="2310646" y="498253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" name="椭圆 41"/>
          <p:cNvSpPr/>
          <p:nvPr/>
        </p:nvSpPr>
        <p:spPr>
          <a:xfrm>
            <a:off x="2612112" y="631841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" name="椭圆 42"/>
          <p:cNvSpPr/>
          <p:nvPr/>
        </p:nvSpPr>
        <p:spPr>
          <a:xfrm>
            <a:off x="1863447" y="531864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" name="椭圆 46"/>
          <p:cNvSpPr/>
          <p:nvPr/>
        </p:nvSpPr>
        <p:spPr>
          <a:xfrm>
            <a:off x="2939296" y="6434500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" name="椭圆 47"/>
          <p:cNvSpPr/>
          <p:nvPr/>
        </p:nvSpPr>
        <p:spPr>
          <a:xfrm>
            <a:off x="1564124" y="5490453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" name="椭圆 49"/>
          <p:cNvSpPr/>
          <p:nvPr/>
        </p:nvSpPr>
        <p:spPr>
          <a:xfrm>
            <a:off x="1790224" y="566404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" name="椭圆 50"/>
          <p:cNvSpPr/>
          <p:nvPr/>
        </p:nvSpPr>
        <p:spPr>
          <a:xfrm>
            <a:off x="2383869" y="5257567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82366" y="5379725"/>
          <a:ext cx="218956" cy="218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2366" y="5379725"/>
                        <a:ext cx="218956" cy="218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等腰三角形 53"/>
          <p:cNvSpPr/>
          <p:nvPr/>
        </p:nvSpPr>
        <p:spPr>
          <a:xfrm>
            <a:off x="2001322" y="5419730"/>
            <a:ext cx="81796" cy="68937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3" name="直接连接符 2"/>
          <p:cNvCxnSpPr>
            <a:stCxn id="54" idx="5"/>
            <a:endCxn id="61" idx="2"/>
          </p:cNvCxnSpPr>
          <p:nvPr/>
        </p:nvCxnSpPr>
        <p:spPr>
          <a:xfrm flipV="1">
            <a:off x="2062758" y="5288285"/>
            <a:ext cx="622578" cy="16609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42" idx="1"/>
          </p:cNvCxnSpPr>
          <p:nvPr/>
        </p:nvCxnSpPr>
        <p:spPr>
          <a:xfrm>
            <a:off x="2067401" y="5460092"/>
            <a:ext cx="555427" cy="86725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1" idx="4"/>
            <a:endCxn id="42" idx="1"/>
          </p:cNvCxnSpPr>
          <p:nvPr/>
        </p:nvCxnSpPr>
        <p:spPr>
          <a:xfrm flipH="1">
            <a:off x="2622828" y="5318646"/>
            <a:ext cx="99298" cy="100869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2463165" y="5664046"/>
            <a:ext cx="85725" cy="79296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13" name="直接连接符 12"/>
          <p:cNvCxnSpPr>
            <a:stCxn id="61" idx="3"/>
            <a:endCxn id="12" idx="0"/>
          </p:cNvCxnSpPr>
          <p:nvPr/>
        </p:nvCxnSpPr>
        <p:spPr>
          <a:xfrm flipH="1">
            <a:off x="2506028" y="5309716"/>
            <a:ext cx="190024" cy="35433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2"/>
          </p:cNvCxnSpPr>
          <p:nvPr/>
        </p:nvCxnSpPr>
        <p:spPr>
          <a:xfrm>
            <a:off x="2506028" y="5743342"/>
            <a:ext cx="117872" cy="57328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72070" y="5601538"/>
          <a:ext cx="203954" cy="20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177165" imgH="177165" progId="Equation.KSEE3">
                  <p:embed/>
                </p:oleObj>
              </mc:Choice>
              <mc:Fallback>
                <p:oleObj name="" r:id="rId7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72070" y="5601538"/>
                        <a:ext cx="203954" cy="203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82823" y="5848712"/>
          <a:ext cx="175379" cy="20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52400" imgH="177165" progId="Equation.KSEE3">
                  <p:embed/>
                </p:oleObj>
              </mc:Choice>
              <mc:Fallback>
                <p:oleObj name="" r:id="rId9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82823" y="5848712"/>
                        <a:ext cx="175379" cy="203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9223" y="5434375"/>
          <a:ext cx="16073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59223" y="5434375"/>
                        <a:ext cx="16073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2808" y="6324129"/>
          <a:ext cx="203954" cy="20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177165" imgH="177165" progId="Equation.KSEE3">
                  <p:embed/>
                </p:oleObj>
              </mc:Choice>
              <mc:Fallback>
                <p:oleObj name="" r:id="rId13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62808" y="6324129"/>
                        <a:ext cx="203954" cy="203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562" y="5119335"/>
          <a:ext cx="19002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83562" y="5119335"/>
                        <a:ext cx="19002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椭圆 26"/>
          <p:cNvSpPr/>
          <p:nvPr/>
        </p:nvSpPr>
        <p:spPr>
          <a:xfrm>
            <a:off x="2526744" y="5516528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" name="椭圆 27"/>
          <p:cNvSpPr/>
          <p:nvPr/>
        </p:nvSpPr>
        <p:spPr>
          <a:xfrm>
            <a:off x="2512100" y="5920150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07569" y="4559265"/>
          <a:ext cx="188238" cy="22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07569" y="4559265"/>
                        <a:ext cx="188238" cy="22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3642598" y="4653920"/>
            <a:ext cx="16073" cy="25571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3658672" y="7192809"/>
            <a:ext cx="3013948" cy="12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68321" y="7192809"/>
          <a:ext cx="170378" cy="22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68321" y="7192809"/>
                        <a:ext cx="170378" cy="22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椭圆 29"/>
          <p:cNvSpPr/>
          <p:nvPr/>
        </p:nvSpPr>
        <p:spPr>
          <a:xfrm>
            <a:off x="4628436" y="685276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" name="椭圆 30"/>
          <p:cNvSpPr/>
          <p:nvPr/>
        </p:nvSpPr>
        <p:spPr>
          <a:xfrm>
            <a:off x="4628436" y="509540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" name="椭圆 31"/>
          <p:cNvSpPr/>
          <p:nvPr/>
        </p:nvSpPr>
        <p:spPr>
          <a:xfrm>
            <a:off x="4375904" y="520970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75904" y="549295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914186" y="527864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133856" y="639056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" name="椭圆 35"/>
          <p:cNvSpPr/>
          <p:nvPr/>
        </p:nvSpPr>
        <p:spPr>
          <a:xfrm>
            <a:off x="5336024" y="5890503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" name="椭圆 36"/>
          <p:cNvSpPr/>
          <p:nvPr/>
        </p:nvSpPr>
        <p:spPr>
          <a:xfrm>
            <a:off x="6017895" y="6791687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" name="椭圆 37"/>
          <p:cNvSpPr/>
          <p:nvPr/>
        </p:nvSpPr>
        <p:spPr>
          <a:xfrm>
            <a:off x="4771311" y="6584518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" name="椭圆 38"/>
          <p:cNvSpPr/>
          <p:nvPr/>
        </p:nvSpPr>
        <p:spPr>
          <a:xfrm>
            <a:off x="4840962" y="6033378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" name="椭圆 39"/>
          <p:cNvSpPr/>
          <p:nvPr/>
        </p:nvSpPr>
        <p:spPr>
          <a:xfrm>
            <a:off x="5636062" y="6451645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" name="椭圆 40"/>
          <p:cNvSpPr/>
          <p:nvPr/>
        </p:nvSpPr>
        <p:spPr>
          <a:xfrm>
            <a:off x="5636062" y="6791687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" name="椭圆 43"/>
          <p:cNvSpPr/>
          <p:nvPr/>
        </p:nvSpPr>
        <p:spPr>
          <a:xfrm>
            <a:off x="5944672" y="651272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" name="椭圆 44"/>
          <p:cNvSpPr/>
          <p:nvPr/>
        </p:nvSpPr>
        <p:spPr>
          <a:xfrm>
            <a:off x="5060633" y="6913845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" name="椭圆 45"/>
          <p:cNvSpPr/>
          <p:nvPr/>
        </p:nvSpPr>
        <p:spPr>
          <a:xfrm>
            <a:off x="5013841" y="506790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214455" y="555403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214455" y="527864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5203508" y="521756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5476399" y="515648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698087" y="567619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558784" y="533972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4776668" y="582942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5280303" y="549295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449128" y="561511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4771311" y="549295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4940618" y="5472237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5353526" y="533972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4141232" y="603337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5403175" y="498717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5636062" y="535007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987409" y="567619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4141232" y="582942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5087064" y="585942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4375904" y="576834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485561" y="603337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5290304" y="573727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133856" y="543187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4558784" y="589050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5475327" y="573727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5475327" y="5411157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5569268" y="561511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5709285" y="555403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4940618" y="579834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5691426" y="576834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5871448" y="567619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4375904" y="597229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5087064" y="664988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87" name="等腰三角形 86"/>
          <p:cNvSpPr/>
          <p:nvPr/>
        </p:nvSpPr>
        <p:spPr>
          <a:xfrm>
            <a:off x="5403175" y="6722750"/>
            <a:ext cx="81796" cy="68937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90" name="直接连接符 89"/>
          <p:cNvCxnSpPr>
            <a:stCxn id="87" idx="0"/>
          </p:cNvCxnSpPr>
          <p:nvPr/>
        </p:nvCxnSpPr>
        <p:spPr>
          <a:xfrm flipH="1" flipV="1">
            <a:off x="5375672" y="5956940"/>
            <a:ext cx="68580" cy="76581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endCxn id="87" idx="2"/>
          </p:cNvCxnSpPr>
          <p:nvPr/>
        </p:nvCxnSpPr>
        <p:spPr>
          <a:xfrm flipV="1">
            <a:off x="4701659" y="6791687"/>
            <a:ext cx="701516" cy="8536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30" idx="7"/>
          </p:cNvCxnSpPr>
          <p:nvPr/>
        </p:nvCxnSpPr>
        <p:spPr>
          <a:xfrm flipV="1">
            <a:off x="4690943" y="5950868"/>
            <a:ext cx="654368" cy="91082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菱形 92"/>
          <p:cNvSpPr/>
          <p:nvPr/>
        </p:nvSpPr>
        <p:spPr>
          <a:xfrm>
            <a:off x="5160288" y="6524868"/>
            <a:ext cx="85725" cy="79296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96" name="直接连接符 95"/>
          <p:cNvCxnSpPr>
            <a:stCxn id="93" idx="3"/>
          </p:cNvCxnSpPr>
          <p:nvPr/>
        </p:nvCxnSpPr>
        <p:spPr>
          <a:xfrm flipV="1">
            <a:off x="5246013" y="5944796"/>
            <a:ext cx="117515" cy="61972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endCxn id="93" idx="1"/>
          </p:cNvCxnSpPr>
          <p:nvPr/>
        </p:nvCxnSpPr>
        <p:spPr>
          <a:xfrm flipV="1">
            <a:off x="4701659" y="6564516"/>
            <a:ext cx="458629" cy="31253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5246013" y="6309127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00" name="椭圆 99"/>
          <p:cNvSpPr/>
          <p:nvPr/>
        </p:nvSpPr>
        <p:spPr>
          <a:xfrm>
            <a:off x="4940618" y="6645597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101" name="对象 10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54610" y="6616308"/>
          <a:ext cx="218956" cy="218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54610" y="6616308"/>
                        <a:ext cx="218956" cy="218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08533" y="5794420"/>
          <a:ext cx="19002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7" imgW="165100" imgH="165100" progId="Equation.KSEE3">
                  <p:embed/>
                </p:oleObj>
              </mc:Choice>
              <mc:Fallback>
                <p:oleObj name="" r:id="rId7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08533" y="5794420"/>
                        <a:ext cx="19002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7079" y="6524868"/>
          <a:ext cx="203954" cy="20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177165" imgH="177165" progId="Equation.KSEE3">
                  <p:embed/>
                </p:oleObj>
              </mc:Choice>
              <mc:Fallback>
                <p:oleObj name="" r:id="rId9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07079" y="6524868"/>
                        <a:ext cx="203954" cy="203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1378" y="6226259"/>
          <a:ext cx="16073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11378" y="6226259"/>
                        <a:ext cx="16073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20553" y="6810975"/>
          <a:ext cx="20395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3" imgW="177165" imgH="165100" progId="Equation.KSEE3">
                  <p:embed/>
                </p:oleObj>
              </mc:Choice>
              <mc:Fallback>
                <p:oleObj name="" r:id="rId13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20553" y="6810975"/>
                        <a:ext cx="20395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72764" y="6633096"/>
          <a:ext cx="19002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72764" y="6633096"/>
                        <a:ext cx="19002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椭圆 228"/>
          <p:cNvSpPr/>
          <p:nvPr/>
        </p:nvSpPr>
        <p:spPr>
          <a:xfrm>
            <a:off x="5691426" y="588978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368" y="4589626"/>
          <a:ext cx="188238" cy="22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7" imgW="139700" imgH="165100" progId="Equation.KSEE3">
                  <p:embed/>
                </p:oleObj>
              </mc:Choice>
              <mc:Fallback>
                <p:oleObj name="" r:id="rId17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368" y="4589626"/>
                        <a:ext cx="188238" cy="22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 flipV="1">
            <a:off x="343614" y="4673565"/>
            <a:ext cx="16073" cy="25571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59688" y="7208525"/>
            <a:ext cx="3013948" cy="12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69337" y="7212454"/>
          <a:ext cx="170378" cy="22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8" imgW="127000" imgH="165100" progId="Equation.KSEE3">
                  <p:embed/>
                </p:oleObj>
              </mc:Choice>
              <mc:Fallback>
                <p:oleObj name="" r:id="rId18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9337" y="7212454"/>
                        <a:ext cx="170378" cy="22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椭圆 22"/>
          <p:cNvSpPr/>
          <p:nvPr/>
        </p:nvSpPr>
        <p:spPr>
          <a:xfrm>
            <a:off x="1329452" y="687241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" name="椭圆 23"/>
          <p:cNvSpPr/>
          <p:nvPr/>
        </p:nvSpPr>
        <p:spPr>
          <a:xfrm>
            <a:off x="1329452" y="511504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076920" y="522934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76920" y="551259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615202" y="529828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834872" y="6410211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" name="椭圆 42"/>
          <p:cNvSpPr/>
          <p:nvPr/>
        </p:nvSpPr>
        <p:spPr>
          <a:xfrm>
            <a:off x="2037040" y="5910148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" name="椭圆 46"/>
          <p:cNvSpPr/>
          <p:nvPr/>
        </p:nvSpPr>
        <p:spPr>
          <a:xfrm>
            <a:off x="2718911" y="681133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" name="椭圆 47"/>
          <p:cNvSpPr/>
          <p:nvPr/>
        </p:nvSpPr>
        <p:spPr>
          <a:xfrm>
            <a:off x="1472327" y="660416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" name="椭圆 49"/>
          <p:cNvSpPr/>
          <p:nvPr/>
        </p:nvSpPr>
        <p:spPr>
          <a:xfrm>
            <a:off x="1541978" y="6053023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" name="椭圆 50"/>
          <p:cNvSpPr/>
          <p:nvPr/>
        </p:nvSpPr>
        <p:spPr>
          <a:xfrm>
            <a:off x="2337078" y="6471290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2" name="椭圆 51"/>
          <p:cNvSpPr/>
          <p:nvPr/>
        </p:nvSpPr>
        <p:spPr>
          <a:xfrm>
            <a:off x="2337078" y="681133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4" name="椭圆 53"/>
          <p:cNvSpPr/>
          <p:nvPr/>
        </p:nvSpPr>
        <p:spPr>
          <a:xfrm>
            <a:off x="2645688" y="653236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1" name="椭圆 60"/>
          <p:cNvSpPr/>
          <p:nvPr/>
        </p:nvSpPr>
        <p:spPr>
          <a:xfrm>
            <a:off x="1761649" y="6933491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1714857" y="508754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915472" y="557367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915472" y="529828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1904524" y="5237207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2177415" y="517612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1399103" y="569583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1259800" y="535936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1477685" y="584906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1981319" y="551259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1150144" y="5634757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1472327" y="551259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1641634" y="549188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2054543" y="535936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842248" y="605302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2110264" y="500682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4" name="椭圆 113"/>
          <p:cNvSpPr/>
          <p:nvPr/>
        </p:nvSpPr>
        <p:spPr>
          <a:xfrm>
            <a:off x="2337078" y="536972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1688425" y="569583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842248" y="584906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1788081" y="587907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076920" y="578799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1186577" y="605302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1991320" y="575691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1834872" y="545152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1259800" y="591014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2176343" y="575691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2176343" y="543080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2270284" y="5634757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410301" y="557367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1641634" y="581799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392442" y="578799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572464" y="569583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1076920" y="599194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788081" y="666952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9" name="椭圆 138"/>
          <p:cNvSpPr/>
          <p:nvPr/>
        </p:nvSpPr>
        <p:spPr>
          <a:xfrm>
            <a:off x="1849874" y="5978728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143" name="对象 1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9549" y="5814065"/>
          <a:ext cx="19002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" name="" r:id="rId19" imgW="165100" imgH="165100" progId="Equation.KSEE3">
                  <p:embed/>
                </p:oleObj>
              </mc:Choice>
              <mc:Fallback>
                <p:oleObj name="" r:id="rId19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09549" y="5814065"/>
                        <a:ext cx="19002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 1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4138" y="5938366"/>
          <a:ext cx="16073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" name="" r:id="rId20" imgW="139700" imgH="165100" progId="Equation.KSEE3">
                  <p:embed/>
                </p:oleObj>
              </mc:Choice>
              <mc:Fallback>
                <p:oleObj name="" r:id="rId20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74138" y="5938366"/>
                        <a:ext cx="16073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对象 1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1569" y="6830621"/>
          <a:ext cx="20395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" name="" r:id="rId21" imgW="177165" imgH="165100" progId="Equation.KSEE3">
                  <p:embed/>
                </p:oleObj>
              </mc:Choice>
              <mc:Fallback>
                <p:oleObj name="" r:id="rId21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21569" y="6830621"/>
                        <a:ext cx="20395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椭圆 229"/>
          <p:cNvSpPr/>
          <p:nvPr/>
        </p:nvSpPr>
        <p:spPr>
          <a:xfrm>
            <a:off x="2404229" y="589264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文本框 39"/>
          <p:cNvSpPr txBox="1"/>
          <p:nvPr/>
        </p:nvSpPr>
        <p:spPr>
          <a:xfrm>
            <a:off x="3874413" y="7418908"/>
            <a:ext cx="2126337" cy="504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350">
                <a:sym typeface="+mn-ea"/>
              </a:rPr>
              <a:t>根据公式合成新样本     和</a:t>
            </a:r>
            <a:endParaRPr lang="zh-CN" altLang="en-US" sz="1350">
              <a:sym typeface="+mn-ea"/>
            </a:endParaRPr>
          </a:p>
          <a:p>
            <a:pPr algn="l"/>
            <a:r>
              <a:rPr lang="zh-CN" altLang="en-US" sz="1350">
                <a:sym typeface="+mn-ea"/>
              </a:rPr>
              <a:t>           ，放入数据集</a:t>
            </a:r>
            <a:r>
              <a:rPr lang="en-US" altLang="zh-CN" sz="1350">
                <a:sym typeface="+mn-ea"/>
              </a:rPr>
              <a:t>X</a:t>
            </a:r>
            <a:r>
              <a:rPr lang="en-US" altLang="zh-CN" sz="1350" baseline="-25000">
                <a:sym typeface="+mn-ea"/>
              </a:rPr>
              <a:t>new</a:t>
            </a:r>
            <a:endParaRPr lang="zh-CN" altLang="en-US" sz="135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75824" y="4281731"/>
            <a:ext cx="1866662" cy="47113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 flipH="1">
            <a:off x="1808798" y="4752861"/>
            <a:ext cx="357" cy="5361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20103" y="5288999"/>
            <a:ext cx="1977033" cy="5382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0103" y="6282695"/>
            <a:ext cx="1977033" cy="5686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3511868" y="6079455"/>
            <a:ext cx="2669619" cy="97476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0103" y="7372831"/>
            <a:ext cx="1976676" cy="5322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" name="文本框 10"/>
          <p:cNvSpPr txBox="1"/>
          <p:nvPr/>
        </p:nvSpPr>
        <p:spPr>
          <a:xfrm>
            <a:off x="1045131" y="4382815"/>
            <a:ext cx="16433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获取少数类样本集</a:t>
            </a:r>
            <a:r>
              <a:rPr lang="en-US" altLang="zh-CN" sz="1350"/>
              <a:t>X</a:t>
            </a:r>
            <a:endParaRPr lang="en-US" altLang="zh-CN" sz="1350"/>
          </a:p>
        </p:txBody>
      </p:sp>
      <p:sp>
        <p:nvSpPr>
          <p:cNvPr id="12" name="文本框 11"/>
          <p:cNvSpPr txBox="1"/>
          <p:nvPr/>
        </p:nvSpPr>
        <p:spPr>
          <a:xfrm>
            <a:off x="917972" y="5326861"/>
            <a:ext cx="172593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根据公式求取少数类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样本的重心点</a:t>
            </a:r>
            <a:endParaRPr lang="zh-CN" altLang="en-US" sz="135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6193" y="6335202"/>
            <a:ext cx="172593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350">
                <a:sym typeface="+mn-ea"/>
              </a:rPr>
              <a:t>随机选取两个少数类</a:t>
            </a:r>
            <a:endParaRPr lang="zh-CN" altLang="en-US" sz="1350">
              <a:sym typeface="+mn-ea"/>
            </a:endParaRPr>
          </a:p>
          <a:p>
            <a:pPr algn="l"/>
            <a:r>
              <a:rPr lang="zh-CN" altLang="en-US" sz="1350">
                <a:sym typeface="+mn-ea"/>
              </a:rPr>
              <a:t>        样本      ，</a:t>
            </a:r>
            <a:endParaRPr lang="en-US" altLang="zh-CN" sz="1350"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844177" y="7052077"/>
            <a:ext cx="1786" cy="330756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106103" y="6282695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否</a:t>
            </a:r>
            <a:endParaRPr lang="zh-CN" altLang="en-US" sz="1015"/>
          </a:p>
        </p:txBody>
      </p:sp>
      <p:sp>
        <p:nvSpPr>
          <p:cNvPr id="19" name="文本框 18"/>
          <p:cNvSpPr txBox="1"/>
          <p:nvPr/>
        </p:nvSpPr>
        <p:spPr>
          <a:xfrm>
            <a:off x="532924" y="7406407"/>
            <a:ext cx="2289215" cy="504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350">
                <a:sym typeface="+mn-ea"/>
              </a:rPr>
              <a:t>           </a:t>
            </a:r>
            <a:r>
              <a:rPr lang="zh-CN" altLang="en-US" sz="1350">
                <a:sym typeface="+mn-ea"/>
              </a:rPr>
              <a:t>通过      ，     ，    求取 </a:t>
            </a:r>
            <a:endParaRPr lang="zh-CN" altLang="en-US" sz="1350">
              <a:sym typeface="+mn-ea"/>
            </a:endParaRPr>
          </a:p>
          <a:p>
            <a:pPr algn="l"/>
            <a:r>
              <a:rPr lang="zh-CN" altLang="en-US" sz="1350">
                <a:sym typeface="+mn-ea"/>
              </a:rPr>
              <a:t>                小区域重心点</a:t>
            </a:r>
            <a:endParaRPr lang="en-US" altLang="zh-CN" sz="135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61125" y="6410925"/>
            <a:ext cx="2162175" cy="5048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350"/>
              <a:t>计算非平衡率</a:t>
            </a:r>
            <a:r>
              <a:rPr lang="en-US" altLang="zh-CN" sz="1350"/>
              <a:t>R</a:t>
            </a:r>
            <a:r>
              <a:rPr lang="zh-CN" altLang="en-US" sz="1350"/>
              <a:t>，非平衡率</a:t>
            </a:r>
            <a:endParaRPr lang="zh-CN" altLang="en-US" sz="1350"/>
          </a:p>
          <a:p>
            <a:pPr algn="ctr"/>
            <a:r>
              <a:rPr lang="zh-CN" altLang="en-US" sz="1350"/>
              <a:t>是否小于目标值</a:t>
            </a:r>
            <a:endParaRPr lang="zh-CN" altLang="en-US" sz="135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1823799" y="5827281"/>
            <a:ext cx="714" cy="466487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831675" y="5715124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是</a:t>
            </a:r>
            <a:endParaRPr lang="zh-CN" altLang="en-US" sz="1015"/>
          </a:p>
        </p:txBody>
      </p:sp>
      <p:sp>
        <p:nvSpPr>
          <p:cNvPr id="25" name="圆角矩形 24"/>
          <p:cNvSpPr/>
          <p:nvPr/>
        </p:nvSpPr>
        <p:spPr>
          <a:xfrm>
            <a:off x="3730466" y="5058256"/>
            <a:ext cx="2222778" cy="5143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8424" y="6556658"/>
          <a:ext cx="241816" cy="24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0500" imgH="190500" progId="Equation.KSEE3">
                  <p:embed/>
                </p:oleObj>
              </mc:Choice>
              <mc:Fallback>
                <p:oleObj name="" r:id="rId1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8424" y="6556658"/>
                        <a:ext cx="241816" cy="24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57030" y="6562730"/>
          <a:ext cx="258247" cy="24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03200" imgH="190500" progId="Equation.KSEE3">
                  <p:embed/>
                </p:oleObj>
              </mc:Choice>
              <mc:Fallback>
                <p:oleObj name="" r:id="rId3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7030" y="6562730"/>
                        <a:ext cx="258247" cy="24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40168" y="7418908"/>
          <a:ext cx="241816" cy="24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40168" y="7418908"/>
                        <a:ext cx="241816" cy="24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5924" y="7419623"/>
          <a:ext cx="258247" cy="24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203200" imgH="190500" progId="Equation.KSEE3">
                  <p:embed/>
                </p:oleObj>
              </mc:Choice>
              <mc:Fallback>
                <p:oleObj name="" r:id="rId6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5924" y="7419623"/>
                        <a:ext cx="258247" cy="24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64212" y="5554032"/>
          <a:ext cx="241816" cy="24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190500" imgH="190500" progId="Equation.KSEE3">
                  <p:embed/>
                </p:oleObj>
              </mc:Choice>
              <mc:Fallback>
                <p:oleObj name="" r:id="rId7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4212" y="5554032"/>
                        <a:ext cx="241816" cy="24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21681" y="7420694"/>
          <a:ext cx="242530" cy="242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190500" imgH="190500" progId="Equation.KSEE3">
                  <p:embed/>
                </p:oleObj>
              </mc:Choice>
              <mc:Fallback>
                <p:oleObj name="" r:id="rId9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21681" y="7420694"/>
                        <a:ext cx="242530" cy="242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45281" y="7643222"/>
          <a:ext cx="225385" cy="22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1" imgW="177165" imgH="177165" progId="Equation.KSEE3">
                  <p:embed/>
                </p:oleObj>
              </mc:Choice>
              <mc:Fallback>
                <p:oleObj name="" r:id="rId11" imgW="177165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45281" y="7643222"/>
                        <a:ext cx="225385" cy="225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/>
          <p:cNvCxnSpPr>
            <a:endCxn id="10" idx="0"/>
          </p:cNvCxnSpPr>
          <p:nvPr/>
        </p:nvCxnSpPr>
        <p:spPr>
          <a:xfrm>
            <a:off x="1804154" y="6851337"/>
            <a:ext cx="4286" cy="521494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730466" y="7378903"/>
            <a:ext cx="2258139" cy="5322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 flipV="1">
            <a:off x="2797135" y="7645008"/>
            <a:ext cx="933331" cy="214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58539" y="7419623"/>
          <a:ext cx="250031" cy="268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3" imgW="177165" imgH="190500" progId="Equation.KSEE3">
                  <p:embed/>
                </p:oleObj>
              </mc:Choice>
              <mc:Fallback>
                <p:oleObj name="" r:id="rId13" imgW="177165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58539" y="7419623"/>
                        <a:ext cx="250031" cy="268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3723" y="7607861"/>
          <a:ext cx="285393" cy="285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5" imgW="190500" imgH="190500" progId="Equation.KSEE3">
                  <p:embed/>
                </p:oleObj>
              </mc:Choice>
              <mc:Fallback>
                <p:oleObj name="" r:id="rId1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73723" y="7607861"/>
                        <a:ext cx="285393" cy="285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>
            <a:stCxn id="9" idx="1"/>
            <a:endCxn id="7" idx="3"/>
          </p:cNvCxnSpPr>
          <p:nvPr/>
        </p:nvCxnSpPr>
        <p:spPr>
          <a:xfrm flipH="1">
            <a:off x="2797135" y="6567016"/>
            <a:ext cx="714732" cy="0"/>
          </a:xfrm>
          <a:prstGeom prst="straightConnector1">
            <a:avLst/>
          </a:prstGeom>
          <a:ln w="63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753009" y="5058256"/>
            <a:ext cx="2178050" cy="5048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350"/>
              <a:t>将</a:t>
            </a:r>
            <a:r>
              <a:rPr lang="en-US" altLang="zh-CN" sz="1350"/>
              <a:t>X</a:t>
            </a:r>
            <a:r>
              <a:rPr lang="en-US" altLang="zh-CN" sz="1350" baseline="-25000"/>
              <a:t>new</a:t>
            </a:r>
            <a:r>
              <a:rPr lang="zh-CN" altLang="en-US" sz="1350"/>
              <a:t>放入原数据集中作为</a:t>
            </a:r>
            <a:endParaRPr lang="zh-CN" altLang="en-US" sz="1350"/>
          </a:p>
          <a:p>
            <a:pPr algn="ctr"/>
            <a:r>
              <a:rPr lang="zh-CN" altLang="en-US" sz="1350"/>
              <a:t>分类的训练样本</a:t>
            </a:r>
            <a:endParaRPr lang="zh-CN" altLang="en-US" sz="1350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4843820" y="5571535"/>
            <a:ext cx="2143" cy="507921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388" y="4331022"/>
            <a:ext cx="4679871" cy="3510796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1563767" y="4805010"/>
            <a:ext cx="3308985" cy="2569607"/>
          </a:xfrm>
          <a:custGeom>
            <a:avLst/>
            <a:gdLst>
              <a:gd name="connisteX0" fmla="*/ 0 w 5111750"/>
              <a:gd name="connsiteY0" fmla="*/ 3969385 h 3969385"/>
              <a:gd name="connisteX1" fmla="*/ 598170 w 5111750"/>
              <a:gd name="connsiteY1" fmla="*/ 2098675 h 3969385"/>
              <a:gd name="connisteX2" fmla="*/ 1500505 w 5111750"/>
              <a:gd name="connsiteY2" fmla="*/ 1011555 h 3969385"/>
              <a:gd name="connisteX3" fmla="*/ 3447415 w 5111750"/>
              <a:gd name="connsiteY3" fmla="*/ 347980 h 3969385"/>
              <a:gd name="connisteX4" fmla="*/ 5111750 w 5111750"/>
              <a:gd name="connsiteY4" fmla="*/ 0 h 3969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11750" h="3969385">
                <a:moveTo>
                  <a:pt x="0" y="3969385"/>
                </a:moveTo>
                <a:cubicBezTo>
                  <a:pt x="101600" y="3616960"/>
                  <a:pt x="297815" y="2690495"/>
                  <a:pt x="598170" y="2098675"/>
                </a:cubicBezTo>
                <a:cubicBezTo>
                  <a:pt x="898525" y="1506855"/>
                  <a:pt x="930910" y="1361440"/>
                  <a:pt x="1500505" y="1011555"/>
                </a:cubicBezTo>
                <a:cubicBezTo>
                  <a:pt x="2070100" y="661670"/>
                  <a:pt x="2725420" y="550545"/>
                  <a:pt x="3447415" y="347980"/>
                </a:cubicBezTo>
                <a:cubicBezTo>
                  <a:pt x="4169410" y="145415"/>
                  <a:pt x="4817745" y="56515"/>
                  <a:pt x="5111750" y="0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8" name="任意多边形 7"/>
          <p:cNvSpPr/>
          <p:nvPr/>
        </p:nvSpPr>
        <p:spPr>
          <a:xfrm>
            <a:off x="1563767" y="4804653"/>
            <a:ext cx="3330059" cy="2569964"/>
          </a:xfrm>
          <a:custGeom>
            <a:avLst/>
            <a:gdLst>
              <a:gd name="connisteX0" fmla="*/ 0 w 5144135"/>
              <a:gd name="connsiteY0" fmla="*/ 3970020 h 3970020"/>
              <a:gd name="connisteX1" fmla="*/ 1370330 w 5144135"/>
              <a:gd name="connsiteY1" fmla="*/ 1990725 h 3970020"/>
              <a:gd name="connisteX2" fmla="*/ 3567430 w 5144135"/>
              <a:gd name="connsiteY2" fmla="*/ 652780 h 3970020"/>
              <a:gd name="connisteX3" fmla="*/ 5144135 w 5144135"/>
              <a:gd name="connsiteY3" fmla="*/ 0 h 3970020"/>
              <a:gd name="connisteX4" fmla="*/ 5176520 w 5144135"/>
              <a:gd name="connsiteY4" fmla="*/ 0 h 3970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44135" h="3970020">
                <a:moveTo>
                  <a:pt x="0" y="3970020"/>
                </a:moveTo>
                <a:cubicBezTo>
                  <a:pt x="229870" y="3601085"/>
                  <a:pt x="656590" y="2654300"/>
                  <a:pt x="1370330" y="1990725"/>
                </a:cubicBezTo>
                <a:cubicBezTo>
                  <a:pt x="2084070" y="1327150"/>
                  <a:pt x="2812415" y="1050925"/>
                  <a:pt x="3567430" y="652780"/>
                </a:cubicBezTo>
                <a:cubicBezTo>
                  <a:pt x="4322445" y="254635"/>
                  <a:pt x="4822190" y="130810"/>
                  <a:pt x="5144135" y="0"/>
                </a:cubicBezTo>
              </a:path>
            </a:pathLst>
          </a:cu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" name="矩形 16"/>
          <p:cNvSpPr/>
          <p:nvPr/>
        </p:nvSpPr>
        <p:spPr>
          <a:xfrm>
            <a:off x="3043595" y="6616308"/>
            <a:ext cx="1932384" cy="817245"/>
          </a:xfrm>
          <a:prstGeom prst="rect">
            <a:avLst/>
          </a:prstGeom>
          <a:solidFill>
            <a:schemeClr val="bg1"/>
          </a:solidFill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18" name="直接连接符 17"/>
          <p:cNvCxnSpPr/>
          <p:nvPr/>
        </p:nvCxnSpPr>
        <p:spPr>
          <a:xfrm>
            <a:off x="3156823" y="7307466"/>
            <a:ext cx="14680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337203" y="7203882"/>
            <a:ext cx="1620560" cy="5575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/>
              <a:t>I</a:t>
            </a:r>
            <a:r>
              <a:rPr lang="zh-CN" altLang="en-US" sz="1015"/>
              <a:t>mproved </a:t>
            </a:r>
            <a:r>
              <a:rPr lang="en-US" altLang="zh-CN" sz="1015"/>
              <a:t>SMOTE </a:t>
            </a:r>
            <a:r>
              <a:rPr lang="en-US" altLang="zh-CN" sz="1015">
                <a:sym typeface="+mn-ea"/>
              </a:rPr>
              <a:t>(area=0.88)</a:t>
            </a:r>
            <a:endParaRPr lang="en-US" altLang="zh-CN" sz="1015"/>
          </a:p>
          <a:p>
            <a:endParaRPr lang="en-US" altLang="zh-CN" sz="1015"/>
          </a:p>
        </p:txBody>
      </p:sp>
      <p:cxnSp>
        <p:nvCxnSpPr>
          <p:cNvPr id="20" name="直接连接符 19"/>
          <p:cNvCxnSpPr/>
          <p:nvPr/>
        </p:nvCxnSpPr>
        <p:spPr>
          <a:xfrm>
            <a:off x="3156823" y="6906702"/>
            <a:ext cx="146804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3988" y="6802760"/>
            <a:ext cx="1902381" cy="402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15"/>
              <a:t>Without </a:t>
            </a:r>
            <a:r>
              <a:rPr lang="en-US" altLang="zh-CN" sz="1015"/>
              <a:t>SMOTE </a:t>
            </a:r>
            <a:r>
              <a:rPr lang="en-US" altLang="zh-CN" sz="1015">
                <a:sym typeface="+mn-ea"/>
              </a:rPr>
              <a:t>(area=0.61)</a:t>
            </a:r>
            <a:endParaRPr lang="en-US" altLang="zh-CN" sz="1015"/>
          </a:p>
          <a:p>
            <a:endParaRPr lang="en-US" altLang="zh-CN" sz="1015"/>
          </a:p>
        </p:txBody>
      </p:sp>
      <p:cxnSp>
        <p:nvCxnSpPr>
          <p:cNvPr id="22" name="直接连接符 21"/>
          <p:cNvCxnSpPr/>
          <p:nvPr/>
        </p:nvCxnSpPr>
        <p:spPr>
          <a:xfrm>
            <a:off x="3156823" y="7116728"/>
            <a:ext cx="146804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327916" y="7013143"/>
            <a:ext cx="1706642" cy="402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15"/>
              <a:t>Traditional </a:t>
            </a:r>
            <a:r>
              <a:rPr lang="en-US" altLang="zh-CN" sz="1015"/>
              <a:t>SMOTE (area=0.72)</a:t>
            </a:r>
            <a:endParaRPr lang="en-US" altLang="zh-CN" sz="1015"/>
          </a:p>
        </p:txBody>
      </p:sp>
      <p:cxnSp>
        <p:nvCxnSpPr>
          <p:cNvPr id="24" name="直接连接符 23"/>
          <p:cNvCxnSpPr/>
          <p:nvPr/>
        </p:nvCxnSpPr>
        <p:spPr>
          <a:xfrm>
            <a:off x="3156823" y="6719535"/>
            <a:ext cx="1468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337203" y="6615951"/>
            <a:ext cx="1284803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15"/>
              <a:t>Luck</a:t>
            </a:r>
            <a:endParaRPr lang="en-US" altLang="zh-CN" sz="1015"/>
          </a:p>
        </p:txBody>
      </p:sp>
      <p:sp>
        <p:nvSpPr>
          <p:cNvPr id="29" name="矩形 28"/>
          <p:cNvSpPr/>
          <p:nvPr/>
        </p:nvSpPr>
        <p:spPr>
          <a:xfrm>
            <a:off x="1767364" y="4505687"/>
            <a:ext cx="2893933" cy="165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" name="文本框 27"/>
          <p:cNvSpPr txBox="1"/>
          <p:nvPr/>
        </p:nvSpPr>
        <p:spPr>
          <a:xfrm>
            <a:off x="2464237" y="4426034"/>
            <a:ext cx="1676638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 b="1"/>
              <a:t> ROC Curve Comparison</a:t>
            </a:r>
            <a:endParaRPr lang="en-US" altLang="zh-CN" sz="1015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1" name="组合 360"/>
          <p:cNvGrpSpPr/>
          <p:nvPr/>
        </p:nvGrpSpPr>
        <p:grpSpPr>
          <a:xfrm>
            <a:off x="89297" y="5567248"/>
            <a:ext cx="2014180" cy="1962031"/>
            <a:chOff x="284" y="3918"/>
            <a:chExt cx="5639" cy="5493"/>
          </a:xfrm>
        </p:grpSpPr>
        <p:cxnSp>
          <p:nvCxnSpPr>
            <p:cNvPr id="158" name="直接箭头连接符 157"/>
            <p:cNvCxnSpPr/>
            <p:nvPr/>
          </p:nvCxnSpPr>
          <p:spPr>
            <a:xfrm>
              <a:off x="1107" y="8718"/>
              <a:ext cx="4817" cy="9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V="1">
              <a:off x="1107" y="3918"/>
              <a:ext cx="0" cy="4813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 flipH="1">
              <a:off x="284" y="8717"/>
              <a:ext cx="808" cy="694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092" y="8702"/>
              <a:ext cx="334" cy="540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椭圆 161"/>
            <p:cNvSpPr/>
            <p:nvPr/>
          </p:nvSpPr>
          <p:spPr>
            <a:xfrm>
              <a:off x="2506" y="4582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2121" y="502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1471" y="574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1471" y="659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1861" y="720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2506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3273" y="442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4651" y="5808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4651" y="4778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3413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4233" y="736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5271" y="536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4" name="椭圆 173"/>
            <p:cNvSpPr/>
            <p:nvPr/>
          </p:nvSpPr>
          <p:spPr>
            <a:xfrm>
              <a:off x="3273" y="5902"/>
              <a:ext cx="139" cy="15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4915" y="689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5271" y="634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7" name="椭圆 176"/>
            <p:cNvSpPr/>
            <p:nvPr/>
          </p:nvSpPr>
          <p:spPr>
            <a:xfrm>
              <a:off x="4023" y="458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2367" y="5611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3134" y="5025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2400" y="6496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2995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3744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3883" y="530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4093" y="634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graphicFrame>
          <p:nvGraphicFramePr>
            <p:cNvPr id="271" name="对象 27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639" y="5810"/>
            <a:ext cx="573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1" imgW="152400" imgH="177165" progId="Equation.KSEE3">
                    <p:embed/>
                  </p:oleObj>
                </mc:Choice>
                <mc:Fallback>
                  <p:oleObj name="" r:id="rId1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39" y="5810"/>
                          <a:ext cx="573" cy="6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74" name="直接箭头连接符 273"/>
          <p:cNvCxnSpPr/>
          <p:nvPr/>
        </p:nvCxnSpPr>
        <p:spPr>
          <a:xfrm>
            <a:off x="5042773" y="7281748"/>
            <a:ext cx="1720572" cy="32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/>
          <p:nvPr/>
        </p:nvCxnSpPr>
        <p:spPr>
          <a:xfrm flipV="1">
            <a:off x="5037415" y="5567248"/>
            <a:ext cx="0" cy="1719143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5598557" y="5797634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5320665" y="5978371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5181362" y="6269122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5231011" y="6632739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5513189" y="6896700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5825014" y="6952064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5825371" y="5669761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6292572" y="6231974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6461165" y="5725125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6117908" y="6896700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6411516" y="6734537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6588323" y="5908362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5936456" y="6335202"/>
            <a:ext cx="49649" cy="55364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6510814" y="6482006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6588323" y="6188040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6167557" y="5669761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5648206" y="6183397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5886807" y="6011232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5513189" y="6447716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5648206" y="6632739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5936456" y="6632739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6117908" y="6033735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6242923" y="6521653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cxnSp>
        <p:nvCxnSpPr>
          <p:cNvPr id="303" name="直接箭头连接符 302"/>
          <p:cNvCxnSpPr/>
          <p:nvPr/>
        </p:nvCxnSpPr>
        <p:spPr>
          <a:xfrm>
            <a:off x="2727841" y="7281748"/>
            <a:ext cx="1720572" cy="32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 flipV="1">
            <a:off x="2722483" y="5567248"/>
            <a:ext cx="0" cy="1719143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箭头连接符 304"/>
          <p:cNvCxnSpPr/>
          <p:nvPr/>
        </p:nvCxnSpPr>
        <p:spPr>
          <a:xfrm flipH="1">
            <a:off x="2433876" y="7281391"/>
            <a:ext cx="288608" cy="247888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2722483" y="7276033"/>
            <a:ext cx="119301" cy="192881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椭圆 306"/>
          <p:cNvSpPr/>
          <p:nvPr/>
        </p:nvSpPr>
        <p:spPr>
          <a:xfrm>
            <a:off x="3227546" y="5804421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3090029" y="5962655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2857857" y="6220544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2857857" y="6521653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2997160" y="6741324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3227546" y="6903487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3501509" y="5749771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4" name="椭圆 313"/>
          <p:cNvSpPr/>
          <p:nvPr/>
        </p:nvSpPr>
        <p:spPr>
          <a:xfrm>
            <a:off x="3993713" y="6242333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3993713" y="5874430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6" name="椭圆 315"/>
          <p:cNvSpPr/>
          <p:nvPr/>
        </p:nvSpPr>
        <p:spPr>
          <a:xfrm>
            <a:off x="3551515" y="6903487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3844409" y="6796688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8" name="椭圆 317"/>
          <p:cNvSpPr/>
          <p:nvPr/>
        </p:nvSpPr>
        <p:spPr>
          <a:xfrm>
            <a:off x="4215170" y="6084099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9" name="椭圆 318"/>
          <p:cNvSpPr/>
          <p:nvPr/>
        </p:nvSpPr>
        <p:spPr>
          <a:xfrm>
            <a:off x="3501509" y="6275908"/>
            <a:ext cx="49649" cy="55364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0" name="椭圆 319"/>
          <p:cNvSpPr/>
          <p:nvPr/>
        </p:nvSpPr>
        <p:spPr>
          <a:xfrm>
            <a:off x="4088011" y="6631310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1" name="椭圆 320"/>
          <p:cNvSpPr/>
          <p:nvPr/>
        </p:nvSpPr>
        <p:spPr>
          <a:xfrm>
            <a:off x="4215170" y="6433428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3769400" y="5804778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3" name="椭圆 322"/>
          <p:cNvSpPr/>
          <p:nvPr/>
        </p:nvSpPr>
        <p:spPr>
          <a:xfrm>
            <a:off x="3177897" y="6171967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4" name="椭圆 323"/>
          <p:cNvSpPr/>
          <p:nvPr/>
        </p:nvSpPr>
        <p:spPr>
          <a:xfrm>
            <a:off x="3451860" y="5962655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5" name="椭圆 324"/>
          <p:cNvSpPr/>
          <p:nvPr/>
        </p:nvSpPr>
        <p:spPr>
          <a:xfrm>
            <a:off x="3189684" y="6488078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6" name="椭圆 325"/>
          <p:cNvSpPr/>
          <p:nvPr/>
        </p:nvSpPr>
        <p:spPr>
          <a:xfrm>
            <a:off x="3402211" y="6631310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7" name="椭圆 326"/>
          <p:cNvSpPr/>
          <p:nvPr/>
        </p:nvSpPr>
        <p:spPr>
          <a:xfrm>
            <a:off x="3669744" y="6631310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8" name="椭圆 327"/>
          <p:cNvSpPr/>
          <p:nvPr/>
        </p:nvSpPr>
        <p:spPr>
          <a:xfrm>
            <a:off x="3719393" y="6061953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3794403" y="6433428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graphicFrame>
        <p:nvGraphicFramePr>
          <p:cNvPr id="330" name="对象 3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78981" y="6220723"/>
          <a:ext cx="208240" cy="279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" name="" r:id="rId3" imgW="152400" imgH="203200" progId="Equation.KSEE3">
                  <p:embed/>
                </p:oleObj>
              </mc:Choice>
              <mc:Fallback>
                <p:oleObj name="" r:id="rId3" imgW="1524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8981" y="6220723"/>
                        <a:ext cx="208240" cy="279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2" name="直接连接符 331"/>
          <p:cNvCxnSpPr>
            <a:stCxn id="324" idx="4"/>
          </p:cNvCxnSpPr>
          <p:nvPr/>
        </p:nvCxnSpPr>
        <p:spPr>
          <a:xfrm>
            <a:off x="3476863" y="6018019"/>
            <a:ext cx="52507" cy="25788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直接连接符 332"/>
          <p:cNvCxnSpPr/>
          <p:nvPr/>
        </p:nvCxnSpPr>
        <p:spPr>
          <a:xfrm>
            <a:off x="3227546" y="6217687"/>
            <a:ext cx="277535" cy="5893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25" idx="6"/>
            <a:endCxn id="319" idx="2"/>
          </p:cNvCxnSpPr>
          <p:nvPr/>
        </p:nvCxnSpPr>
        <p:spPr>
          <a:xfrm flipV="1">
            <a:off x="3239333" y="6303769"/>
            <a:ext cx="262176" cy="21216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6" idx="0"/>
            <a:endCxn id="319" idx="3"/>
          </p:cNvCxnSpPr>
          <p:nvPr/>
        </p:nvCxnSpPr>
        <p:spPr>
          <a:xfrm flipV="1">
            <a:off x="3427214" y="6323057"/>
            <a:ext cx="81439" cy="30825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连接符 335"/>
          <p:cNvCxnSpPr/>
          <p:nvPr/>
        </p:nvCxnSpPr>
        <p:spPr>
          <a:xfrm flipH="1">
            <a:off x="3529370" y="6099458"/>
            <a:ext cx="201811" cy="18966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直接连接符 336"/>
          <p:cNvCxnSpPr>
            <a:stCxn id="319" idx="5"/>
            <a:endCxn id="327" idx="1"/>
          </p:cNvCxnSpPr>
          <p:nvPr/>
        </p:nvCxnSpPr>
        <p:spPr>
          <a:xfrm>
            <a:off x="3544014" y="6323057"/>
            <a:ext cx="132874" cy="31646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14" idx="2"/>
          </p:cNvCxnSpPr>
          <p:nvPr/>
        </p:nvCxnSpPr>
        <p:spPr>
          <a:xfrm flipH="1">
            <a:off x="3547943" y="6270193"/>
            <a:ext cx="445770" cy="2500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29" idx="1"/>
          </p:cNvCxnSpPr>
          <p:nvPr/>
        </p:nvCxnSpPr>
        <p:spPr>
          <a:xfrm flipH="1" flipV="1">
            <a:off x="3554016" y="6295197"/>
            <a:ext cx="247531" cy="14644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0" name="对象 3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1223" y="6196256"/>
          <a:ext cx="217527" cy="236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" name="" r:id="rId5" imgW="177165" imgH="190500" progId="Equation.KSEE3">
                  <p:embed/>
                </p:oleObj>
              </mc:Choice>
              <mc:Fallback>
                <p:oleObj name="" r:id="rId5" imgW="177165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1223" y="6196256"/>
                        <a:ext cx="217527" cy="236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" name="对象 3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67971" y="6190005"/>
          <a:ext cx="250746" cy="29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" name="" r:id="rId7" imgW="165100" imgH="190500" progId="Equation.KSEE3">
                  <p:embed/>
                </p:oleObj>
              </mc:Choice>
              <mc:Fallback>
                <p:oleObj name="" r:id="rId7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67971" y="6190005"/>
                        <a:ext cx="250746" cy="291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5" name="直接连接符 344"/>
          <p:cNvCxnSpPr>
            <a:stCxn id="295" idx="4"/>
            <a:endCxn id="290" idx="0"/>
          </p:cNvCxnSpPr>
          <p:nvPr/>
        </p:nvCxnSpPr>
        <p:spPr>
          <a:xfrm>
            <a:off x="5911810" y="6066597"/>
            <a:ext cx="49649" cy="2686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直接连接符 345"/>
          <p:cNvCxnSpPr>
            <a:stCxn id="296" idx="6"/>
            <a:endCxn id="290" idx="3"/>
          </p:cNvCxnSpPr>
          <p:nvPr/>
        </p:nvCxnSpPr>
        <p:spPr>
          <a:xfrm flipV="1">
            <a:off x="5562838" y="6382350"/>
            <a:ext cx="380762" cy="9322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297" idx="6"/>
          </p:cNvCxnSpPr>
          <p:nvPr/>
        </p:nvCxnSpPr>
        <p:spPr>
          <a:xfrm flipV="1">
            <a:off x="5697855" y="6386994"/>
            <a:ext cx="260390" cy="27360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299" idx="4"/>
          </p:cNvCxnSpPr>
          <p:nvPr/>
        </p:nvCxnSpPr>
        <p:spPr>
          <a:xfrm flipH="1">
            <a:off x="5982533" y="6089099"/>
            <a:ext cx="160377" cy="26110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00" idx="2"/>
            <a:endCxn id="290" idx="5"/>
          </p:cNvCxnSpPr>
          <p:nvPr/>
        </p:nvCxnSpPr>
        <p:spPr>
          <a:xfrm flipH="1" flipV="1">
            <a:off x="5978962" y="6382350"/>
            <a:ext cx="263962" cy="16716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294" idx="5"/>
            <a:endCxn id="290" idx="2"/>
          </p:cNvCxnSpPr>
          <p:nvPr/>
        </p:nvCxnSpPr>
        <p:spPr>
          <a:xfrm>
            <a:off x="5690711" y="6230546"/>
            <a:ext cx="245745" cy="13251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298" idx="0"/>
          </p:cNvCxnSpPr>
          <p:nvPr/>
        </p:nvCxnSpPr>
        <p:spPr>
          <a:xfrm flipH="1" flipV="1">
            <a:off x="5958245" y="6386994"/>
            <a:ext cx="3215" cy="24574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endCxn id="290" idx="6"/>
          </p:cNvCxnSpPr>
          <p:nvPr/>
        </p:nvCxnSpPr>
        <p:spPr>
          <a:xfrm flipH="1">
            <a:off x="5986105" y="6251620"/>
            <a:ext cx="306467" cy="1114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3" name="对象 3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88822" y="6475576"/>
          <a:ext cx="172164" cy="236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" name="" r:id="rId9" imgW="139700" imgH="190500" progId="Equation.KSEE3">
                  <p:embed/>
                </p:oleObj>
              </mc:Choice>
              <mc:Fallback>
                <p:oleObj name="" r:id="rId9" imgW="1397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88822" y="6475576"/>
                        <a:ext cx="172164" cy="236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" name="对象 3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62149" y="6190005"/>
          <a:ext cx="156805" cy="252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" name="" r:id="rId11" imgW="127000" imgH="203200" progId="Equation.KSEE3">
                  <p:embed/>
                </p:oleObj>
              </mc:Choice>
              <mc:Fallback>
                <p:oleObj name="" r:id="rId11" imgW="127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62149" y="6190005"/>
                        <a:ext cx="156805" cy="252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" name="对象 3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78962" y="6350025"/>
          <a:ext cx="250746" cy="29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" name="" r:id="rId13" imgW="165100" imgH="190500" progId="Equation.KSEE3">
                  <p:embed/>
                </p:oleObj>
              </mc:Choice>
              <mc:Fallback>
                <p:oleObj name="" r:id="rId13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78962" y="6350025"/>
                        <a:ext cx="250746" cy="291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9" name="直接箭头连接符 358"/>
          <p:cNvCxnSpPr/>
          <p:nvPr/>
        </p:nvCxnSpPr>
        <p:spPr>
          <a:xfrm>
            <a:off x="2165271" y="6380922"/>
            <a:ext cx="409694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4506278" y="6368420"/>
            <a:ext cx="409694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30054" y="7573571"/>
            <a:ext cx="139954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（</a:t>
            </a:r>
            <a:r>
              <a:rPr lang="en-US" altLang="zh-CN" sz="1125"/>
              <a:t>a</a:t>
            </a:r>
            <a:r>
              <a:rPr lang="zh-CN" altLang="en-US" sz="1125"/>
              <a:t>）领域点的搜索</a:t>
            </a:r>
            <a:endParaRPr lang="en-US" altLang="zh-CN" sz="1125"/>
          </a:p>
        </p:txBody>
      </p:sp>
      <p:sp>
        <p:nvSpPr>
          <p:cNvPr id="3" name="文本框 2"/>
          <p:cNvSpPr txBox="1"/>
          <p:nvPr/>
        </p:nvSpPr>
        <p:spPr>
          <a:xfrm>
            <a:off x="5119926" y="7573571"/>
            <a:ext cx="167894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（</a:t>
            </a:r>
            <a:r>
              <a:rPr lang="en-US" altLang="zh-CN" sz="1125"/>
              <a:t>c</a:t>
            </a:r>
            <a:r>
              <a:rPr lang="zh-CN" altLang="en-US" sz="1125"/>
              <a:t>）低维空间局部嵌入</a:t>
            </a:r>
            <a:endParaRPr lang="en-US" altLang="zh-CN" sz="1125"/>
          </a:p>
        </p:txBody>
      </p:sp>
      <p:sp>
        <p:nvSpPr>
          <p:cNvPr id="4" name="文本框 3"/>
          <p:cNvSpPr txBox="1"/>
          <p:nvPr/>
        </p:nvSpPr>
        <p:spPr>
          <a:xfrm>
            <a:off x="2602111" y="7573571"/>
            <a:ext cx="1980565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125"/>
              <a:t>（b）局部重建权值矩阵计算</a:t>
            </a:r>
            <a:endParaRPr lang="zh-CN" altLang="en-US" sz="1125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7" name="组合 76"/>
          <p:cNvGrpSpPr/>
          <p:nvPr/>
        </p:nvGrpSpPr>
        <p:grpSpPr>
          <a:xfrm>
            <a:off x="372547" y="4282445"/>
            <a:ext cx="1486614" cy="1486614"/>
            <a:chOff x="1043" y="321"/>
            <a:chExt cx="4162" cy="4162"/>
          </a:xfrm>
        </p:grpSpPr>
        <p:sp>
          <p:nvSpPr>
            <p:cNvPr id="36" name="矩形 35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</p:grpSp>
        <p:sp>
          <p:nvSpPr>
            <p:cNvPr id="61" name="椭圆 6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2" name="椭圆 6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3" name="椭圆 6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4" name="椭圆 6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5" name="椭圆 6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6" name="椭圆 6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7" name="椭圆 6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8" name="椭圆 6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9" name="椭圆 6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0" name="椭圆 6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2" name="椭圆 71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4" name="椭圆 73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4394121" y="4282445"/>
            <a:ext cx="1486972" cy="1486972"/>
            <a:chOff x="6709" y="339"/>
            <a:chExt cx="4163" cy="4163"/>
          </a:xfrm>
        </p:grpSpPr>
        <p:sp>
          <p:nvSpPr>
            <p:cNvPr id="79" name="矩形 78"/>
            <p:cNvSpPr/>
            <p:nvPr/>
          </p:nvSpPr>
          <p:spPr>
            <a:xfrm>
              <a:off x="6709" y="33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1" name="椭圆 80"/>
            <p:cNvSpPr/>
            <p:nvPr/>
          </p:nvSpPr>
          <p:spPr>
            <a:xfrm>
              <a:off x="7675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7812" y="304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8086" y="263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086" y="294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8349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7264" y="314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401" y="355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538" y="325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7110" y="345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7247" y="386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7801" y="335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7801" y="365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8086" y="376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8784" y="28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7664" y="396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9348" y="622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9759" y="10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8920" y="758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9896" y="13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9474" y="8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9211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9348" y="16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9485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8677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8920" y="1294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9759" y="14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10170" y="190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0170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0307" y="15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7419" y="1162"/>
              <a:ext cx="876" cy="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sz="1015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9896" y="2487"/>
              <a:ext cx="876" cy="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sz="1015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2396014" y="4282445"/>
            <a:ext cx="1486614" cy="1486614"/>
            <a:chOff x="1043" y="321"/>
            <a:chExt cx="4162" cy="4162"/>
          </a:xfrm>
        </p:grpSpPr>
        <p:sp>
          <p:nvSpPr>
            <p:cNvPr id="114" name="矩形 113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116" name="椭圆 115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</p:grpSp>
        <p:sp>
          <p:nvSpPr>
            <p:cNvPr id="131" name="椭圆 13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2692122" y="4543549"/>
            <a:ext cx="313055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15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sz="1015" b="1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3527941" y="5056113"/>
            <a:ext cx="313055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15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sz="1015" b="1">
              <a:solidFill>
                <a:srgbClr val="0070C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920472" y="5781561"/>
            <a:ext cx="32385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(a)</a:t>
            </a:r>
            <a:endParaRPr lang="en-US" altLang="zh-CN" sz="1015"/>
          </a:p>
        </p:txBody>
      </p:sp>
      <p:sp>
        <p:nvSpPr>
          <p:cNvPr id="362" name="文本框 361"/>
          <p:cNvSpPr txBox="1"/>
          <p:nvPr/>
        </p:nvSpPr>
        <p:spPr>
          <a:xfrm>
            <a:off x="5097066" y="5769417"/>
            <a:ext cx="31623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(c)</a:t>
            </a:r>
            <a:endParaRPr lang="en-US" altLang="zh-CN" sz="1015"/>
          </a:p>
        </p:txBody>
      </p:sp>
      <p:sp>
        <p:nvSpPr>
          <p:cNvPr id="363" name="文本框 362"/>
          <p:cNvSpPr txBox="1"/>
          <p:nvPr/>
        </p:nvSpPr>
        <p:spPr>
          <a:xfrm>
            <a:off x="3040380" y="5781561"/>
            <a:ext cx="32956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(b)</a:t>
            </a:r>
            <a:endParaRPr lang="en-US" altLang="zh-CN" sz="1015"/>
          </a:p>
        </p:txBody>
      </p:sp>
      <p:grpSp>
        <p:nvGrpSpPr>
          <p:cNvPr id="367" name="组合 366"/>
          <p:cNvGrpSpPr/>
          <p:nvPr/>
        </p:nvGrpSpPr>
        <p:grpSpPr>
          <a:xfrm>
            <a:off x="377547" y="6093386"/>
            <a:ext cx="5492472" cy="1736288"/>
            <a:chOff x="1043" y="5699"/>
            <a:chExt cx="15377" cy="4861"/>
          </a:xfrm>
        </p:grpSpPr>
        <p:grpSp>
          <p:nvGrpSpPr>
            <p:cNvPr id="208" name="组合 207"/>
            <p:cNvGrpSpPr/>
            <p:nvPr/>
          </p:nvGrpSpPr>
          <p:grpSpPr>
            <a:xfrm>
              <a:off x="1043" y="5700"/>
              <a:ext cx="4163" cy="4163"/>
              <a:chOff x="1043" y="5700"/>
              <a:chExt cx="4163" cy="4163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1043" y="5700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2209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2346" y="840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2620" y="800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2620" y="83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2883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1798" y="85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1935" y="89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2072" y="86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644" y="88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86" name="椭圆 185"/>
              <p:cNvSpPr/>
              <p:nvPr/>
            </p:nvSpPr>
            <p:spPr>
              <a:xfrm>
                <a:off x="1781" y="92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2335" y="87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2335" y="90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2620" y="912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3318" y="823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2198" y="93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882" y="5983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4293" y="63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3454" y="611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4430" y="67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4008" y="617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3745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3882" y="69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4019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3211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3454" y="665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2" name="椭圆 201"/>
              <p:cNvSpPr/>
              <p:nvPr/>
            </p:nvSpPr>
            <p:spPr>
              <a:xfrm>
                <a:off x="4293" y="68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>
              <a:xfrm>
                <a:off x="4704" y="726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4704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4841" y="69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6" name="文本框 205"/>
              <p:cNvSpPr txBox="1"/>
              <p:nvPr/>
            </p:nvSpPr>
            <p:spPr>
              <a:xfrm>
                <a:off x="2233" y="7493"/>
                <a:ext cx="876" cy="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015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07" name="文本框 206"/>
              <p:cNvSpPr txBox="1"/>
              <p:nvPr/>
            </p:nvSpPr>
            <p:spPr>
              <a:xfrm>
                <a:off x="4019" y="6919"/>
                <a:ext cx="876" cy="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015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grpSp>
          <p:nvGrpSpPr>
            <p:cNvPr id="243" name="组合 242"/>
            <p:cNvGrpSpPr/>
            <p:nvPr/>
          </p:nvGrpSpPr>
          <p:grpSpPr>
            <a:xfrm>
              <a:off x="6673" y="5704"/>
              <a:ext cx="4163" cy="4163"/>
              <a:chOff x="6673" y="5704"/>
              <a:chExt cx="4163" cy="4163"/>
            </a:xfrm>
          </p:grpSpPr>
          <p:sp>
            <p:nvSpPr>
              <p:cNvPr id="210" name="矩形 209"/>
              <p:cNvSpPr/>
              <p:nvPr/>
            </p:nvSpPr>
            <p:spPr>
              <a:xfrm>
                <a:off x="6673" y="5704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7639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7776" y="84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8050" y="800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8050" y="83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8313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7228" y="85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7365" y="892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7502" y="86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7074" y="88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7211" y="922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7765" y="87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2" name="椭圆 221"/>
              <p:cNvSpPr/>
              <p:nvPr/>
            </p:nvSpPr>
            <p:spPr>
              <a:xfrm>
                <a:off x="7765" y="90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8050" y="91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8748" y="82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5" name="椭圆 224"/>
              <p:cNvSpPr/>
              <p:nvPr/>
            </p:nvSpPr>
            <p:spPr>
              <a:xfrm>
                <a:off x="7628" y="933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6" name="椭圆 225"/>
              <p:cNvSpPr/>
              <p:nvPr/>
            </p:nvSpPr>
            <p:spPr>
              <a:xfrm>
                <a:off x="9312" y="598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7604" y="7527"/>
                <a:ext cx="876" cy="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015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27" name="椭圆 226"/>
              <p:cNvSpPr/>
              <p:nvPr/>
            </p:nvSpPr>
            <p:spPr>
              <a:xfrm>
                <a:off x="9723" y="63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8" name="椭圆 227"/>
              <p:cNvSpPr/>
              <p:nvPr/>
            </p:nvSpPr>
            <p:spPr>
              <a:xfrm>
                <a:off x="8884" y="61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9" name="椭圆 228"/>
              <p:cNvSpPr/>
              <p:nvPr/>
            </p:nvSpPr>
            <p:spPr>
              <a:xfrm>
                <a:off x="9860" y="67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0" name="椭圆 229"/>
              <p:cNvSpPr/>
              <p:nvPr/>
            </p:nvSpPr>
            <p:spPr>
              <a:xfrm>
                <a:off x="9438" y="618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1" name="椭圆 230"/>
              <p:cNvSpPr/>
              <p:nvPr/>
            </p:nvSpPr>
            <p:spPr>
              <a:xfrm>
                <a:off x="9175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2" name="椭圆 231"/>
              <p:cNvSpPr/>
              <p:nvPr/>
            </p:nvSpPr>
            <p:spPr>
              <a:xfrm>
                <a:off x="9312" y="69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3" name="椭圆 232"/>
              <p:cNvSpPr/>
              <p:nvPr/>
            </p:nvSpPr>
            <p:spPr>
              <a:xfrm>
                <a:off x="9449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4" name="椭圆 233"/>
              <p:cNvSpPr/>
              <p:nvPr/>
            </p:nvSpPr>
            <p:spPr>
              <a:xfrm>
                <a:off x="8641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5" name="椭圆 234"/>
              <p:cNvSpPr/>
              <p:nvPr/>
            </p:nvSpPr>
            <p:spPr>
              <a:xfrm>
                <a:off x="888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6" name="椭圆 235"/>
              <p:cNvSpPr/>
              <p:nvPr/>
            </p:nvSpPr>
            <p:spPr>
              <a:xfrm>
                <a:off x="9723" y="68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7" name="椭圆 236"/>
              <p:cNvSpPr/>
              <p:nvPr/>
            </p:nvSpPr>
            <p:spPr>
              <a:xfrm>
                <a:off x="10134" y="726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8" name="椭圆 237"/>
              <p:cNvSpPr/>
              <p:nvPr/>
            </p:nvSpPr>
            <p:spPr>
              <a:xfrm>
                <a:off x="1013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9" name="椭圆 238"/>
              <p:cNvSpPr/>
              <p:nvPr/>
            </p:nvSpPr>
            <p:spPr>
              <a:xfrm>
                <a:off x="10271" y="69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9445" y="6923"/>
                <a:ext cx="877" cy="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015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sp>
          <p:nvSpPr>
            <p:cNvPr id="245" name="矩形 244"/>
            <p:cNvSpPr/>
            <p:nvPr/>
          </p:nvSpPr>
          <p:spPr>
            <a:xfrm>
              <a:off x="12257" y="569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13223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13360" y="840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13634" y="799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13634" y="830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0" name="椭圆 249"/>
            <p:cNvSpPr/>
            <p:nvPr/>
          </p:nvSpPr>
          <p:spPr>
            <a:xfrm>
              <a:off x="13897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12812" y="850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12949" y="89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13086" y="861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12658" y="881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12795" y="922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>
              <a:off x="13349" y="871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>
              <a:off x="13349" y="901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13634" y="912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14332" y="823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0" name="椭圆 259"/>
            <p:cNvSpPr/>
            <p:nvPr/>
          </p:nvSpPr>
          <p:spPr>
            <a:xfrm>
              <a:off x="13212" y="932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14896" y="597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12903" y="8237"/>
              <a:ext cx="876" cy="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sz="1015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15307" y="63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14468" y="61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5" name="椭圆 264"/>
            <p:cNvSpPr/>
            <p:nvPr/>
          </p:nvSpPr>
          <p:spPr>
            <a:xfrm>
              <a:off x="15444" y="67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15022" y="61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>
              <a:off x="14759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8" name="椭圆 267"/>
            <p:cNvSpPr/>
            <p:nvPr/>
          </p:nvSpPr>
          <p:spPr>
            <a:xfrm>
              <a:off x="14896" y="69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9" name="椭圆 268"/>
            <p:cNvSpPr/>
            <p:nvPr/>
          </p:nvSpPr>
          <p:spPr>
            <a:xfrm>
              <a:off x="15033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70" name="椭圆 269"/>
            <p:cNvSpPr/>
            <p:nvPr/>
          </p:nvSpPr>
          <p:spPr>
            <a:xfrm>
              <a:off x="14225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72" name="椭圆 271"/>
            <p:cNvSpPr/>
            <p:nvPr/>
          </p:nvSpPr>
          <p:spPr>
            <a:xfrm>
              <a:off x="1446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73" name="椭圆 272"/>
            <p:cNvSpPr/>
            <p:nvPr/>
          </p:nvSpPr>
          <p:spPr>
            <a:xfrm>
              <a:off x="15307" y="68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76" name="椭圆 275"/>
            <p:cNvSpPr/>
            <p:nvPr/>
          </p:nvSpPr>
          <p:spPr>
            <a:xfrm>
              <a:off x="15718" y="726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77" name="椭圆 276"/>
            <p:cNvSpPr/>
            <p:nvPr/>
          </p:nvSpPr>
          <p:spPr>
            <a:xfrm>
              <a:off x="1571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301" name="椭圆 300"/>
            <p:cNvSpPr/>
            <p:nvPr/>
          </p:nvSpPr>
          <p:spPr>
            <a:xfrm>
              <a:off x="15855" y="69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4896" y="6278"/>
              <a:ext cx="876" cy="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sz="1015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364" name="文本框 363"/>
            <p:cNvSpPr txBox="1"/>
            <p:nvPr/>
          </p:nvSpPr>
          <p:spPr>
            <a:xfrm>
              <a:off x="14126" y="9867"/>
              <a:ext cx="843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(f)</a:t>
              </a:r>
              <a:endParaRPr lang="en-US" altLang="zh-CN" sz="1015"/>
            </a:p>
          </p:txBody>
        </p:sp>
        <p:sp>
          <p:nvSpPr>
            <p:cNvPr id="365" name="文本框 364"/>
            <p:cNvSpPr txBox="1"/>
            <p:nvPr/>
          </p:nvSpPr>
          <p:spPr>
            <a:xfrm>
              <a:off x="8532" y="9862"/>
              <a:ext cx="914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(e)</a:t>
              </a:r>
              <a:endParaRPr lang="en-US" altLang="zh-CN" sz="1015"/>
            </a:p>
          </p:txBody>
        </p:sp>
        <p:sp>
          <p:nvSpPr>
            <p:cNvPr id="366" name="文本框 365"/>
            <p:cNvSpPr txBox="1"/>
            <p:nvPr/>
          </p:nvSpPr>
          <p:spPr>
            <a:xfrm>
              <a:off x="2740" y="9867"/>
              <a:ext cx="923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(d)</a:t>
              </a:r>
              <a:endParaRPr lang="en-US" altLang="zh-CN" sz="1015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菱形 8"/>
          <p:cNvSpPr/>
          <p:nvPr/>
        </p:nvSpPr>
        <p:spPr>
          <a:xfrm>
            <a:off x="626745" y="3482975"/>
            <a:ext cx="3070225" cy="103949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216660" y="871855"/>
            <a:ext cx="1875790" cy="47117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2154555" y="1343025"/>
            <a:ext cx="635" cy="3740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280160" y="1717040"/>
            <a:ext cx="1749425" cy="502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4445" y="2602865"/>
            <a:ext cx="1749425" cy="502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63085" y="3778885"/>
            <a:ext cx="1870710" cy="5346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" name="文本框 10"/>
          <p:cNvSpPr txBox="1"/>
          <p:nvPr/>
        </p:nvSpPr>
        <p:spPr>
          <a:xfrm>
            <a:off x="1235710" y="859155"/>
            <a:ext cx="1824355" cy="5048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使用</a:t>
            </a:r>
            <a:r>
              <a:rPr lang="en-US" altLang="zh-CN" sz="1350"/>
              <a:t>K-Means</a:t>
            </a:r>
            <a:r>
              <a:rPr lang="zh-CN" altLang="en-US" sz="1350"/>
              <a:t>对数据集</a:t>
            </a:r>
            <a:endParaRPr lang="zh-CN" altLang="en-US" sz="1350"/>
          </a:p>
          <a:p>
            <a:r>
              <a:rPr lang="zh-CN" altLang="en-US" sz="1350"/>
              <a:t>           进行聚类</a:t>
            </a:r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283970" y="1717040"/>
            <a:ext cx="1565910" cy="50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选取每个样本点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的初始近邻点</a:t>
            </a:r>
            <a:endParaRPr lang="zh-CN" altLang="en-US" sz="135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99210" y="2602865"/>
            <a:ext cx="172593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350">
                <a:sym typeface="+mn-ea"/>
              </a:rPr>
              <a:t>计算每个样本点的初</a:t>
            </a:r>
            <a:endParaRPr lang="zh-CN" altLang="en-US" sz="1350">
              <a:sym typeface="+mn-ea"/>
            </a:endParaRPr>
          </a:p>
          <a:p>
            <a:pPr algn="l"/>
            <a:r>
              <a:rPr lang="zh-CN" altLang="en-US" sz="1350">
                <a:sym typeface="+mn-ea"/>
              </a:rPr>
              <a:t>始近邻平均距离</a:t>
            </a:r>
            <a:endParaRPr lang="en-US" altLang="zh-CN" sz="1350">
              <a:sym typeface="+mn-ea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160270" y="4522470"/>
            <a:ext cx="635" cy="4038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117725" y="4550410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否</a:t>
            </a:r>
            <a:endParaRPr lang="zh-CN" altLang="en-US" sz="1015"/>
          </a:p>
        </p:txBody>
      </p:sp>
      <p:sp>
        <p:nvSpPr>
          <p:cNvPr id="19" name="文本框 18"/>
          <p:cNvSpPr txBox="1"/>
          <p:nvPr/>
        </p:nvSpPr>
        <p:spPr>
          <a:xfrm>
            <a:off x="4341495" y="3794125"/>
            <a:ext cx="1919605" cy="504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选取初始近邻点     作为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样本点     的最终邻域点</a:t>
            </a:r>
            <a:endParaRPr lang="zh-CN" altLang="en-US" sz="135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41095" y="3714750"/>
            <a:ext cx="2033905" cy="710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350"/>
              <a:t>初始近邻点      距离小于                     </a:t>
            </a:r>
            <a:endParaRPr lang="zh-CN" altLang="en-US" sz="1350"/>
          </a:p>
          <a:p>
            <a:pPr algn="ctr"/>
            <a:r>
              <a:rPr lang="zh-CN" altLang="en-US" sz="1350"/>
              <a:t>          </a:t>
            </a:r>
            <a:r>
              <a:rPr lang="en-US" altLang="zh-CN" sz="1350"/>
              <a:t>or  </a:t>
            </a:r>
            <a:r>
              <a:rPr lang="zh-CN" altLang="en-US" sz="1350"/>
              <a:t>与样本点处于同一聚类簇中</a:t>
            </a:r>
            <a:endParaRPr lang="en-US" altLang="zh-CN" sz="1350"/>
          </a:p>
        </p:txBody>
      </p:sp>
      <p:sp>
        <p:nvSpPr>
          <p:cNvPr id="21" name="文本框 20"/>
          <p:cNvSpPr txBox="1"/>
          <p:nvPr/>
        </p:nvSpPr>
        <p:spPr>
          <a:xfrm>
            <a:off x="4438650" y="1930400"/>
            <a:ext cx="172593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350">
                <a:sym typeface="+mn-ea"/>
              </a:rPr>
              <a:t>求解嵌入低维空间的</a:t>
            </a:r>
            <a:endParaRPr lang="zh-CN" altLang="en-US" sz="1350">
              <a:sym typeface="+mn-ea"/>
            </a:endParaRPr>
          </a:p>
          <a:p>
            <a:r>
              <a:rPr lang="zh-CN" altLang="en-US" sz="1350">
                <a:sym typeface="+mn-ea"/>
              </a:rPr>
              <a:t>        最佳映射</a:t>
            </a:r>
            <a:endParaRPr lang="zh-CN" sz="1015">
              <a:sym typeface="+mn-ea"/>
            </a:endParaRPr>
          </a:p>
        </p:txBody>
      </p:sp>
      <p:cxnSp>
        <p:nvCxnSpPr>
          <p:cNvPr id="22" name="直接箭头连接符 21"/>
          <p:cNvCxnSpPr>
            <a:endCxn id="13" idx="0"/>
          </p:cNvCxnSpPr>
          <p:nvPr/>
        </p:nvCxnSpPr>
        <p:spPr>
          <a:xfrm>
            <a:off x="2162175" y="2219960"/>
            <a:ext cx="0" cy="3829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811270" y="3745230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是</a:t>
            </a:r>
            <a:endParaRPr lang="zh-CN" altLang="en-US" sz="1015"/>
          </a:p>
        </p:txBody>
      </p:sp>
      <p:sp>
        <p:nvSpPr>
          <p:cNvPr id="25" name="圆角矩形 24"/>
          <p:cNvSpPr/>
          <p:nvPr/>
        </p:nvSpPr>
        <p:spPr>
          <a:xfrm>
            <a:off x="4402455" y="1930400"/>
            <a:ext cx="1750060" cy="47117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4" name="对象 -2147482299"/>
          <p:cNvGraphicFramePr>
            <a:graphicFrameLocks noChangeAspect="1"/>
          </p:cNvGraphicFramePr>
          <p:nvPr/>
        </p:nvGraphicFramePr>
        <p:xfrm>
          <a:off x="2567940" y="2839720"/>
          <a:ext cx="325120" cy="25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28600" imgH="177165" progId="Equation.KSEE3">
                  <p:embed/>
                </p:oleObj>
              </mc:Choice>
              <mc:Fallback>
                <p:oleObj name="" r:id="rId1" imgW="228600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7940" y="2839720"/>
                        <a:ext cx="325120" cy="251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299"/>
          <p:cNvGraphicFramePr>
            <a:graphicFrameLocks noChangeAspect="1"/>
          </p:cNvGraphicFramePr>
          <p:nvPr/>
        </p:nvGraphicFramePr>
        <p:xfrm>
          <a:off x="1197610" y="3931285"/>
          <a:ext cx="325120" cy="25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28600" imgH="177165" progId="Equation.KSEE3">
                  <p:embed/>
                </p:oleObj>
              </mc:Choice>
              <mc:Fallback>
                <p:oleObj name="" r:id="rId3" imgW="228600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7610" y="3931285"/>
                        <a:ext cx="325120" cy="251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/>
          <p:cNvCxnSpPr/>
          <p:nvPr/>
        </p:nvCxnSpPr>
        <p:spPr>
          <a:xfrm>
            <a:off x="2161540" y="3105785"/>
            <a:ext cx="635" cy="3740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1247775" y="4926330"/>
            <a:ext cx="1750060" cy="47117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14" name="对象 -2147482393"/>
          <p:cNvGraphicFramePr>
            <a:graphicFrameLocks noChangeAspect="1"/>
          </p:cNvGraphicFramePr>
          <p:nvPr/>
        </p:nvGraphicFramePr>
        <p:xfrm>
          <a:off x="2105025" y="3757930"/>
          <a:ext cx="262890" cy="22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4" imgW="203200" imgH="177165" progId="Equation.KSEE3">
                  <p:embed/>
                </p:oleObj>
              </mc:Choice>
              <mc:Fallback>
                <p:oleObj name="" r:id="rId4" imgW="203200" imgH="17716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5025" y="3757930"/>
                        <a:ext cx="262890" cy="22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2266315" y="4949190"/>
          <a:ext cx="196850" cy="22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6" imgW="152400" imgH="177165" progId="Equation.KSEE3">
                  <p:embed/>
                </p:oleObj>
              </mc:Choice>
              <mc:Fallback>
                <p:oleObj name="" r:id="rId6" imgW="152400" imgH="177165" progId="Equation.KSEE3">
                  <p:embed/>
                  <p:pic>
                    <p:nvPicPr>
                      <p:cNvPr id="0" name="图片 3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6315" y="4949190"/>
                        <a:ext cx="196850" cy="22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1104900" y="4911725"/>
            <a:ext cx="2033905" cy="504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350"/>
              <a:t>舍弃样本点     的初</a:t>
            </a:r>
            <a:endParaRPr lang="zh-CN" sz="1350"/>
          </a:p>
          <a:p>
            <a:pPr algn="ctr"/>
            <a:r>
              <a:rPr lang="zh-CN" sz="1350"/>
              <a:t>始近邻点</a:t>
            </a:r>
            <a:endParaRPr lang="en-US" altLang="zh-CN" sz="1350"/>
          </a:p>
        </p:txBody>
      </p:sp>
      <p:graphicFrame>
        <p:nvGraphicFramePr>
          <p:cNvPr id="36" name="对象 -2147482393"/>
          <p:cNvGraphicFramePr>
            <a:graphicFrameLocks noChangeAspect="1"/>
          </p:cNvGraphicFramePr>
          <p:nvPr/>
        </p:nvGraphicFramePr>
        <p:xfrm>
          <a:off x="2463165" y="5170170"/>
          <a:ext cx="262890" cy="22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8" imgW="203200" imgH="177165" progId="Equation.KSEE3">
                  <p:embed/>
                </p:oleObj>
              </mc:Choice>
              <mc:Fallback>
                <p:oleObj name="" r:id="rId8" imgW="203200" imgH="17716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3165" y="5170170"/>
                        <a:ext cx="262890" cy="22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接箭头连接符 37"/>
          <p:cNvCxnSpPr/>
          <p:nvPr/>
        </p:nvCxnSpPr>
        <p:spPr>
          <a:xfrm>
            <a:off x="3658870" y="3999865"/>
            <a:ext cx="7042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对象 -2147482393"/>
          <p:cNvGraphicFramePr>
            <a:graphicFrameLocks noChangeAspect="1"/>
          </p:cNvGraphicFramePr>
          <p:nvPr/>
        </p:nvGraphicFramePr>
        <p:xfrm>
          <a:off x="5595620" y="3836035"/>
          <a:ext cx="263525" cy="22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9" imgW="203200" imgH="177165" progId="Equation.KSEE3">
                  <p:embed/>
                </p:oleObj>
              </mc:Choice>
              <mc:Fallback>
                <p:oleObj name="" r:id="rId9" imgW="203200" imgH="17716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95620" y="3836035"/>
                        <a:ext cx="263525" cy="22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-2147482393"/>
          <p:cNvGraphicFramePr>
            <a:graphicFrameLocks noChangeAspect="1"/>
          </p:cNvGraphicFramePr>
          <p:nvPr/>
        </p:nvGraphicFramePr>
        <p:xfrm>
          <a:off x="4926965" y="4052570"/>
          <a:ext cx="197485" cy="22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1" imgW="152400" imgH="177165" progId="Equation.KSEE3">
                  <p:embed/>
                </p:oleObj>
              </mc:Choice>
              <mc:Fallback>
                <p:oleObj name="" r:id="rId11" imgW="152400" imgH="17716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26965" y="4052570"/>
                        <a:ext cx="197485" cy="22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接箭头连接符 42"/>
          <p:cNvCxnSpPr/>
          <p:nvPr/>
        </p:nvCxnSpPr>
        <p:spPr>
          <a:xfrm flipH="1" flipV="1">
            <a:off x="5299075" y="3348355"/>
            <a:ext cx="2540" cy="4394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314190" y="2840990"/>
            <a:ext cx="1919605" cy="50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计算样本的局部重建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权值矩阵</a:t>
            </a:r>
            <a:endParaRPr lang="zh-CN" altLang="en-US" sz="1350">
              <a:sym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402455" y="2827020"/>
            <a:ext cx="1749425" cy="5276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graphicFrame>
        <p:nvGraphicFramePr>
          <p:cNvPr id="50" name="对象 -2147482370"/>
          <p:cNvGraphicFramePr>
            <a:graphicFrameLocks noChangeAspect="1"/>
          </p:cNvGraphicFramePr>
          <p:nvPr/>
        </p:nvGraphicFramePr>
        <p:xfrm>
          <a:off x="5614670" y="3091180"/>
          <a:ext cx="21272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13" imgW="139700" imgH="139700" progId="Equation.KSEE3">
                  <p:embed/>
                </p:oleObj>
              </mc:Choice>
              <mc:Fallback>
                <p:oleObj name="" r:id="rId13" imgW="139700" imgH="139700" progId="Equation.KSEE3">
                  <p:embed/>
                  <p:pic>
                    <p:nvPicPr>
                      <p:cNvPr id="0" name="图片 4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14670" y="3091180"/>
                        <a:ext cx="212725" cy="212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-2147482393"/>
          <p:cNvGraphicFramePr>
            <a:graphicFrameLocks noChangeAspect="1"/>
          </p:cNvGraphicFramePr>
          <p:nvPr/>
        </p:nvGraphicFramePr>
        <p:xfrm>
          <a:off x="2665095" y="1762760"/>
          <a:ext cx="197485" cy="22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15" imgW="152400" imgH="177165" progId="Equation.KSEE3">
                  <p:embed/>
                </p:oleObj>
              </mc:Choice>
              <mc:Fallback>
                <p:oleObj name="" r:id="rId15" imgW="152400" imgH="17716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65095" y="1762760"/>
                        <a:ext cx="197485" cy="22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直接箭头连接符 53"/>
          <p:cNvCxnSpPr/>
          <p:nvPr/>
        </p:nvCxnSpPr>
        <p:spPr>
          <a:xfrm flipH="1" flipV="1">
            <a:off x="5272405" y="2401570"/>
            <a:ext cx="2540" cy="4394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852805" y="859155"/>
            <a:ext cx="35299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3755" y="2413635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6815" y="1016635"/>
            <a:ext cx="288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/>
              <a:t>EEG</a:t>
            </a:r>
            <a:r>
              <a:rPr lang="zh-CN" altLang="en-US" sz="2800"/>
              <a:t>脑电波数据集</a:t>
            </a:r>
            <a:endParaRPr lang="zh-CN" altLang="en-US" sz="2800"/>
          </a:p>
        </p:txBody>
      </p:sp>
      <p:sp>
        <p:nvSpPr>
          <p:cNvPr id="12" name="文本框 11"/>
          <p:cNvSpPr txBox="1"/>
          <p:nvPr/>
        </p:nvSpPr>
        <p:spPr>
          <a:xfrm>
            <a:off x="1788795" y="2560955"/>
            <a:ext cx="16052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数据导入</a:t>
            </a:r>
            <a:endParaRPr lang="zh-CN" altLang="en-US" sz="2800">
              <a:sym typeface="+mn-ea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2598420" y="1696720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243330" y="4074795"/>
            <a:ext cx="26720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时频域数据分析</a:t>
            </a:r>
            <a:endParaRPr lang="zh-CN" altLang="en-US" sz="2800"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848485" y="5582285"/>
            <a:ext cx="16052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剔除噪声</a:t>
            </a:r>
            <a:endParaRPr lang="zh-CN" altLang="en-US" sz="2800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966595" y="7029450"/>
            <a:ext cx="12496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维规约</a:t>
            </a:r>
            <a:endParaRPr lang="zh-CN" altLang="en-US" sz="2800"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461135" y="8526780"/>
            <a:ext cx="23164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预测模型建立</a:t>
            </a:r>
            <a:endParaRPr lang="zh-CN" altLang="en-US" sz="2800"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848485" y="10092055"/>
            <a:ext cx="16052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预测分析</a:t>
            </a:r>
            <a:endParaRPr lang="zh-CN" altLang="en-US" sz="2800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4070" y="3912870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4070" y="5405120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4390" y="6898005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4070" y="8395970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2608580" y="3194050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2598420" y="6180455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2623185" y="7678420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623185" y="9176385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2608580" y="4693285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848360" y="9893935"/>
            <a:ext cx="35299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右大括号 27"/>
          <p:cNvSpPr/>
          <p:nvPr/>
        </p:nvSpPr>
        <p:spPr>
          <a:xfrm>
            <a:off x="4849495" y="1920875"/>
            <a:ext cx="377825" cy="626237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521325" y="4141470"/>
            <a:ext cx="609600" cy="19723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800"/>
              <a:t>数据预处理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909757" y="7082081"/>
            <a:ext cx="30382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1151573" y="5018966"/>
            <a:ext cx="0" cy="22620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1638062" y="6034807"/>
            <a:ext cx="1080492" cy="3554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0" name="椭圆 9"/>
          <p:cNvSpPr/>
          <p:nvPr/>
        </p:nvSpPr>
        <p:spPr>
          <a:xfrm rot="2700000">
            <a:off x="2097762" y="5535102"/>
            <a:ext cx="1080492" cy="35540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1151573" y="5345792"/>
            <a:ext cx="1134070" cy="1429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25993" y="5347221"/>
            <a:ext cx="29647" cy="1730931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1133713" y="6093386"/>
            <a:ext cx="1886307" cy="1429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3019663" y="6094814"/>
            <a:ext cx="357" cy="989409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1169075" y="5829067"/>
            <a:ext cx="627221" cy="142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772722" y="5826209"/>
            <a:ext cx="0" cy="12655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151215" y="6618451"/>
            <a:ext cx="1396960" cy="35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542103" y="6618451"/>
            <a:ext cx="6072" cy="473273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522690" y="5502240"/>
            <a:ext cx="392192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C</a:t>
            </a:r>
            <a:r>
              <a:rPr lang="en-US" altLang="zh-CN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30266" y="4965030"/>
            <a:ext cx="521851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50"/>
                </a:solidFill>
              </a:rPr>
              <a:t>C</a:t>
            </a:r>
            <a:r>
              <a:rPr lang="en-US" altLang="zh-CN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9739" y="4852516"/>
          <a:ext cx="253246" cy="29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9739" y="4852516"/>
                        <a:ext cx="253246" cy="299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95832" y="7091725"/>
          <a:ext cx="250388" cy="3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5832" y="7091725"/>
                        <a:ext cx="250388" cy="32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852805" y="859155"/>
            <a:ext cx="35299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3755" y="2413635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6815" y="1016635"/>
            <a:ext cx="288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/>
              <a:t>EEG</a:t>
            </a:r>
            <a:r>
              <a:rPr lang="zh-CN" altLang="en-US" sz="2800"/>
              <a:t>脑电波数据集</a:t>
            </a:r>
            <a:endParaRPr lang="zh-CN" altLang="en-US" sz="2800"/>
          </a:p>
        </p:txBody>
      </p:sp>
      <p:sp>
        <p:nvSpPr>
          <p:cNvPr id="12" name="文本框 11"/>
          <p:cNvSpPr txBox="1"/>
          <p:nvPr/>
        </p:nvSpPr>
        <p:spPr>
          <a:xfrm>
            <a:off x="1788795" y="2560955"/>
            <a:ext cx="16052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数据集成</a:t>
            </a:r>
            <a:endParaRPr lang="zh-CN" altLang="en-US" sz="2800">
              <a:sym typeface="+mn-ea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2598420" y="1696720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243330" y="4074795"/>
            <a:ext cx="26720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快速傅里叶变换</a:t>
            </a:r>
            <a:endParaRPr lang="zh-CN" altLang="en-US" sz="2800"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137285" y="5582285"/>
            <a:ext cx="30276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选取合适频域范围</a:t>
            </a:r>
            <a:endParaRPr lang="zh-CN" altLang="en-US" sz="2800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52893" y="7029450"/>
            <a:ext cx="20770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2800">
                <a:sym typeface="+mn-ea"/>
              </a:rPr>
              <a:t>LLE</a:t>
            </a:r>
            <a:r>
              <a:rPr lang="zh-CN" altLang="en-US" sz="2800">
                <a:sym typeface="+mn-ea"/>
              </a:rPr>
              <a:t>降维处理</a:t>
            </a:r>
            <a:endParaRPr lang="zh-CN" altLang="en-US" sz="2800"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186498" y="8526780"/>
            <a:ext cx="28657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建立</a:t>
            </a:r>
            <a:r>
              <a:rPr lang="en-US" altLang="zh-CN" sz="2800">
                <a:sym typeface="+mn-ea"/>
              </a:rPr>
              <a:t>SVC</a:t>
            </a:r>
            <a:r>
              <a:rPr lang="zh-CN" altLang="en-US" sz="2800">
                <a:sym typeface="+mn-ea"/>
              </a:rPr>
              <a:t>分类模型</a:t>
            </a:r>
            <a:endParaRPr lang="zh-CN" altLang="en-US" sz="2800"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848485" y="10092055"/>
            <a:ext cx="16052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预测分析</a:t>
            </a:r>
            <a:endParaRPr lang="zh-CN" altLang="en-US" sz="2800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4070" y="3912870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4070" y="5405120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4390" y="6898005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4070" y="8395970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2608580" y="3194050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2598420" y="6180455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2623185" y="7678420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623185" y="9176385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2608580" y="4693285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848360" y="9893935"/>
            <a:ext cx="35299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6time"/>
          <p:cNvPicPr>
            <a:picLocks noChangeAspect="1"/>
          </p:cNvPicPr>
          <p:nvPr>
            <p:ph idx="1"/>
          </p:nvPr>
        </p:nvPicPr>
        <p:blipFill>
          <a:blip r:embed="rId1"/>
          <a:srcRect r="30005"/>
          <a:stretch>
            <a:fillRect/>
          </a:stretch>
        </p:blipFill>
        <p:spPr>
          <a:xfrm>
            <a:off x="121920" y="3324860"/>
            <a:ext cx="6863715" cy="542480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每10个频段的幅度贡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" y="168910"/>
            <a:ext cx="6736715" cy="3206115"/>
          </a:xfrm>
          <a:prstGeom prst="rect">
            <a:avLst/>
          </a:prstGeom>
        </p:spPr>
      </p:pic>
      <p:pic>
        <p:nvPicPr>
          <p:cNvPr id="5" name="图片 4" descr="每10个频段的幅度值贡献百分比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" y="3543935"/>
            <a:ext cx="6757035" cy="3547110"/>
          </a:xfrm>
          <a:prstGeom prst="rect">
            <a:avLst/>
          </a:prstGeom>
        </p:spPr>
      </p:pic>
      <p:pic>
        <p:nvPicPr>
          <p:cNvPr id="2" name="图片 1" descr="频段总百分比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" y="7393305"/>
            <a:ext cx="6791325" cy="3416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909757" y="7072079"/>
            <a:ext cx="3459004" cy="100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1151573" y="5018966"/>
            <a:ext cx="0" cy="22620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1638062" y="6034807"/>
            <a:ext cx="1080492" cy="3554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0" name="椭圆 9"/>
          <p:cNvSpPr/>
          <p:nvPr/>
        </p:nvSpPr>
        <p:spPr>
          <a:xfrm rot="2700000">
            <a:off x="2097762" y="5535102"/>
            <a:ext cx="1080492" cy="35540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" name="文本框 18"/>
          <p:cNvSpPr txBox="1"/>
          <p:nvPr/>
        </p:nvSpPr>
        <p:spPr>
          <a:xfrm>
            <a:off x="1522690" y="5502240"/>
            <a:ext cx="392192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C</a:t>
            </a:r>
            <a:r>
              <a:rPr lang="en-US" altLang="zh-CN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30266" y="4965030"/>
            <a:ext cx="521851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50"/>
                </a:solidFill>
              </a:rPr>
              <a:t>C</a:t>
            </a:r>
            <a:r>
              <a:rPr lang="en-US" altLang="zh-CN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9739" y="4852516"/>
          <a:ext cx="253246" cy="29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9739" y="4852516"/>
                        <a:ext cx="253246" cy="299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15539" y="7036361"/>
          <a:ext cx="250388" cy="3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5539" y="7036361"/>
                        <a:ext cx="250388" cy="32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2106335" y="5562248"/>
            <a:ext cx="2262426" cy="19634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2052757" y="6338416"/>
            <a:ext cx="650796" cy="66829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2304217" y="6086956"/>
            <a:ext cx="685800" cy="69865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2512457" y="5838711"/>
            <a:ext cx="710089" cy="702231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2763917" y="5587251"/>
            <a:ext cx="733306" cy="732949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46527" y="4989319"/>
            <a:ext cx="447556" cy="727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2464594" y="4983247"/>
            <a:ext cx="1181933" cy="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427803" y="4706069"/>
            <a:ext cx="1619488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135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397800" y="5068615"/>
            <a:ext cx="6072" cy="21227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082278" y="6255192"/>
            <a:ext cx="2869287" cy="64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15314" y="5624398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cs typeface="Arial" panose="020B0604020202020204" pitchFamily="34" charset="0"/>
              </a:rPr>
              <a:t>×</a:t>
            </a:r>
            <a:endParaRPr lang="zh-CN" altLang="en-US" sz="1465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49999" y="524578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cs typeface="Arial" panose="020B0604020202020204" pitchFamily="34" charset="0"/>
              </a:rPr>
              <a:t>×</a:t>
            </a:r>
            <a:endParaRPr lang="zh-CN" altLang="en-US" sz="1465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18629" y="552010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cs typeface="Arial" panose="020B0604020202020204" pitchFamily="34" charset="0"/>
              </a:rPr>
              <a:t>×</a:t>
            </a:r>
            <a:endParaRPr lang="zh-CN" altLang="en-US" sz="1465"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12407" y="6538084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cs typeface="Arial" panose="020B0604020202020204" pitchFamily="34" charset="0"/>
              </a:rPr>
              <a:t>×</a:t>
            </a:r>
            <a:endParaRPr lang="zh-CN" altLang="en-US" sz="1465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94460" y="6538084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cs typeface="Arial" panose="020B0604020202020204" pitchFamily="34" charset="0"/>
              </a:rPr>
              <a:t>×</a:t>
            </a:r>
            <a:endParaRPr lang="zh-CN" altLang="en-US" sz="1465"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6195" y="6255192"/>
          <a:ext cx="199311" cy="25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46195" y="6255192"/>
                        <a:ext cx="199311" cy="258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12407" y="4933955"/>
          <a:ext cx="218599" cy="25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2407" y="4933955"/>
                        <a:ext cx="218599" cy="258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3596521" y="5081116"/>
            <a:ext cx="2963228" cy="2257425"/>
            <a:chOff x="3030" y="2145"/>
            <a:chExt cx="8296" cy="6320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126" y="3155"/>
              <a:ext cx="5601" cy="4984"/>
            </a:xfrm>
            <a:prstGeom prst="line">
              <a:avLst/>
            </a:prstGeom>
            <a:ln w="63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8357" y="3464"/>
              <a:ext cx="479" cy="47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32" y="4560"/>
              <a:ext cx="308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9145" y="3669"/>
              <a:ext cx="376" cy="4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856" y="6564"/>
              <a:ext cx="274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98" y="7129"/>
              <a:ext cx="462" cy="4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421481" y="5093261"/>
            <a:ext cx="2963228" cy="2257425"/>
            <a:chOff x="3030" y="2145"/>
            <a:chExt cx="8296" cy="6320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939" y="4044"/>
              <a:ext cx="754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14" y="3018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91" y="378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1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0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5670352" y="5003607"/>
            <a:ext cx="470773" cy="264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25" b="1"/>
              <a:t>PCA</a:t>
            </a:r>
            <a:endParaRPr lang="en-US" altLang="zh-CN" sz="1125" b="1"/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57832" y="6959565"/>
          <a:ext cx="157163" cy="255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57832" y="6959565"/>
                        <a:ext cx="157163" cy="255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88606" y="5402228"/>
          <a:ext cx="196453" cy="255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65100" progId="Equation.KSEE3">
                  <p:embed/>
                </p:oleObj>
              </mc:Choice>
              <mc:Fallback>
                <p:oleObj name="" r:id="rId9" imgW="1270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88606" y="5402228"/>
                        <a:ext cx="196453" cy="255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082278" y="4933955"/>
            <a:ext cx="2963228" cy="2257425"/>
            <a:chOff x="3030" y="2145"/>
            <a:chExt cx="8296" cy="6320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03584" y="5095761"/>
            <a:ext cx="1966674" cy="2042398"/>
            <a:chOff x="479" y="2659"/>
            <a:chExt cx="5506" cy="5718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695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0</a:t>
              </a:r>
              <a:endParaRPr lang="en-US" altLang="zh-CN" sz="1015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878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10</a:t>
              </a:r>
              <a:endParaRPr lang="en-US" altLang="zh-CN" sz="1015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878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20</a:t>
              </a:r>
              <a:endParaRPr lang="en-US" altLang="zh-CN" sz="1015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1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15"/>
                <a:t>30</a:t>
              </a:r>
              <a:endParaRPr lang="en-US" altLang="zh-CN" sz="1015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878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40</a:t>
              </a:r>
              <a:endParaRPr lang="en-US" altLang="zh-CN" sz="1015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878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20</a:t>
              </a:r>
              <a:endParaRPr lang="en-US" altLang="zh-CN" sz="1015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695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0</a:t>
              </a:r>
              <a:endParaRPr lang="en-US" altLang="zh-CN" sz="1015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878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40</a:t>
              </a:r>
              <a:endParaRPr lang="en-US" altLang="zh-CN" sz="1015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  <p:sp>
        <p:nvSpPr>
          <p:cNvPr id="39" name="矩形 38"/>
          <p:cNvSpPr/>
          <p:nvPr/>
        </p:nvSpPr>
        <p:spPr>
          <a:xfrm>
            <a:off x="2484596" y="4863232"/>
            <a:ext cx="1884878" cy="2173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2484596" y="5946224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2486739" y="5729054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2486739" y="5448305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2486739" y="5154340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2486739" y="6253763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2486739" y="6515581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2486739" y="6802046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3423285" y="6949921"/>
            <a:ext cx="3929" cy="87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721769" y="6977067"/>
            <a:ext cx="0" cy="73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123015" y="6964923"/>
            <a:ext cx="6072" cy="91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253853" y="6942420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-8</a:t>
            </a:r>
            <a:endParaRPr lang="en-US" altLang="zh-CN" sz="1015"/>
          </a:p>
        </p:txBody>
      </p:sp>
      <p:sp>
        <p:nvSpPr>
          <p:cNvPr id="55" name="文本框 54"/>
          <p:cNvSpPr txBox="1"/>
          <p:nvPr/>
        </p:nvSpPr>
        <p:spPr>
          <a:xfrm>
            <a:off x="2253853" y="6688817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-6</a:t>
            </a:r>
            <a:endParaRPr lang="en-US" altLang="zh-CN" sz="1015"/>
          </a:p>
        </p:txBody>
      </p:sp>
      <p:sp>
        <p:nvSpPr>
          <p:cNvPr id="56" name="文本框 55"/>
          <p:cNvSpPr txBox="1"/>
          <p:nvPr/>
        </p:nvSpPr>
        <p:spPr>
          <a:xfrm>
            <a:off x="2259925" y="6408068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-4</a:t>
            </a:r>
            <a:endParaRPr lang="en-US" altLang="zh-CN" sz="1015"/>
          </a:p>
        </p:txBody>
      </p:sp>
      <p:sp>
        <p:nvSpPr>
          <p:cNvPr id="57" name="文本框 56"/>
          <p:cNvSpPr txBox="1"/>
          <p:nvPr/>
        </p:nvSpPr>
        <p:spPr>
          <a:xfrm>
            <a:off x="2259925" y="6148392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-2</a:t>
            </a:r>
            <a:endParaRPr lang="en-US" altLang="zh-CN" sz="1015"/>
          </a:p>
        </p:txBody>
      </p:sp>
      <p:sp>
        <p:nvSpPr>
          <p:cNvPr id="58" name="文本框 57"/>
          <p:cNvSpPr txBox="1"/>
          <p:nvPr/>
        </p:nvSpPr>
        <p:spPr>
          <a:xfrm>
            <a:off x="2289929" y="5860499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0</a:t>
            </a:r>
            <a:endParaRPr lang="en-US" altLang="zh-CN" sz="1015"/>
          </a:p>
        </p:txBody>
      </p:sp>
      <p:sp>
        <p:nvSpPr>
          <p:cNvPr id="59" name="文本框 58"/>
          <p:cNvSpPr txBox="1"/>
          <p:nvPr/>
        </p:nvSpPr>
        <p:spPr>
          <a:xfrm>
            <a:off x="2289215" y="5621184"/>
            <a:ext cx="205383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/>
              <a:t>2</a:t>
            </a:r>
            <a:endParaRPr lang="en-US" altLang="zh-CN" sz="1015"/>
          </a:p>
        </p:txBody>
      </p:sp>
      <p:sp>
        <p:nvSpPr>
          <p:cNvPr id="60" name="文本框 59"/>
          <p:cNvSpPr txBox="1"/>
          <p:nvPr/>
        </p:nvSpPr>
        <p:spPr>
          <a:xfrm>
            <a:off x="2296001" y="5346507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4</a:t>
            </a:r>
            <a:endParaRPr lang="en-US" altLang="zh-CN" sz="1015"/>
          </a:p>
        </p:txBody>
      </p:sp>
      <p:sp>
        <p:nvSpPr>
          <p:cNvPr id="61" name="文本框 60"/>
          <p:cNvSpPr txBox="1"/>
          <p:nvPr/>
        </p:nvSpPr>
        <p:spPr>
          <a:xfrm>
            <a:off x="2289929" y="5044326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6</a:t>
            </a:r>
            <a:endParaRPr lang="en-US" altLang="zh-CN" sz="1015"/>
          </a:p>
        </p:txBody>
      </p:sp>
      <p:sp>
        <p:nvSpPr>
          <p:cNvPr id="62" name="文本框 61"/>
          <p:cNvSpPr txBox="1"/>
          <p:nvPr/>
        </p:nvSpPr>
        <p:spPr>
          <a:xfrm>
            <a:off x="2299216" y="4772149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8</a:t>
            </a:r>
            <a:endParaRPr lang="en-US" altLang="zh-CN" sz="1015"/>
          </a:p>
        </p:txBody>
      </p:sp>
      <p:sp>
        <p:nvSpPr>
          <p:cNvPr id="63" name="文本框 62"/>
          <p:cNvSpPr txBox="1"/>
          <p:nvPr/>
        </p:nvSpPr>
        <p:spPr>
          <a:xfrm>
            <a:off x="4041934" y="7031003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5</a:t>
            </a:r>
            <a:endParaRPr lang="en-US" altLang="zh-CN" sz="1015"/>
          </a:p>
        </p:txBody>
      </p:sp>
      <p:sp>
        <p:nvSpPr>
          <p:cNvPr id="64" name="文本框 63"/>
          <p:cNvSpPr txBox="1"/>
          <p:nvPr/>
        </p:nvSpPr>
        <p:spPr>
          <a:xfrm>
            <a:off x="3343275" y="7049219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0</a:t>
            </a:r>
            <a:endParaRPr lang="en-US" altLang="zh-CN" sz="1015"/>
          </a:p>
        </p:txBody>
      </p:sp>
      <p:sp>
        <p:nvSpPr>
          <p:cNvPr id="65" name="文本框 64"/>
          <p:cNvSpPr txBox="1"/>
          <p:nvPr/>
        </p:nvSpPr>
        <p:spPr>
          <a:xfrm>
            <a:off x="2607469" y="7037075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-5</a:t>
            </a:r>
            <a:endParaRPr lang="en-US" altLang="zh-CN" sz="1015"/>
          </a:p>
        </p:txBody>
      </p:sp>
      <p:sp>
        <p:nvSpPr>
          <p:cNvPr id="66" name="文本框 65"/>
          <p:cNvSpPr txBox="1"/>
          <p:nvPr/>
        </p:nvSpPr>
        <p:spPr>
          <a:xfrm>
            <a:off x="2494598" y="4621773"/>
            <a:ext cx="546497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/>
              <a:t>x 10</a:t>
            </a:r>
            <a:r>
              <a:rPr lang="en-US" altLang="zh-CN" sz="1015" baseline="30000"/>
              <a:t>-3</a:t>
            </a:r>
            <a:endParaRPr lang="en-US" altLang="zh-CN" sz="1015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4041934" y="7149589"/>
            <a:ext cx="546497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/>
              <a:t>x 10</a:t>
            </a:r>
            <a:r>
              <a:rPr lang="en-US" altLang="zh-CN" sz="1015" baseline="30000"/>
              <a:t>-3</a:t>
            </a:r>
            <a:endParaRPr lang="en-US" altLang="zh-CN" sz="1015" baseline="30000"/>
          </a:p>
        </p:txBody>
      </p:sp>
      <p:sp>
        <p:nvSpPr>
          <p:cNvPr id="71" name="矩形 70"/>
          <p:cNvSpPr/>
          <p:nvPr/>
        </p:nvSpPr>
        <p:spPr>
          <a:xfrm>
            <a:off x="4817388" y="4857160"/>
            <a:ext cx="1884878" cy="2173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4817388" y="5940152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4821317" y="5442233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4821317" y="6509509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5756077" y="6943849"/>
            <a:ext cx="3929" cy="87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5056346" y="6946707"/>
            <a:ext cx="0" cy="73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6498233" y="6958851"/>
            <a:ext cx="2858" cy="6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4600575" y="6924204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-4</a:t>
            </a:r>
            <a:endParaRPr lang="en-US" altLang="zh-CN" sz="1015"/>
          </a:p>
        </p:txBody>
      </p:sp>
      <p:sp>
        <p:nvSpPr>
          <p:cNvPr id="84" name="文本框 83"/>
          <p:cNvSpPr txBox="1"/>
          <p:nvPr/>
        </p:nvSpPr>
        <p:spPr>
          <a:xfrm>
            <a:off x="4594503" y="6401996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-2</a:t>
            </a:r>
            <a:endParaRPr lang="en-US" altLang="zh-CN" sz="1015"/>
          </a:p>
        </p:txBody>
      </p:sp>
      <p:sp>
        <p:nvSpPr>
          <p:cNvPr id="86" name="文本框 85"/>
          <p:cNvSpPr txBox="1"/>
          <p:nvPr/>
        </p:nvSpPr>
        <p:spPr>
          <a:xfrm>
            <a:off x="4624507" y="5854427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0</a:t>
            </a:r>
            <a:endParaRPr lang="en-US" altLang="zh-CN" sz="1015"/>
          </a:p>
        </p:txBody>
      </p:sp>
      <p:sp>
        <p:nvSpPr>
          <p:cNvPr id="88" name="文本框 87"/>
          <p:cNvSpPr txBox="1"/>
          <p:nvPr/>
        </p:nvSpPr>
        <p:spPr>
          <a:xfrm>
            <a:off x="4636651" y="5340434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2</a:t>
            </a:r>
            <a:endParaRPr lang="en-US" altLang="zh-CN" sz="1015"/>
          </a:p>
        </p:txBody>
      </p:sp>
      <p:sp>
        <p:nvSpPr>
          <p:cNvPr id="90" name="文本框 89"/>
          <p:cNvSpPr txBox="1"/>
          <p:nvPr/>
        </p:nvSpPr>
        <p:spPr>
          <a:xfrm>
            <a:off x="4639866" y="4766077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4</a:t>
            </a:r>
            <a:endParaRPr lang="en-US" altLang="zh-CN" sz="1015"/>
          </a:p>
        </p:txBody>
      </p:sp>
      <p:sp>
        <p:nvSpPr>
          <p:cNvPr id="91" name="文本框 90"/>
          <p:cNvSpPr txBox="1"/>
          <p:nvPr/>
        </p:nvSpPr>
        <p:spPr>
          <a:xfrm>
            <a:off x="6376511" y="7024931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2</a:t>
            </a:r>
            <a:endParaRPr lang="en-US" altLang="zh-CN" sz="1015"/>
          </a:p>
        </p:txBody>
      </p:sp>
      <p:sp>
        <p:nvSpPr>
          <p:cNvPr id="92" name="文本框 91"/>
          <p:cNvSpPr txBox="1"/>
          <p:nvPr/>
        </p:nvSpPr>
        <p:spPr>
          <a:xfrm>
            <a:off x="5677853" y="7043147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0</a:t>
            </a:r>
            <a:endParaRPr lang="en-US" altLang="zh-CN" sz="1015"/>
          </a:p>
        </p:txBody>
      </p:sp>
      <p:sp>
        <p:nvSpPr>
          <p:cNvPr id="93" name="文本框 92"/>
          <p:cNvSpPr txBox="1"/>
          <p:nvPr/>
        </p:nvSpPr>
        <p:spPr>
          <a:xfrm>
            <a:off x="4942046" y="7031003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-2</a:t>
            </a:r>
            <a:endParaRPr lang="en-US" altLang="zh-CN" sz="1015"/>
          </a:p>
        </p:txBody>
      </p:sp>
      <p:sp>
        <p:nvSpPr>
          <p:cNvPr id="96" name="椭圆 95"/>
          <p:cNvSpPr/>
          <p:nvPr/>
        </p:nvSpPr>
        <p:spPr>
          <a:xfrm>
            <a:off x="2679263" y="505289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8" name="椭圆 117"/>
          <p:cNvSpPr/>
          <p:nvPr/>
        </p:nvSpPr>
        <p:spPr>
          <a:xfrm>
            <a:off x="2636401" y="509576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9" name="椭圆 118"/>
          <p:cNvSpPr/>
          <p:nvPr/>
        </p:nvSpPr>
        <p:spPr>
          <a:xfrm>
            <a:off x="2636401" y="513469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0" name="椭圆 119"/>
          <p:cNvSpPr/>
          <p:nvPr/>
        </p:nvSpPr>
        <p:spPr>
          <a:xfrm>
            <a:off x="2689622" y="549116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1" name="椭圆 120"/>
          <p:cNvSpPr/>
          <p:nvPr/>
        </p:nvSpPr>
        <p:spPr>
          <a:xfrm>
            <a:off x="2678906" y="560903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2" name="椭圆 121"/>
          <p:cNvSpPr/>
          <p:nvPr/>
        </p:nvSpPr>
        <p:spPr>
          <a:xfrm>
            <a:off x="2636401" y="557832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3" name="椭圆 122"/>
          <p:cNvSpPr/>
          <p:nvPr/>
        </p:nvSpPr>
        <p:spPr>
          <a:xfrm>
            <a:off x="2678906" y="553867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4" name="椭圆 123"/>
          <p:cNvSpPr/>
          <p:nvPr/>
        </p:nvSpPr>
        <p:spPr>
          <a:xfrm>
            <a:off x="2678906" y="52086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5" name="椭圆 124"/>
          <p:cNvSpPr/>
          <p:nvPr/>
        </p:nvSpPr>
        <p:spPr>
          <a:xfrm>
            <a:off x="2636044" y="525149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6" name="椭圆 125"/>
          <p:cNvSpPr/>
          <p:nvPr/>
        </p:nvSpPr>
        <p:spPr>
          <a:xfrm>
            <a:off x="2636044" y="529757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7" name="椭圆 126"/>
          <p:cNvSpPr/>
          <p:nvPr/>
        </p:nvSpPr>
        <p:spPr>
          <a:xfrm>
            <a:off x="2678906" y="534650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8" name="椭圆 127"/>
          <p:cNvSpPr/>
          <p:nvPr/>
        </p:nvSpPr>
        <p:spPr>
          <a:xfrm>
            <a:off x="2636401" y="536722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9" name="椭圆 128"/>
          <p:cNvSpPr/>
          <p:nvPr/>
        </p:nvSpPr>
        <p:spPr>
          <a:xfrm>
            <a:off x="2679263" y="540187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0" name="椭圆 129"/>
          <p:cNvSpPr/>
          <p:nvPr/>
        </p:nvSpPr>
        <p:spPr>
          <a:xfrm>
            <a:off x="2636044" y="544830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1" name="椭圆 130"/>
          <p:cNvSpPr/>
          <p:nvPr/>
        </p:nvSpPr>
        <p:spPr>
          <a:xfrm>
            <a:off x="2679263" y="545294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2" name="椭圆 131"/>
          <p:cNvSpPr/>
          <p:nvPr/>
        </p:nvSpPr>
        <p:spPr>
          <a:xfrm>
            <a:off x="2636401" y="549581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3" name="椭圆 132"/>
          <p:cNvSpPr/>
          <p:nvPr/>
        </p:nvSpPr>
        <p:spPr>
          <a:xfrm>
            <a:off x="2636401" y="551081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4" name="椭圆 133"/>
          <p:cNvSpPr/>
          <p:nvPr/>
        </p:nvSpPr>
        <p:spPr>
          <a:xfrm>
            <a:off x="2636044" y="562118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5" name="椭圆 134"/>
          <p:cNvSpPr/>
          <p:nvPr/>
        </p:nvSpPr>
        <p:spPr>
          <a:xfrm>
            <a:off x="2678906" y="565190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6" name="椭圆 135"/>
          <p:cNvSpPr/>
          <p:nvPr/>
        </p:nvSpPr>
        <p:spPr>
          <a:xfrm>
            <a:off x="2636044" y="569476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7" name="椭圆 136"/>
          <p:cNvSpPr/>
          <p:nvPr/>
        </p:nvSpPr>
        <p:spPr>
          <a:xfrm>
            <a:off x="2636401" y="56861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8" name="椭圆 137"/>
          <p:cNvSpPr/>
          <p:nvPr/>
        </p:nvSpPr>
        <p:spPr>
          <a:xfrm>
            <a:off x="2689622" y="570976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9" name="椭圆 138"/>
          <p:cNvSpPr/>
          <p:nvPr/>
        </p:nvSpPr>
        <p:spPr>
          <a:xfrm>
            <a:off x="2689622" y="588157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0" name="椭圆 139"/>
          <p:cNvSpPr/>
          <p:nvPr/>
        </p:nvSpPr>
        <p:spPr>
          <a:xfrm>
            <a:off x="2722126" y="58419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1" name="椭圆 140"/>
          <p:cNvSpPr/>
          <p:nvPr/>
        </p:nvSpPr>
        <p:spPr>
          <a:xfrm>
            <a:off x="2678906" y="582835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2" name="椭圆 141"/>
          <p:cNvSpPr/>
          <p:nvPr/>
        </p:nvSpPr>
        <p:spPr>
          <a:xfrm>
            <a:off x="2722126" y="576727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3" name="椭圆 142"/>
          <p:cNvSpPr/>
          <p:nvPr/>
        </p:nvSpPr>
        <p:spPr>
          <a:xfrm>
            <a:off x="2646759" y="583585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4" name="椭圆 143"/>
          <p:cNvSpPr/>
          <p:nvPr/>
        </p:nvSpPr>
        <p:spPr>
          <a:xfrm>
            <a:off x="2646759" y="575262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5" name="椭圆 144"/>
          <p:cNvSpPr/>
          <p:nvPr/>
        </p:nvSpPr>
        <p:spPr>
          <a:xfrm>
            <a:off x="2636401" y="573762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6" name="椭圆 145"/>
          <p:cNvSpPr/>
          <p:nvPr/>
        </p:nvSpPr>
        <p:spPr>
          <a:xfrm>
            <a:off x="2646759" y="590800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7" name="椭圆 146"/>
          <p:cNvSpPr/>
          <p:nvPr/>
        </p:nvSpPr>
        <p:spPr>
          <a:xfrm>
            <a:off x="2700338" y="595301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8" name="椭圆 147"/>
          <p:cNvSpPr/>
          <p:nvPr/>
        </p:nvSpPr>
        <p:spPr>
          <a:xfrm>
            <a:off x="2646759" y="59608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9" name="椭圆 148"/>
          <p:cNvSpPr/>
          <p:nvPr/>
        </p:nvSpPr>
        <p:spPr>
          <a:xfrm>
            <a:off x="2689622" y="598515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0" name="椭圆 149"/>
          <p:cNvSpPr/>
          <p:nvPr/>
        </p:nvSpPr>
        <p:spPr>
          <a:xfrm>
            <a:off x="2646759" y="601944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1" name="椭圆 150"/>
          <p:cNvSpPr/>
          <p:nvPr/>
        </p:nvSpPr>
        <p:spPr>
          <a:xfrm>
            <a:off x="2700338" y="602480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2" name="椭圆 151"/>
          <p:cNvSpPr/>
          <p:nvPr/>
        </p:nvSpPr>
        <p:spPr>
          <a:xfrm>
            <a:off x="2700338" y="606766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3" name="椭圆 152"/>
          <p:cNvSpPr/>
          <p:nvPr/>
        </p:nvSpPr>
        <p:spPr>
          <a:xfrm>
            <a:off x="2636044" y="60751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4" name="椭圆 153"/>
          <p:cNvSpPr/>
          <p:nvPr/>
        </p:nvSpPr>
        <p:spPr>
          <a:xfrm>
            <a:off x="2657475" y="611053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5" name="椭圆 154"/>
          <p:cNvSpPr/>
          <p:nvPr/>
        </p:nvSpPr>
        <p:spPr>
          <a:xfrm>
            <a:off x="2700338" y="61180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6" name="椭圆 155"/>
          <p:cNvSpPr/>
          <p:nvPr/>
        </p:nvSpPr>
        <p:spPr>
          <a:xfrm>
            <a:off x="2689622" y="616089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7" name="椭圆 156"/>
          <p:cNvSpPr/>
          <p:nvPr/>
        </p:nvSpPr>
        <p:spPr>
          <a:xfrm>
            <a:off x="2689622" y="62037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8" name="椭圆 157"/>
          <p:cNvSpPr/>
          <p:nvPr/>
        </p:nvSpPr>
        <p:spPr>
          <a:xfrm>
            <a:off x="2636401" y="62576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9" name="椭圆 158"/>
          <p:cNvSpPr/>
          <p:nvPr/>
        </p:nvSpPr>
        <p:spPr>
          <a:xfrm>
            <a:off x="2636044" y="616089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0" name="椭圆 159"/>
          <p:cNvSpPr/>
          <p:nvPr/>
        </p:nvSpPr>
        <p:spPr>
          <a:xfrm>
            <a:off x="2721769" y="62576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1" name="椭圆 160"/>
          <p:cNvSpPr/>
          <p:nvPr/>
        </p:nvSpPr>
        <p:spPr>
          <a:xfrm>
            <a:off x="2743200" y="636520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2" name="椭圆 161"/>
          <p:cNvSpPr/>
          <p:nvPr/>
        </p:nvSpPr>
        <p:spPr>
          <a:xfrm>
            <a:off x="2746415" y="630055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3" name="椭圆 162"/>
          <p:cNvSpPr/>
          <p:nvPr/>
        </p:nvSpPr>
        <p:spPr>
          <a:xfrm>
            <a:off x="2689622" y="630055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4" name="椭圆 163"/>
          <p:cNvSpPr/>
          <p:nvPr/>
        </p:nvSpPr>
        <p:spPr>
          <a:xfrm>
            <a:off x="2732484" y="631269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5" name="椭圆 164"/>
          <p:cNvSpPr/>
          <p:nvPr/>
        </p:nvSpPr>
        <p:spPr>
          <a:xfrm>
            <a:off x="2689622" y="635913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6" name="椭圆 165"/>
          <p:cNvSpPr/>
          <p:nvPr/>
        </p:nvSpPr>
        <p:spPr>
          <a:xfrm>
            <a:off x="2789277" y="640378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7" name="椭圆 166"/>
          <p:cNvSpPr/>
          <p:nvPr/>
        </p:nvSpPr>
        <p:spPr>
          <a:xfrm>
            <a:off x="2807851" y="647521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8" name="椭圆 167"/>
          <p:cNvSpPr/>
          <p:nvPr/>
        </p:nvSpPr>
        <p:spPr>
          <a:xfrm>
            <a:off x="2764988" y="646664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9" name="椭圆 168"/>
          <p:cNvSpPr/>
          <p:nvPr/>
        </p:nvSpPr>
        <p:spPr>
          <a:xfrm rot="600000">
            <a:off x="2832140" y="645093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0" name="椭圆 169"/>
          <p:cNvSpPr/>
          <p:nvPr/>
        </p:nvSpPr>
        <p:spPr>
          <a:xfrm>
            <a:off x="2807851" y="65466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1" name="椭圆 170"/>
          <p:cNvSpPr/>
          <p:nvPr/>
        </p:nvSpPr>
        <p:spPr>
          <a:xfrm>
            <a:off x="2878217" y="65466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2" name="椭圆 171"/>
          <p:cNvSpPr/>
          <p:nvPr/>
        </p:nvSpPr>
        <p:spPr>
          <a:xfrm>
            <a:off x="2850713" y="648414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3" name="椭圆 172"/>
          <p:cNvSpPr/>
          <p:nvPr/>
        </p:nvSpPr>
        <p:spPr>
          <a:xfrm>
            <a:off x="2721769" y="64323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4" name="椭圆 173"/>
          <p:cNvSpPr/>
          <p:nvPr/>
        </p:nvSpPr>
        <p:spPr>
          <a:xfrm>
            <a:off x="2775347" y="651951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5" name="椭圆 174"/>
          <p:cNvSpPr/>
          <p:nvPr/>
        </p:nvSpPr>
        <p:spPr>
          <a:xfrm>
            <a:off x="2893576" y="660916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6" name="椭圆 175"/>
          <p:cNvSpPr/>
          <p:nvPr/>
        </p:nvSpPr>
        <p:spPr>
          <a:xfrm>
            <a:off x="2818209" y="66005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7" name="椭圆 176"/>
          <p:cNvSpPr/>
          <p:nvPr/>
        </p:nvSpPr>
        <p:spPr>
          <a:xfrm>
            <a:off x="2835354" y="668631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8" name="椭圆 177"/>
          <p:cNvSpPr/>
          <p:nvPr/>
        </p:nvSpPr>
        <p:spPr>
          <a:xfrm>
            <a:off x="2903934" y="658951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9" name="椭圆 178"/>
          <p:cNvSpPr/>
          <p:nvPr/>
        </p:nvSpPr>
        <p:spPr>
          <a:xfrm>
            <a:off x="2936438" y="668631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0" name="椭圆 179"/>
          <p:cNvSpPr/>
          <p:nvPr/>
        </p:nvSpPr>
        <p:spPr>
          <a:xfrm>
            <a:off x="2818209" y="664345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1" name="椭圆 180"/>
          <p:cNvSpPr/>
          <p:nvPr/>
        </p:nvSpPr>
        <p:spPr>
          <a:xfrm>
            <a:off x="2893576" y="665809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2" name="椭圆 181"/>
          <p:cNvSpPr/>
          <p:nvPr/>
        </p:nvSpPr>
        <p:spPr>
          <a:xfrm>
            <a:off x="2861072" y="660916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3" name="椭圆 182"/>
          <p:cNvSpPr/>
          <p:nvPr/>
        </p:nvSpPr>
        <p:spPr>
          <a:xfrm>
            <a:off x="2946797" y="670096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4" name="椭圆 183"/>
          <p:cNvSpPr/>
          <p:nvPr/>
        </p:nvSpPr>
        <p:spPr>
          <a:xfrm>
            <a:off x="2878217" y="672917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5" name="椭圆 184"/>
          <p:cNvSpPr/>
          <p:nvPr/>
        </p:nvSpPr>
        <p:spPr>
          <a:xfrm>
            <a:off x="2936438" y="672917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6" name="椭圆 185"/>
          <p:cNvSpPr/>
          <p:nvPr/>
        </p:nvSpPr>
        <p:spPr>
          <a:xfrm>
            <a:off x="2979301" y="678418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7" name="椭圆 186"/>
          <p:cNvSpPr/>
          <p:nvPr/>
        </p:nvSpPr>
        <p:spPr>
          <a:xfrm>
            <a:off x="2903934" y="677204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8" name="椭圆 187"/>
          <p:cNvSpPr/>
          <p:nvPr/>
        </p:nvSpPr>
        <p:spPr>
          <a:xfrm>
            <a:off x="2946797" y="680847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9" name="椭圆 188"/>
          <p:cNvSpPr/>
          <p:nvPr/>
        </p:nvSpPr>
        <p:spPr>
          <a:xfrm>
            <a:off x="3041094" y="688134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0" name="椭圆 189"/>
          <p:cNvSpPr/>
          <p:nvPr/>
        </p:nvSpPr>
        <p:spPr>
          <a:xfrm>
            <a:off x="3065026" y="684169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1" name="椭圆 190"/>
          <p:cNvSpPr/>
          <p:nvPr/>
        </p:nvSpPr>
        <p:spPr>
          <a:xfrm>
            <a:off x="3022163" y="683919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2" name="椭圆 191"/>
          <p:cNvSpPr/>
          <p:nvPr/>
        </p:nvSpPr>
        <p:spPr>
          <a:xfrm>
            <a:off x="2979301" y="674739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3" name="椭圆 192"/>
          <p:cNvSpPr/>
          <p:nvPr/>
        </p:nvSpPr>
        <p:spPr>
          <a:xfrm>
            <a:off x="2979301" y="684169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4" name="椭圆 193"/>
          <p:cNvSpPr/>
          <p:nvPr/>
        </p:nvSpPr>
        <p:spPr>
          <a:xfrm>
            <a:off x="3022163" y="679633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5" name="椭圆 194"/>
          <p:cNvSpPr/>
          <p:nvPr/>
        </p:nvSpPr>
        <p:spPr>
          <a:xfrm>
            <a:off x="2998232" y="680204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6" name="椭圆 195"/>
          <p:cNvSpPr/>
          <p:nvPr/>
        </p:nvSpPr>
        <p:spPr>
          <a:xfrm>
            <a:off x="3193613" y="688455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7" name="椭圆 196"/>
          <p:cNvSpPr/>
          <p:nvPr/>
        </p:nvSpPr>
        <p:spPr>
          <a:xfrm>
            <a:off x="3193613" y="69484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8" name="椭圆 197"/>
          <p:cNvSpPr/>
          <p:nvPr/>
        </p:nvSpPr>
        <p:spPr>
          <a:xfrm>
            <a:off x="3150751" y="692420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9" name="椭圆 198"/>
          <p:cNvSpPr/>
          <p:nvPr/>
        </p:nvSpPr>
        <p:spPr>
          <a:xfrm>
            <a:off x="3107888" y="689955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0" name="椭圆 199"/>
          <p:cNvSpPr/>
          <p:nvPr/>
        </p:nvSpPr>
        <p:spPr>
          <a:xfrm>
            <a:off x="3065026" y="691598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1" name="椭圆 200"/>
          <p:cNvSpPr/>
          <p:nvPr/>
        </p:nvSpPr>
        <p:spPr>
          <a:xfrm>
            <a:off x="3100388" y="689062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2" name="椭圆 201"/>
          <p:cNvSpPr/>
          <p:nvPr/>
        </p:nvSpPr>
        <p:spPr>
          <a:xfrm>
            <a:off x="3343275" y="692420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3" name="椭圆 202"/>
          <p:cNvSpPr/>
          <p:nvPr/>
        </p:nvSpPr>
        <p:spPr>
          <a:xfrm>
            <a:off x="3236476" y="68731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4" name="椭圆 203"/>
          <p:cNvSpPr/>
          <p:nvPr/>
        </p:nvSpPr>
        <p:spPr>
          <a:xfrm>
            <a:off x="3228975" y="681490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5" name="椭圆 204"/>
          <p:cNvSpPr/>
          <p:nvPr/>
        </p:nvSpPr>
        <p:spPr>
          <a:xfrm>
            <a:off x="3228975" y="69484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6" name="椭圆 205"/>
          <p:cNvSpPr/>
          <p:nvPr/>
        </p:nvSpPr>
        <p:spPr>
          <a:xfrm>
            <a:off x="3271838" y="693420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7" name="椭圆 206"/>
          <p:cNvSpPr/>
          <p:nvPr/>
        </p:nvSpPr>
        <p:spPr>
          <a:xfrm>
            <a:off x="3157538" y="685669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8" name="椭圆 207"/>
          <p:cNvSpPr/>
          <p:nvPr/>
        </p:nvSpPr>
        <p:spPr>
          <a:xfrm>
            <a:off x="3271838" y="689134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9" name="椭圆 208"/>
          <p:cNvSpPr/>
          <p:nvPr/>
        </p:nvSpPr>
        <p:spPr>
          <a:xfrm>
            <a:off x="3271838" y="66895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0" name="椭圆 209"/>
          <p:cNvSpPr/>
          <p:nvPr/>
        </p:nvSpPr>
        <p:spPr>
          <a:xfrm>
            <a:off x="3382566" y="68731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1" name="椭圆 210"/>
          <p:cNvSpPr/>
          <p:nvPr/>
        </p:nvSpPr>
        <p:spPr>
          <a:xfrm>
            <a:off x="3271838" y="675346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2" name="椭圆 211"/>
          <p:cNvSpPr/>
          <p:nvPr/>
        </p:nvSpPr>
        <p:spPr>
          <a:xfrm>
            <a:off x="3300413" y="681490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3" name="椭圆 212"/>
          <p:cNvSpPr/>
          <p:nvPr/>
        </p:nvSpPr>
        <p:spPr>
          <a:xfrm>
            <a:off x="2771775" y="61894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4" name="椭圆 213"/>
          <p:cNvSpPr/>
          <p:nvPr/>
        </p:nvSpPr>
        <p:spPr>
          <a:xfrm>
            <a:off x="3772972" y="50014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6" name="椭圆 215"/>
          <p:cNvSpPr/>
          <p:nvPr/>
        </p:nvSpPr>
        <p:spPr>
          <a:xfrm>
            <a:off x="3730109" y="509183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7" name="椭圆 216"/>
          <p:cNvSpPr/>
          <p:nvPr/>
        </p:nvSpPr>
        <p:spPr>
          <a:xfrm>
            <a:off x="3815834" y="505289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8" name="椭圆 217"/>
          <p:cNvSpPr/>
          <p:nvPr/>
        </p:nvSpPr>
        <p:spPr>
          <a:xfrm>
            <a:off x="3815834" y="511540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9" name="椭圆 218"/>
          <p:cNvSpPr/>
          <p:nvPr/>
        </p:nvSpPr>
        <p:spPr>
          <a:xfrm>
            <a:off x="3901559" y="513862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0" name="椭圆 219"/>
          <p:cNvSpPr/>
          <p:nvPr/>
        </p:nvSpPr>
        <p:spPr>
          <a:xfrm>
            <a:off x="3772972" y="511540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1" name="椭圆 220"/>
          <p:cNvSpPr/>
          <p:nvPr/>
        </p:nvSpPr>
        <p:spPr>
          <a:xfrm>
            <a:off x="3815834" y="515434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2" name="椭圆 221"/>
          <p:cNvSpPr/>
          <p:nvPr/>
        </p:nvSpPr>
        <p:spPr>
          <a:xfrm>
            <a:off x="3858697" y="515434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3" name="椭圆 222"/>
          <p:cNvSpPr/>
          <p:nvPr/>
        </p:nvSpPr>
        <p:spPr>
          <a:xfrm>
            <a:off x="3772972" y="505289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4" name="椭圆 223"/>
          <p:cNvSpPr/>
          <p:nvPr/>
        </p:nvSpPr>
        <p:spPr>
          <a:xfrm>
            <a:off x="3858697" y="50957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5" name="椭圆 224"/>
          <p:cNvSpPr/>
          <p:nvPr/>
        </p:nvSpPr>
        <p:spPr>
          <a:xfrm>
            <a:off x="3901559" y="507254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6" name="椭圆 225"/>
          <p:cNvSpPr/>
          <p:nvPr/>
        </p:nvSpPr>
        <p:spPr>
          <a:xfrm>
            <a:off x="3815834" y="501003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7" name="椭圆 226"/>
          <p:cNvSpPr/>
          <p:nvPr/>
        </p:nvSpPr>
        <p:spPr>
          <a:xfrm>
            <a:off x="3858697" y="50443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8" name="椭圆 227"/>
          <p:cNvSpPr/>
          <p:nvPr/>
        </p:nvSpPr>
        <p:spPr>
          <a:xfrm>
            <a:off x="3901559" y="519720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9" name="椭圆 228"/>
          <p:cNvSpPr/>
          <p:nvPr/>
        </p:nvSpPr>
        <p:spPr>
          <a:xfrm>
            <a:off x="3858697" y="520863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0" name="椭圆 229"/>
          <p:cNvSpPr/>
          <p:nvPr/>
        </p:nvSpPr>
        <p:spPr>
          <a:xfrm>
            <a:off x="3944422" y="51814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1" name="椭圆 230"/>
          <p:cNvSpPr/>
          <p:nvPr/>
        </p:nvSpPr>
        <p:spPr>
          <a:xfrm>
            <a:off x="3901559" y="522434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2" name="椭圆 231"/>
          <p:cNvSpPr/>
          <p:nvPr/>
        </p:nvSpPr>
        <p:spPr>
          <a:xfrm>
            <a:off x="3944422" y="525149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3" name="椭圆 232"/>
          <p:cNvSpPr/>
          <p:nvPr/>
        </p:nvSpPr>
        <p:spPr>
          <a:xfrm>
            <a:off x="3987284" y="525149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4" name="椭圆 233"/>
          <p:cNvSpPr/>
          <p:nvPr/>
        </p:nvSpPr>
        <p:spPr>
          <a:xfrm>
            <a:off x="3944422" y="529435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5" name="椭圆 234"/>
          <p:cNvSpPr/>
          <p:nvPr/>
        </p:nvSpPr>
        <p:spPr>
          <a:xfrm>
            <a:off x="3987284" y="529757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6" name="椭圆 235"/>
          <p:cNvSpPr/>
          <p:nvPr/>
        </p:nvSpPr>
        <p:spPr>
          <a:xfrm>
            <a:off x="3844409" y="50729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7" name="椭圆 236"/>
          <p:cNvSpPr/>
          <p:nvPr/>
        </p:nvSpPr>
        <p:spPr>
          <a:xfrm>
            <a:off x="3915847" y="51443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8" name="椭圆 237"/>
          <p:cNvSpPr/>
          <p:nvPr/>
        </p:nvSpPr>
        <p:spPr>
          <a:xfrm>
            <a:off x="3987284" y="52157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9" name="椭圆 238"/>
          <p:cNvSpPr/>
          <p:nvPr/>
        </p:nvSpPr>
        <p:spPr>
          <a:xfrm>
            <a:off x="4058722" y="52872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0" name="椭圆 239"/>
          <p:cNvSpPr/>
          <p:nvPr/>
        </p:nvSpPr>
        <p:spPr>
          <a:xfrm>
            <a:off x="4041934" y="534650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1" name="椭圆 240"/>
          <p:cNvSpPr/>
          <p:nvPr/>
        </p:nvSpPr>
        <p:spPr>
          <a:xfrm>
            <a:off x="4130159" y="53586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2" name="椭圆 241"/>
          <p:cNvSpPr/>
          <p:nvPr/>
        </p:nvSpPr>
        <p:spPr>
          <a:xfrm>
            <a:off x="4201597" y="54300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3" name="椭圆 242"/>
          <p:cNvSpPr/>
          <p:nvPr/>
        </p:nvSpPr>
        <p:spPr>
          <a:xfrm>
            <a:off x="4129088" y="53872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4" name="椭圆 243"/>
          <p:cNvSpPr/>
          <p:nvPr/>
        </p:nvSpPr>
        <p:spPr>
          <a:xfrm>
            <a:off x="4058722" y="53872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5" name="椭圆 244"/>
          <p:cNvSpPr/>
          <p:nvPr/>
        </p:nvSpPr>
        <p:spPr>
          <a:xfrm>
            <a:off x="4129088" y="544830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6" name="椭圆 245"/>
          <p:cNvSpPr/>
          <p:nvPr/>
        </p:nvSpPr>
        <p:spPr>
          <a:xfrm>
            <a:off x="4201597" y="54729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7" name="椭圆 246"/>
          <p:cNvSpPr/>
          <p:nvPr/>
        </p:nvSpPr>
        <p:spPr>
          <a:xfrm>
            <a:off x="4273034" y="55015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8" name="椭圆 247"/>
          <p:cNvSpPr/>
          <p:nvPr/>
        </p:nvSpPr>
        <p:spPr>
          <a:xfrm>
            <a:off x="4315897" y="572441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9" name="椭圆 248"/>
          <p:cNvSpPr/>
          <p:nvPr/>
        </p:nvSpPr>
        <p:spPr>
          <a:xfrm>
            <a:off x="4301609" y="566404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0" name="椭圆 249"/>
          <p:cNvSpPr/>
          <p:nvPr/>
        </p:nvSpPr>
        <p:spPr>
          <a:xfrm>
            <a:off x="4166949" y="55015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1" name="椭圆 250"/>
          <p:cNvSpPr/>
          <p:nvPr/>
        </p:nvSpPr>
        <p:spPr>
          <a:xfrm>
            <a:off x="4187309" y="556617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2" name="椭圆 251"/>
          <p:cNvSpPr/>
          <p:nvPr/>
        </p:nvSpPr>
        <p:spPr>
          <a:xfrm>
            <a:off x="4230172" y="55268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3" name="椭圆 252"/>
          <p:cNvSpPr/>
          <p:nvPr/>
        </p:nvSpPr>
        <p:spPr>
          <a:xfrm>
            <a:off x="4230172" y="56015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4" name="椭圆 253"/>
          <p:cNvSpPr/>
          <p:nvPr/>
        </p:nvSpPr>
        <p:spPr>
          <a:xfrm>
            <a:off x="4244459" y="55783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5" name="椭圆 254"/>
          <p:cNvSpPr/>
          <p:nvPr/>
        </p:nvSpPr>
        <p:spPr>
          <a:xfrm>
            <a:off x="4244459" y="566690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6" name="椭圆 255"/>
          <p:cNvSpPr/>
          <p:nvPr/>
        </p:nvSpPr>
        <p:spPr>
          <a:xfrm>
            <a:off x="4130159" y="54586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7" name="椭圆 256"/>
          <p:cNvSpPr/>
          <p:nvPr/>
        </p:nvSpPr>
        <p:spPr>
          <a:xfrm>
            <a:off x="4201597" y="55301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8" name="椭圆 257"/>
          <p:cNvSpPr/>
          <p:nvPr/>
        </p:nvSpPr>
        <p:spPr>
          <a:xfrm>
            <a:off x="4273034" y="56015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9" name="椭圆 258"/>
          <p:cNvSpPr/>
          <p:nvPr/>
        </p:nvSpPr>
        <p:spPr>
          <a:xfrm>
            <a:off x="4344472" y="56729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0" name="椭圆 259"/>
          <p:cNvSpPr/>
          <p:nvPr/>
        </p:nvSpPr>
        <p:spPr>
          <a:xfrm>
            <a:off x="4301609" y="594229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1" name="椭圆 260"/>
          <p:cNvSpPr/>
          <p:nvPr/>
        </p:nvSpPr>
        <p:spPr>
          <a:xfrm>
            <a:off x="4244459" y="57158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2" name="椭圆 261"/>
          <p:cNvSpPr/>
          <p:nvPr/>
        </p:nvSpPr>
        <p:spPr>
          <a:xfrm>
            <a:off x="4315897" y="599480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3" name="椭圆 262"/>
          <p:cNvSpPr/>
          <p:nvPr/>
        </p:nvSpPr>
        <p:spPr>
          <a:xfrm>
            <a:off x="4301609" y="606159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4" name="椭圆 263"/>
          <p:cNvSpPr/>
          <p:nvPr/>
        </p:nvSpPr>
        <p:spPr>
          <a:xfrm>
            <a:off x="4287322" y="57990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5" name="椭圆 264"/>
          <p:cNvSpPr/>
          <p:nvPr/>
        </p:nvSpPr>
        <p:spPr>
          <a:xfrm>
            <a:off x="4293751" y="587871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6" name="椭圆 265"/>
          <p:cNvSpPr/>
          <p:nvPr/>
        </p:nvSpPr>
        <p:spPr>
          <a:xfrm>
            <a:off x="4244459" y="597658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7" name="椭圆 266"/>
          <p:cNvSpPr/>
          <p:nvPr/>
        </p:nvSpPr>
        <p:spPr>
          <a:xfrm>
            <a:off x="4287322" y="611124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8" name="椭圆 267"/>
          <p:cNvSpPr/>
          <p:nvPr/>
        </p:nvSpPr>
        <p:spPr>
          <a:xfrm>
            <a:off x="4293751" y="601873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9" name="椭圆 268"/>
          <p:cNvSpPr/>
          <p:nvPr/>
        </p:nvSpPr>
        <p:spPr>
          <a:xfrm>
            <a:off x="4250888" y="602802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0" name="椭圆 269"/>
          <p:cNvSpPr/>
          <p:nvPr/>
        </p:nvSpPr>
        <p:spPr>
          <a:xfrm>
            <a:off x="4244459" y="61016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1" name="椭圆 270"/>
          <p:cNvSpPr/>
          <p:nvPr/>
        </p:nvSpPr>
        <p:spPr>
          <a:xfrm>
            <a:off x="4258747" y="615339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2" name="椭圆 271"/>
          <p:cNvSpPr/>
          <p:nvPr/>
        </p:nvSpPr>
        <p:spPr>
          <a:xfrm>
            <a:off x="4301609" y="61730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3" name="椭圆 272"/>
          <p:cNvSpPr/>
          <p:nvPr/>
        </p:nvSpPr>
        <p:spPr>
          <a:xfrm>
            <a:off x="4258747" y="62159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4" name="椭圆 273"/>
          <p:cNvSpPr/>
          <p:nvPr/>
        </p:nvSpPr>
        <p:spPr>
          <a:xfrm>
            <a:off x="4273034" y="623054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5" name="椭圆 274"/>
          <p:cNvSpPr/>
          <p:nvPr/>
        </p:nvSpPr>
        <p:spPr>
          <a:xfrm>
            <a:off x="4315897" y="624661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6" name="椭圆 275"/>
          <p:cNvSpPr/>
          <p:nvPr/>
        </p:nvSpPr>
        <p:spPr>
          <a:xfrm>
            <a:off x="4293751" y="628948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7" name="椭圆 276"/>
          <p:cNvSpPr/>
          <p:nvPr/>
        </p:nvSpPr>
        <p:spPr>
          <a:xfrm>
            <a:off x="4230172" y="628948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8" name="椭圆 277"/>
          <p:cNvSpPr/>
          <p:nvPr/>
        </p:nvSpPr>
        <p:spPr>
          <a:xfrm>
            <a:off x="4215884" y="637520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9" name="椭圆 278"/>
          <p:cNvSpPr/>
          <p:nvPr/>
        </p:nvSpPr>
        <p:spPr>
          <a:xfrm>
            <a:off x="4250888" y="633234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0" name="椭圆 279"/>
          <p:cNvSpPr/>
          <p:nvPr/>
        </p:nvSpPr>
        <p:spPr>
          <a:xfrm>
            <a:off x="4273034" y="638949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1" name="椭圆 280"/>
          <p:cNvSpPr/>
          <p:nvPr/>
        </p:nvSpPr>
        <p:spPr>
          <a:xfrm>
            <a:off x="4301609" y="640199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2" name="椭圆 281"/>
          <p:cNvSpPr/>
          <p:nvPr/>
        </p:nvSpPr>
        <p:spPr>
          <a:xfrm>
            <a:off x="4244459" y="64302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3" name="椭圆 282"/>
          <p:cNvSpPr/>
          <p:nvPr/>
        </p:nvSpPr>
        <p:spPr>
          <a:xfrm>
            <a:off x="4301609" y="645414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4" name="椭圆 283"/>
          <p:cNvSpPr/>
          <p:nvPr/>
        </p:nvSpPr>
        <p:spPr>
          <a:xfrm>
            <a:off x="4244459" y="64902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5" name="椭圆 284"/>
          <p:cNvSpPr/>
          <p:nvPr/>
        </p:nvSpPr>
        <p:spPr>
          <a:xfrm>
            <a:off x="4273034" y="649593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6" name="椭圆 285"/>
          <p:cNvSpPr/>
          <p:nvPr/>
        </p:nvSpPr>
        <p:spPr>
          <a:xfrm>
            <a:off x="4244459" y="653879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7" name="椭圆 286"/>
          <p:cNvSpPr/>
          <p:nvPr/>
        </p:nvSpPr>
        <p:spPr>
          <a:xfrm>
            <a:off x="4201597" y="649700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8" name="椭圆 287"/>
          <p:cNvSpPr/>
          <p:nvPr/>
        </p:nvSpPr>
        <p:spPr>
          <a:xfrm>
            <a:off x="4273034" y="656844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9" name="椭圆 288"/>
          <p:cNvSpPr/>
          <p:nvPr/>
        </p:nvSpPr>
        <p:spPr>
          <a:xfrm>
            <a:off x="4215884" y="65816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0" name="椭圆 289"/>
          <p:cNvSpPr/>
          <p:nvPr/>
        </p:nvSpPr>
        <p:spPr>
          <a:xfrm>
            <a:off x="4244459" y="66673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1" name="椭圆 290"/>
          <p:cNvSpPr/>
          <p:nvPr/>
        </p:nvSpPr>
        <p:spPr>
          <a:xfrm>
            <a:off x="4250888" y="661523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2" name="椭圆 291"/>
          <p:cNvSpPr/>
          <p:nvPr/>
        </p:nvSpPr>
        <p:spPr>
          <a:xfrm>
            <a:off x="4215884" y="662452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3" name="椭圆 292"/>
          <p:cNvSpPr/>
          <p:nvPr/>
        </p:nvSpPr>
        <p:spPr>
          <a:xfrm>
            <a:off x="4166949" y="676311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4" name="椭圆 293"/>
          <p:cNvSpPr/>
          <p:nvPr/>
        </p:nvSpPr>
        <p:spPr>
          <a:xfrm>
            <a:off x="4201597" y="668953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5" name="椭圆 294"/>
          <p:cNvSpPr/>
          <p:nvPr/>
        </p:nvSpPr>
        <p:spPr>
          <a:xfrm>
            <a:off x="4230172" y="672917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6" name="椭圆 295"/>
          <p:cNvSpPr/>
          <p:nvPr/>
        </p:nvSpPr>
        <p:spPr>
          <a:xfrm>
            <a:off x="4158734" y="681490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7" name="椭圆 296"/>
          <p:cNvSpPr/>
          <p:nvPr/>
        </p:nvSpPr>
        <p:spPr>
          <a:xfrm>
            <a:off x="4080153" y="683919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8" name="椭圆 297"/>
          <p:cNvSpPr/>
          <p:nvPr/>
        </p:nvSpPr>
        <p:spPr>
          <a:xfrm>
            <a:off x="4130159" y="674132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9" name="椭圆 298"/>
          <p:cNvSpPr/>
          <p:nvPr/>
        </p:nvSpPr>
        <p:spPr>
          <a:xfrm>
            <a:off x="4230172" y="677204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0" name="椭圆 299"/>
          <p:cNvSpPr/>
          <p:nvPr/>
        </p:nvSpPr>
        <p:spPr>
          <a:xfrm>
            <a:off x="4123015" y="682704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1" name="椭圆 300"/>
          <p:cNvSpPr/>
          <p:nvPr/>
        </p:nvSpPr>
        <p:spPr>
          <a:xfrm>
            <a:off x="4015859" y="686633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2" name="椭圆 301"/>
          <p:cNvSpPr/>
          <p:nvPr/>
        </p:nvSpPr>
        <p:spPr>
          <a:xfrm>
            <a:off x="3958709" y="690098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3" name="椭圆 302"/>
          <p:cNvSpPr/>
          <p:nvPr/>
        </p:nvSpPr>
        <p:spPr>
          <a:xfrm>
            <a:off x="3772972" y="529757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4" name="椭圆 303"/>
          <p:cNvSpPr/>
          <p:nvPr/>
        </p:nvSpPr>
        <p:spPr>
          <a:xfrm>
            <a:off x="3610094" y="504896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5" name="椭圆 304"/>
          <p:cNvSpPr/>
          <p:nvPr/>
        </p:nvSpPr>
        <p:spPr>
          <a:xfrm>
            <a:off x="4215884" y="682347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6" name="椭圆 305"/>
          <p:cNvSpPr/>
          <p:nvPr/>
        </p:nvSpPr>
        <p:spPr>
          <a:xfrm>
            <a:off x="4115872" y="675346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7" name="椭圆 306"/>
          <p:cNvSpPr/>
          <p:nvPr/>
        </p:nvSpPr>
        <p:spPr>
          <a:xfrm>
            <a:off x="4041934" y="680204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8" name="椭圆 307"/>
          <p:cNvSpPr/>
          <p:nvPr/>
        </p:nvSpPr>
        <p:spPr>
          <a:xfrm>
            <a:off x="4187309" y="566404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9" name="椭圆 308"/>
          <p:cNvSpPr/>
          <p:nvPr/>
        </p:nvSpPr>
        <p:spPr>
          <a:xfrm>
            <a:off x="4209812" y="577798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0" name="椭圆 309"/>
          <p:cNvSpPr/>
          <p:nvPr/>
        </p:nvSpPr>
        <p:spPr>
          <a:xfrm>
            <a:off x="4258747" y="586049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2" name="椭圆 311"/>
          <p:cNvSpPr/>
          <p:nvPr/>
        </p:nvSpPr>
        <p:spPr>
          <a:xfrm>
            <a:off x="5251013" y="542508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3" name="椭圆 312"/>
          <p:cNvSpPr/>
          <p:nvPr/>
        </p:nvSpPr>
        <p:spPr>
          <a:xfrm>
            <a:off x="5293876" y="55015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4" name="椭圆 313"/>
          <p:cNvSpPr/>
          <p:nvPr/>
        </p:nvSpPr>
        <p:spPr>
          <a:xfrm>
            <a:off x="5465326" y="554831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5" name="椭圆 314"/>
          <p:cNvSpPr/>
          <p:nvPr/>
        </p:nvSpPr>
        <p:spPr>
          <a:xfrm>
            <a:off x="5422463" y="574441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6" name="椭圆 315"/>
          <p:cNvSpPr/>
          <p:nvPr/>
        </p:nvSpPr>
        <p:spPr>
          <a:xfrm>
            <a:off x="5508188" y="571583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7" name="椭圆 316"/>
          <p:cNvSpPr/>
          <p:nvPr/>
        </p:nvSpPr>
        <p:spPr>
          <a:xfrm>
            <a:off x="5508188" y="589943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8" name="椭圆 317"/>
          <p:cNvSpPr/>
          <p:nvPr/>
        </p:nvSpPr>
        <p:spPr>
          <a:xfrm>
            <a:off x="5579626" y="567297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9" name="椭圆 318"/>
          <p:cNvSpPr/>
          <p:nvPr/>
        </p:nvSpPr>
        <p:spPr>
          <a:xfrm>
            <a:off x="5622488" y="600408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0" name="椭圆 319"/>
          <p:cNvSpPr/>
          <p:nvPr/>
        </p:nvSpPr>
        <p:spPr>
          <a:xfrm>
            <a:off x="5802868" y="592872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1" name="椭圆 320"/>
          <p:cNvSpPr/>
          <p:nvPr/>
        </p:nvSpPr>
        <p:spPr>
          <a:xfrm>
            <a:off x="5738574" y="620911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2" name="椭圆 321"/>
          <p:cNvSpPr/>
          <p:nvPr/>
        </p:nvSpPr>
        <p:spPr>
          <a:xfrm>
            <a:off x="5979676" y="602802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3" name="椭圆 322"/>
          <p:cNvSpPr/>
          <p:nvPr/>
        </p:nvSpPr>
        <p:spPr>
          <a:xfrm>
            <a:off x="5936813" y="567297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4" name="椭圆 323"/>
          <p:cNvSpPr/>
          <p:nvPr/>
        </p:nvSpPr>
        <p:spPr>
          <a:xfrm>
            <a:off x="5479613" y="63466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5" name="椭圆 324"/>
          <p:cNvSpPr/>
          <p:nvPr/>
        </p:nvSpPr>
        <p:spPr>
          <a:xfrm>
            <a:off x="5893951" y="65516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6" name="椭圆 325"/>
          <p:cNvSpPr/>
          <p:nvPr/>
        </p:nvSpPr>
        <p:spPr>
          <a:xfrm>
            <a:off x="5979676" y="587871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7" name="椭圆 326"/>
          <p:cNvSpPr/>
          <p:nvPr/>
        </p:nvSpPr>
        <p:spPr>
          <a:xfrm>
            <a:off x="5893951" y="66466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8" name="椭圆 327"/>
          <p:cNvSpPr/>
          <p:nvPr/>
        </p:nvSpPr>
        <p:spPr>
          <a:xfrm>
            <a:off x="6065401" y="632234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9" name="椭圆 328"/>
          <p:cNvSpPr/>
          <p:nvPr/>
        </p:nvSpPr>
        <p:spPr>
          <a:xfrm>
            <a:off x="5740360" y="617303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0" name="椭圆 329"/>
          <p:cNvSpPr/>
          <p:nvPr/>
        </p:nvSpPr>
        <p:spPr>
          <a:xfrm>
            <a:off x="5715357" y="638735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1" name="椭圆 330"/>
          <p:cNvSpPr/>
          <p:nvPr/>
        </p:nvSpPr>
        <p:spPr>
          <a:xfrm>
            <a:off x="5634990" y="663238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2" name="椭圆 331"/>
          <p:cNvSpPr/>
          <p:nvPr/>
        </p:nvSpPr>
        <p:spPr>
          <a:xfrm>
            <a:off x="5715357" y="533007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3" name="椭圆 332"/>
          <p:cNvSpPr/>
          <p:nvPr/>
        </p:nvSpPr>
        <p:spPr>
          <a:xfrm>
            <a:off x="5322451" y="581013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4" name="椭圆 333"/>
          <p:cNvSpPr/>
          <p:nvPr/>
        </p:nvSpPr>
        <p:spPr>
          <a:xfrm>
            <a:off x="5336738" y="60751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5" name="椭圆 334"/>
          <p:cNvSpPr/>
          <p:nvPr/>
        </p:nvSpPr>
        <p:spPr>
          <a:xfrm>
            <a:off x="5722501" y="593015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6" name="椭圆 335"/>
          <p:cNvSpPr/>
          <p:nvPr/>
        </p:nvSpPr>
        <p:spPr>
          <a:xfrm>
            <a:off x="5851088" y="620911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7" name="椭圆 336"/>
          <p:cNvSpPr/>
          <p:nvPr/>
        </p:nvSpPr>
        <p:spPr>
          <a:xfrm>
            <a:off x="5936813" y="63466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8" name="椭圆 337"/>
          <p:cNvSpPr/>
          <p:nvPr/>
        </p:nvSpPr>
        <p:spPr>
          <a:xfrm>
            <a:off x="5436751" y="564440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9" name="椭圆 338"/>
          <p:cNvSpPr/>
          <p:nvPr/>
        </p:nvSpPr>
        <p:spPr>
          <a:xfrm>
            <a:off x="5672495" y="578048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0" name="椭圆 339"/>
          <p:cNvSpPr/>
          <p:nvPr/>
        </p:nvSpPr>
        <p:spPr>
          <a:xfrm>
            <a:off x="5781437" y="571583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1" name="椭圆 340"/>
          <p:cNvSpPr/>
          <p:nvPr/>
        </p:nvSpPr>
        <p:spPr>
          <a:xfrm>
            <a:off x="5865376" y="60730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2" name="椭圆 341"/>
          <p:cNvSpPr/>
          <p:nvPr/>
        </p:nvSpPr>
        <p:spPr>
          <a:xfrm>
            <a:off x="5493901" y="610553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3" name="椭圆 342"/>
          <p:cNvSpPr/>
          <p:nvPr/>
        </p:nvSpPr>
        <p:spPr>
          <a:xfrm>
            <a:off x="6022538" y="61483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4" name="椭圆 343"/>
          <p:cNvSpPr/>
          <p:nvPr/>
        </p:nvSpPr>
        <p:spPr>
          <a:xfrm>
            <a:off x="5536763" y="61894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5" name="椭圆 344"/>
          <p:cNvSpPr/>
          <p:nvPr/>
        </p:nvSpPr>
        <p:spPr>
          <a:xfrm>
            <a:off x="5701070" y="571869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6" name="椭圆 345"/>
          <p:cNvSpPr/>
          <p:nvPr/>
        </p:nvSpPr>
        <p:spPr>
          <a:xfrm>
            <a:off x="5760006" y="553867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7" name="椭圆 346"/>
          <p:cNvSpPr/>
          <p:nvPr/>
        </p:nvSpPr>
        <p:spPr>
          <a:xfrm>
            <a:off x="5851088" y="640806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8" name="椭圆 347"/>
          <p:cNvSpPr/>
          <p:nvPr/>
        </p:nvSpPr>
        <p:spPr>
          <a:xfrm>
            <a:off x="5622488" y="558153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9" name="椭圆 348"/>
          <p:cNvSpPr/>
          <p:nvPr/>
        </p:nvSpPr>
        <p:spPr>
          <a:xfrm>
            <a:off x="5592128" y="546795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0" name="椭圆 349"/>
          <p:cNvSpPr/>
          <p:nvPr/>
        </p:nvSpPr>
        <p:spPr>
          <a:xfrm>
            <a:off x="5634990" y="644664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1" name="椭圆 350"/>
          <p:cNvSpPr/>
          <p:nvPr/>
        </p:nvSpPr>
        <p:spPr>
          <a:xfrm>
            <a:off x="6001107" y="56158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2" name="椭圆 351"/>
          <p:cNvSpPr/>
          <p:nvPr/>
        </p:nvSpPr>
        <p:spPr>
          <a:xfrm>
            <a:off x="5886807" y="575620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3" name="椭圆 352"/>
          <p:cNvSpPr/>
          <p:nvPr/>
        </p:nvSpPr>
        <p:spPr>
          <a:xfrm>
            <a:off x="6065401" y="571583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4" name="椭圆 353"/>
          <p:cNvSpPr/>
          <p:nvPr/>
        </p:nvSpPr>
        <p:spPr>
          <a:xfrm>
            <a:off x="6065401" y="58419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5" name="椭圆 354"/>
          <p:cNvSpPr/>
          <p:nvPr/>
        </p:nvSpPr>
        <p:spPr>
          <a:xfrm>
            <a:off x="6043970" y="603016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6" name="椭圆 355"/>
          <p:cNvSpPr/>
          <p:nvPr/>
        </p:nvSpPr>
        <p:spPr>
          <a:xfrm>
            <a:off x="5579626" y="633234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7" name="椭圆 356"/>
          <p:cNvSpPr/>
          <p:nvPr/>
        </p:nvSpPr>
        <p:spPr>
          <a:xfrm>
            <a:off x="5479613" y="652701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8" name="椭圆 357"/>
          <p:cNvSpPr/>
          <p:nvPr/>
        </p:nvSpPr>
        <p:spPr>
          <a:xfrm>
            <a:off x="5722501" y="651343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9" name="椭圆 358"/>
          <p:cNvSpPr/>
          <p:nvPr/>
        </p:nvSpPr>
        <p:spPr>
          <a:xfrm>
            <a:off x="5758220" y="516577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0" name="椭圆 359"/>
          <p:cNvSpPr/>
          <p:nvPr/>
        </p:nvSpPr>
        <p:spPr>
          <a:xfrm>
            <a:off x="5522476" y="519970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1" name="椭圆 360"/>
          <p:cNvSpPr/>
          <p:nvPr/>
        </p:nvSpPr>
        <p:spPr>
          <a:xfrm>
            <a:off x="5634990" y="510147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2" name="椭圆 361"/>
          <p:cNvSpPr/>
          <p:nvPr/>
        </p:nvSpPr>
        <p:spPr>
          <a:xfrm>
            <a:off x="5622488" y="648950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3" name="椭圆 362"/>
          <p:cNvSpPr/>
          <p:nvPr/>
        </p:nvSpPr>
        <p:spPr>
          <a:xfrm>
            <a:off x="5693926" y="656094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4" name="椭圆 363"/>
          <p:cNvSpPr/>
          <p:nvPr/>
        </p:nvSpPr>
        <p:spPr>
          <a:xfrm>
            <a:off x="5622488" y="519720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5" name="椭圆 364"/>
          <p:cNvSpPr/>
          <p:nvPr/>
        </p:nvSpPr>
        <p:spPr>
          <a:xfrm>
            <a:off x="5551051" y="533007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8" name="椭圆 367"/>
          <p:cNvSpPr/>
          <p:nvPr/>
        </p:nvSpPr>
        <p:spPr>
          <a:xfrm>
            <a:off x="5393888" y="50871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9" name="椭圆 368"/>
          <p:cNvSpPr/>
          <p:nvPr/>
        </p:nvSpPr>
        <p:spPr>
          <a:xfrm>
            <a:off x="6449378" y="570940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0" name="椭圆 369"/>
          <p:cNvSpPr/>
          <p:nvPr/>
        </p:nvSpPr>
        <p:spPr>
          <a:xfrm>
            <a:off x="5536763" y="52300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1" name="椭圆 370"/>
          <p:cNvSpPr/>
          <p:nvPr/>
        </p:nvSpPr>
        <p:spPr>
          <a:xfrm>
            <a:off x="5336738" y="54586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2" name="椭圆 371"/>
          <p:cNvSpPr/>
          <p:nvPr/>
        </p:nvSpPr>
        <p:spPr>
          <a:xfrm>
            <a:off x="5208151" y="565190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3" name="椭圆 372"/>
          <p:cNvSpPr/>
          <p:nvPr/>
        </p:nvSpPr>
        <p:spPr>
          <a:xfrm>
            <a:off x="5479613" y="573298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4" name="椭圆 373"/>
          <p:cNvSpPr/>
          <p:nvPr/>
        </p:nvSpPr>
        <p:spPr>
          <a:xfrm>
            <a:off x="5579626" y="583585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5" name="椭圆 374"/>
          <p:cNvSpPr/>
          <p:nvPr/>
        </p:nvSpPr>
        <p:spPr>
          <a:xfrm>
            <a:off x="5336738" y="568619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6" name="椭圆 375"/>
          <p:cNvSpPr/>
          <p:nvPr/>
        </p:nvSpPr>
        <p:spPr>
          <a:xfrm>
            <a:off x="5593913" y="589050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7" name="椭圆 376"/>
          <p:cNvSpPr/>
          <p:nvPr/>
        </p:nvSpPr>
        <p:spPr>
          <a:xfrm>
            <a:off x="6079688" y="55268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8" name="椭圆 377"/>
          <p:cNvSpPr/>
          <p:nvPr/>
        </p:nvSpPr>
        <p:spPr>
          <a:xfrm>
            <a:off x="5760006" y="606266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9" name="椭圆 378"/>
          <p:cNvSpPr/>
          <p:nvPr/>
        </p:nvSpPr>
        <p:spPr>
          <a:xfrm>
            <a:off x="6208276" y="55729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0" name="椭圆 379"/>
          <p:cNvSpPr/>
          <p:nvPr/>
        </p:nvSpPr>
        <p:spPr>
          <a:xfrm>
            <a:off x="5808226" y="56444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1" name="椭圆 380"/>
          <p:cNvSpPr/>
          <p:nvPr/>
        </p:nvSpPr>
        <p:spPr>
          <a:xfrm>
            <a:off x="6193988" y="570976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2" name="椭圆 381"/>
          <p:cNvSpPr/>
          <p:nvPr/>
        </p:nvSpPr>
        <p:spPr>
          <a:xfrm>
            <a:off x="5551051" y="58044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3" name="椭圆 382"/>
          <p:cNvSpPr/>
          <p:nvPr/>
        </p:nvSpPr>
        <p:spPr>
          <a:xfrm>
            <a:off x="5465326" y="581013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4" name="椭圆 383"/>
          <p:cNvSpPr/>
          <p:nvPr/>
        </p:nvSpPr>
        <p:spPr>
          <a:xfrm>
            <a:off x="5422463" y="599587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5" name="椭圆 384"/>
          <p:cNvSpPr/>
          <p:nvPr/>
        </p:nvSpPr>
        <p:spPr>
          <a:xfrm>
            <a:off x="5765363" y="601873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6" name="椭圆 385"/>
          <p:cNvSpPr/>
          <p:nvPr/>
        </p:nvSpPr>
        <p:spPr>
          <a:xfrm>
            <a:off x="5836801" y="609017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7" name="椭圆 386"/>
          <p:cNvSpPr/>
          <p:nvPr/>
        </p:nvSpPr>
        <p:spPr>
          <a:xfrm>
            <a:off x="5393888" y="619625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8" name="椭圆 387"/>
          <p:cNvSpPr/>
          <p:nvPr/>
        </p:nvSpPr>
        <p:spPr>
          <a:xfrm>
            <a:off x="5886807" y="609017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9" name="椭圆 388"/>
          <p:cNvSpPr/>
          <p:nvPr/>
        </p:nvSpPr>
        <p:spPr>
          <a:xfrm>
            <a:off x="6308288" y="59730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0" name="椭圆 389"/>
          <p:cNvSpPr/>
          <p:nvPr/>
        </p:nvSpPr>
        <p:spPr>
          <a:xfrm>
            <a:off x="6022538" y="603230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1" name="椭圆 390"/>
          <p:cNvSpPr/>
          <p:nvPr/>
        </p:nvSpPr>
        <p:spPr>
          <a:xfrm>
            <a:off x="6172557" y="604730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2" name="椭圆 391"/>
          <p:cNvSpPr/>
          <p:nvPr/>
        </p:nvSpPr>
        <p:spPr>
          <a:xfrm>
            <a:off x="6333649" y="62616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5" name="椭圆 394"/>
          <p:cNvSpPr/>
          <p:nvPr/>
        </p:nvSpPr>
        <p:spPr>
          <a:xfrm>
            <a:off x="5549265" y="55268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6" name="椭圆 395"/>
          <p:cNvSpPr/>
          <p:nvPr/>
        </p:nvSpPr>
        <p:spPr>
          <a:xfrm>
            <a:off x="5697498" y="550545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7" name="椭圆 396"/>
          <p:cNvSpPr/>
          <p:nvPr/>
        </p:nvSpPr>
        <p:spPr>
          <a:xfrm>
            <a:off x="5751076" y="54443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8" name="椭圆 397"/>
          <p:cNvSpPr/>
          <p:nvPr/>
        </p:nvSpPr>
        <p:spPr>
          <a:xfrm>
            <a:off x="5822513" y="55158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9" name="椭圆 398"/>
          <p:cNvSpPr/>
          <p:nvPr/>
        </p:nvSpPr>
        <p:spPr>
          <a:xfrm>
            <a:off x="5893951" y="55872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0" name="椭圆 399"/>
          <p:cNvSpPr/>
          <p:nvPr/>
        </p:nvSpPr>
        <p:spPr>
          <a:xfrm>
            <a:off x="5979676" y="55108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1" name="椭圆 400"/>
          <p:cNvSpPr/>
          <p:nvPr/>
        </p:nvSpPr>
        <p:spPr>
          <a:xfrm>
            <a:off x="6136838" y="550545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2" name="椭圆 401"/>
          <p:cNvSpPr/>
          <p:nvPr/>
        </p:nvSpPr>
        <p:spPr>
          <a:xfrm>
            <a:off x="6151126" y="56301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3" name="椭圆 402"/>
          <p:cNvSpPr/>
          <p:nvPr/>
        </p:nvSpPr>
        <p:spPr>
          <a:xfrm>
            <a:off x="6236851" y="576155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4" name="椭圆 403"/>
          <p:cNvSpPr/>
          <p:nvPr/>
        </p:nvSpPr>
        <p:spPr>
          <a:xfrm>
            <a:off x="6290786" y="559118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5" name="椭圆 404"/>
          <p:cNvSpPr/>
          <p:nvPr/>
        </p:nvSpPr>
        <p:spPr>
          <a:xfrm>
            <a:off x="5208151" y="578048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6" name="椭圆 405"/>
          <p:cNvSpPr/>
          <p:nvPr/>
        </p:nvSpPr>
        <p:spPr>
          <a:xfrm>
            <a:off x="5479613" y="56015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7" name="椭圆 406"/>
          <p:cNvSpPr/>
          <p:nvPr/>
        </p:nvSpPr>
        <p:spPr>
          <a:xfrm>
            <a:off x="5551051" y="56729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8" name="椭圆 407"/>
          <p:cNvSpPr/>
          <p:nvPr/>
        </p:nvSpPr>
        <p:spPr>
          <a:xfrm>
            <a:off x="5622488" y="57444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9" name="椭圆 408"/>
          <p:cNvSpPr/>
          <p:nvPr/>
        </p:nvSpPr>
        <p:spPr>
          <a:xfrm>
            <a:off x="5693926" y="58158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0" name="椭圆 409"/>
          <p:cNvSpPr/>
          <p:nvPr/>
        </p:nvSpPr>
        <p:spPr>
          <a:xfrm>
            <a:off x="5765363" y="58872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1" name="椭圆 410"/>
          <p:cNvSpPr/>
          <p:nvPr/>
        </p:nvSpPr>
        <p:spPr>
          <a:xfrm>
            <a:off x="5836801" y="59587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2" name="椭圆 411"/>
          <p:cNvSpPr/>
          <p:nvPr/>
        </p:nvSpPr>
        <p:spPr>
          <a:xfrm>
            <a:off x="6136838" y="576155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3" name="椭圆 412"/>
          <p:cNvSpPr/>
          <p:nvPr/>
        </p:nvSpPr>
        <p:spPr>
          <a:xfrm>
            <a:off x="5979676" y="61016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4" name="椭圆 413"/>
          <p:cNvSpPr/>
          <p:nvPr/>
        </p:nvSpPr>
        <p:spPr>
          <a:xfrm>
            <a:off x="6051113" y="61730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5" name="椭圆 414"/>
          <p:cNvSpPr/>
          <p:nvPr/>
        </p:nvSpPr>
        <p:spPr>
          <a:xfrm>
            <a:off x="6122551" y="62444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6" name="椭圆 415"/>
          <p:cNvSpPr/>
          <p:nvPr/>
        </p:nvSpPr>
        <p:spPr>
          <a:xfrm>
            <a:off x="6208276" y="596622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7" name="椭圆 416"/>
          <p:cNvSpPr/>
          <p:nvPr/>
        </p:nvSpPr>
        <p:spPr>
          <a:xfrm>
            <a:off x="6265426" y="63873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8" name="椭圆 417"/>
          <p:cNvSpPr/>
          <p:nvPr/>
        </p:nvSpPr>
        <p:spPr>
          <a:xfrm>
            <a:off x="5149215" y="58444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9" name="椭圆 418"/>
          <p:cNvSpPr/>
          <p:nvPr/>
        </p:nvSpPr>
        <p:spPr>
          <a:xfrm>
            <a:off x="5165288" y="602802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0" name="椭圆 419"/>
          <p:cNvSpPr/>
          <p:nvPr/>
        </p:nvSpPr>
        <p:spPr>
          <a:xfrm>
            <a:off x="5208151" y="60301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1" name="椭圆 420"/>
          <p:cNvSpPr/>
          <p:nvPr/>
        </p:nvSpPr>
        <p:spPr>
          <a:xfrm>
            <a:off x="5408176" y="589050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2" name="椭圆 421"/>
          <p:cNvSpPr/>
          <p:nvPr/>
        </p:nvSpPr>
        <p:spPr>
          <a:xfrm>
            <a:off x="5565338" y="600908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3" name="椭圆 422"/>
          <p:cNvSpPr/>
          <p:nvPr/>
        </p:nvSpPr>
        <p:spPr>
          <a:xfrm>
            <a:off x="5636776" y="608052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4" name="椭圆 423"/>
          <p:cNvSpPr/>
          <p:nvPr/>
        </p:nvSpPr>
        <p:spPr>
          <a:xfrm>
            <a:off x="5708213" y="615196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5" name="椭圆 424"/>
          <p:cNvSpPr/>
          <p:nvPr/>
        </p:nvSpPr>
        <p:spPr>
          <a:xfrm>
            <a:off x="5779651" y="622340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6" name="椭圆 425"/>
          <p:cNvSpPr/>
          <p:nvPr/>
        </p:nvSpPr>
        <p:spPr>
          <a:xfrm>
            <a:off x="6222563" y="585442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7" name="椭圆 426"/>
          <p:cNvSpPr/>
          <p:nvPr/>
        </p:nvSpPr>
        <p:spPr>
          <a:xfrm>
            <a:off x="5929670" y="628948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8" name="椭圆 427"/>
          <p:cNvSpPr/>
          <p:nvPr/>
        </p:nvSpPr>
        <p:spPr>
          <a:xfrm>
            <a:off x="6290786" y="587585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9" name="椭圆 428"/>
          <p:cNvSpPr/>
          <p:nvPr/>
        </p:nvSpPr>
        <p:spPr>
          <a:xfrm>
            <a:off x="5654635" y="62159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0" name="椭圆 429"/>
          <p:cNvSpPr/>
          <p:nvPr/>
        </p:nvSpPr>
        <p:spPr>
          <a:xfrm>
            <a:off x="6151126" y="593800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1" name="椭圆 430"/>
          <p:cNvSpPr/>
          <p:nvPr/>
        </p:nvSpPr>
        <p:spPr>
          <a:xfrm>
            <a:off x="5629632" y="56015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2" name="椭圆 431"/>
          <p:cNvSpPr/>
          <p:nvPr/>
        </p:nvSpPr>
        <p:spPr>
          <a:xfrm>
            <a:off x="5740718" y="562439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3" name="椭圆 432"/>
          <p:cNvSpPr/>
          <p:nvPr/>
        </p:nvSpPr>
        <p:spPr>
          <a:xfrm>
            <a:off x="5865376" y="576155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4" name="椭圆 433"/>
          <p:cNvSpPr/>
          <p:nvPr/>
        </p:nvSpPr>
        <p:spPr>
          <a:xfrm>
            <a:off x="5979676" y="573298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5" name="椭圆 434"/>
          <p:cNvSpPr/>
          <p:nvPr/>
        </p:nvSpPr>
        <p:spPr>
          <a:xfrm>
            <a:off x="6051113" y="57729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6" name="椭圆 435"/>
          <p:cNvSpPr/>
          <p:nvPr/>
        </p:nvSpPr>
        <p:spPr>
          <a:xfrm>
            <a:off x="5977890" y="595551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7" name="椭圆 436"/>
          <p:cNvSpPr/>
          <p:nvPr/>
        </p:nvSpPr>
        <p:spPr>
          <a:xfrm>
            <a:off x="6049328" y="602694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8" name="椭圆 437"/>
          <p:cNvSpPr/>
          <p:nvPr/>
        </p:nvSpPr>
        <p:spPr>
          <a:xfrm>
            <a:off x="6120765" y="60983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9" name="椭圆 438"/>
          <p:cNvSpPr/>
          <p:nvPr/>
        </p:nvSpPr>
        <p:spPr>
          <a:xfrm>
            <a:off x="6192203" y="616982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0" name="椭圆 439"/>
          <p:cNvSpPr/>
          <p:nvPr/>
        </p:nvSpPr>
        <p:spPr>
          <a:xfrm>
            <a:off x="6263640" y="62412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1" name="椭圆 440"/>
          <p:cNvSpPr/>
          <p:nvPr/>
        </p:nvSpPr>
        <p:spPr>
          <a:xfrm>
            <a:off x="6335078" y="631269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2" name="椭圆 441"/>
          <p:cNvSpPr/>
          <p:nvPr/>
        </p:nvSpPr>
        <p:spPr>
          <a:xfrm>
            <a:off x="6406515" y="638413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3" name="椭圆 442"/>
          <p:cNvSpPr/>
          <p:nvPr/>
        </p:nvSpPr>
        <p:spPr>
          <a:xfrm>
            <a:off x="5701070" y="56729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4" name="椭圆 443"/>
          <p:cNvSpPr/>
          <p:nvPr/>
        </p:nvSpPr>
        <p:spPr>
          <a:xfrm>
            <a:off x="5772507" y="57444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5" name="椭圆 444"/>
          <p:cNvSpPr/>
          <p:nvPr/>
        </p:nvSpPr>
        <p:spPr>
          <a:xfrm>
            <a:off x="5843945" y="58158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6" name="椭圆 445"/>
          <p:cNvSpPr/>
          <p:nvPr/>
        </p:nvSpPr>
        <p:spPr>
          <a:xfrm>
            <a:off x="5802868" y="582085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7" name="椭圆 446"/>
          <p:cNvSpPr/>
          <p:nvPr/>
        </p:nvSpPr>
        <p:spPr>
          <a:xfrm>
            <a:off x="5986820" y="59587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8" name="椭圆 447"/>
          <p:cNvSpPr/>
          <p:nvPr/>
        </p:nvSpPr>
        <p:spPr>
          <a:xfrm>
            <a:off x="6301145" y="590800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9" name="椭圆 448"/>
          <p:cNvSpPr/>
          <p:nvPr/>
        </p:nvSpPr>
        <p:spPr>
          <a:xfrm>
            <a:off x="6129695" y="61016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0" name="椭圆 449"/>
          <p:cNvSpPr/>
          <p:nvPr/>
        </p:nvSpPr>
        <p:spPr>
          <a:xfrm>
            <a:off x="6201132" y="61730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1" name="椭圆 450"/>
          <p:cNvSpPr/>
          <p:nvPr/>
        </p:nvSpPr>
        <p:spPr>
          <a:xfrm>
            <a:off x="6272570" y="62444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2" name="椭圆 451"/>
          <p:cNvSpPr/>
          <p:nvPr/>
        </p:nvSpPr>
        <p:spPr>
          <a:xfrm>
            <a:off x="6344007" y="63159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3" name="椭圆 452"/>
          <p:cNvSpPr/>
          <p:nvPr/>
        </p:nvSpPr>
        <p:spPr>
          <a:xfrm>
            <a:off x="5024199" y="601873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4" name="椭圆 453"/>
          <p:cNvSpPr/>
          <p:nvPr/>
        </p:nvSpPr>
        <p:spPr>
          <a:xfrm>
            <a:off x="5393888" y="553545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5" name="椭圆 454"/>
          <p:cNvSpPr/>
          <p:nvPr/>
        </p:nvSpPr>
        <p:spPr>
          <a:xfrm>
            <a:off x="5327809" y="526006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6" name="椭圆 455"/>
          <p:cNvSpPr/>
          <p:nvPr/>
        </p:nvSpPr>
        <p:spPr>
          <a:xfrm>
            <a:off x="5370671" y="53157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7" name="椭圆 456"/>
          <p:cNvSpPr/>
          <p:nvPr/>
        </p:nvSpPr>
        <p:spPr>
          <a:xfrm>
            <a:off x="5299234" y="53586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8" name="椭圆 457"/>
          <p:cNvSpPr/>
          <p:nvPr/>
        </p:nvSpPr>
        <p:spPr>
          <a:xfrm>
            <a:off x="6437590" y="56015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9" name="椭圆 458"/>
          <p:cNvSpPr/>
          <p:nvPr/>
        </p:nvSpPr>
        <p:spPr>
          <a:xfrm>
            <a:off x="5284946" y="559118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0" name="椭圆 459"/>
          <p:cNvSpPr/>
          <p:nvPr/>
        </p:nvSpPr>
        <p:spPr>
          <a:xfrm>
            <a:off x="5513546" y="55729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1" name="椭圆 460"/>
          <p:cNvSpPr/>
          <p:nvPr/>
        </p:nvSpPr>
        <p:spPr>
          <a:xfrm>
            <a:off x="5013484" y="52729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2" name="椭圆 461"/>
          <p:cNvSpPr/>
          <p:nvPr/>
        </p:nvSpPr>
        <p:spPr>
          <a:xfrm>
            <a:off x="5042059" y="578048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3" name="椭圆 462"/>
          <p:cNvSpPr/>
          <p:nvPr/>
        </p:nvSpPr>
        <p:spPr>
          <a:xfrm>
            <a:off x="5727859" y="57872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4" name="椭圆 463"/>
          <p:cNvSpPr/>
          <p:nvPr/>
        </p:nvSpPr>
        <p:spPr>
          <a:xfrm>
            <a:off x="5351026" y="582085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5" name="椭圆 464"/>
          <p:cNvSpPr/>
          <p:nvPr/>
        </p:nvSpPr>
        <p:spPr>
          <a:xfrm>
            <a:off x="5870734" y="59301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6" name="椭圆 465"/>
          <p:cNvSpPr/>
          <p:nvPr/>
        </p:nvSpPr>
        <p:spPr>
          <a:xfrm>
            <a:off x="5942171" y="60015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7" name="椭圆 466"/>
          <p:cNvSpPr/>
          <p:nvPr/>
        </p:nvSpPr>
        <p:spPr>
          <a:xfrm>
            <a:off x="5279588" y="590336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8" name="椭圆 467"/>
          <p:cNvSpPr/>
          <p:nvPr/>
        </p:nvSpPr>
        <p:spPr>
          <a:xfrm>
            <a:off x="5513546" y="592693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9" name="椭圆 468"/>
          <p:cNvSpPr/>
          <p:nvPr/>
        </p:nvSpPr>
        <p:spPr>
          <a:xfrm>
            <a:off x="5056346" y="60983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0" name="椭圆 469"/>
          <p:cNvSpPr/>
          <p:nvPr/>
        </p:nvSpPr>
        <p:spPr>
          <a:xfrm>
            <a:off x="5099209" y="61444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1" name="椭圆 470"/>
          <p:cNvSpPr/>
          <p:nvPr/>
        </p:nvSpPr>
        <p:spPr>
          <a:xfrm>
            <a:off x="5149215" y="647271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2" name="椭圆 471"/>
          <p:cNvSpPr/>
          <p:nvPr/>
        </p:nvSpPr>
        <p:spPr>
          <a:xfrm>
            <a:off x="5056346" y="62016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3" name="椭圆 472"/>
          <p:cNvSpPr/>
          <p:nvPr/>
        </p:nvSpPr>
        <p:spPr>
          <a:xfrm>
            <a:off x="5192078" y="61873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4" name="椭圆 473"/>
          <p:cNvSpPr/>
          <p:nvPr/>
        </p:nvSpPr>
        <p:spPr>
          <a:xfrm>
            <a:off x="5351026" y="600908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5" name="椭圆 474"/>
          <p:cNvSpPr/>
          <p:nvPr/>
        </p:nvSpPr>
        <p:spPr>
          <a:xfrm>
            <a:off x="5099209" y="62616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6" name="椭圆 475"/>
          <p:cNvSpPr/>
          <p:nvPr/>
        </p:nvSpPr>
        <p:spPr>
          <a:xfrm>
            <a:off x="5308163" y="615196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7" name="椭圆 476"/>
          <p:cNvSpPr/>
          <p:nvPr/>
        </p:nvSpPr>
        <p:spPr>
          <a:xfrm>
            <a:off x="5320665" y="61269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8" name="椭圆 477"/>
          <p:cNvSpPr/>
          <p:nvPr/>
        </p:nvSpPr>
        <p:spPr>
          <a:xfrm>
            <a:off x="5122426" y="657630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9" name="椭圆 478"/>
          <p:cNvSpPr/>
          <p:nvPr/>
        </p:nvSpPr>
        <p:spPr>
          <a:xfrm>
            <a:off x="5534978" y="634127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0" name="椭圆 479"/>
          <p:cNvSpPr/>
          <p:nvPr/>
        </p:nvSpPr>
        <p:spPr>
          <a:xfrm>
            <a:off x="5236726" y="61158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1" name="椭圆 480"/>
          <p:cNvSpPr/>
          <p:nvPr/>
        </p:nvSpPr>
        <p:spPr>
          <a:xfrm>
            <a:off x="5292090" y="66984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2" name="椭圆 481"/>
          <p:cNvSpPr/>
          <p:nvPr/>
        </p:nvSpPr>
        <p:spPr>
          <a:xfrm>
            <a:off x="5820728" y="662702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3" name="椭圆 482"/>
          <p:cNvSpPr/>
          <p:nvPr/>
        </p:nvSpPr>
        <p:spPr>
          <a:xfrm>
            <a:off x="5299234" y="63555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4" name="椭圆 483"/>
          <p:cNvSpPr/>
          <p:nvPr/>
        </p:nvSpPr>
        <p:spPr>
          <a:xfrm>
            <a:off x="5493901" y="606731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5" name="椭圆 484"/>
          <p:cNvSpPr/>
          <p:nvPr/>
        </p:nvSpPr>
        <p:spPr>
          <a:xfrm>
            <a:off x="5565338" y="613874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6" name="椭圆 485"/>
          <p:cNvSpPr/>
          <p:nvPr/>
        </p:nvSpPr>
        <p:spPr>
          <a:xfrm>
            <a:off x="5251013" y="592050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7" name="椭圆 486"/>
          <p:cNvSpPr/>
          <p:nvPr/>
        </p:nvSpPr>
        <p:spPr>
          <a:xfrm>
            <a:off x="5479613" y="645414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8" name="椭圆 487"/>
          <p:cNvSpPr/>
          <p:nvPr/>
        </p:nvSpPr>
        <p:spPr>
          <a:xfrm>
            <a:off x="5277803" y="626626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9" name="椭圆 488"/>
          <p:cNvSpPr/>
          <p:nvPr/>
        </p:nvSpPr>
        <p:spPr>
          <a:xfrm>
            <a:off x="5327809" y="62301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0" name="椭圆 489"/>
          <p:cNvSpPr/>
          <p:nvPr/>
        </p:nvSpPr>
        <p:spPr>
          <a:xfrm>
            <a:off x="5751076" y="631627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1" name="椭圆 490"/>
          <p:cNvSpPr/>
          <p:nvPr/>
        </p:nvSpPr>
        <p:spPr>
          <a:xfrm>
            <a:off x="5422463" y="62616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2" name="椭圆 491"/>
          <p:cNvSpPr/>
          <p:nvPr/>
        </p:nvSpPr>
        <p:spPr>
          <a:xfrm>
            <a:off x="5836801" y="630912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3" name="椭圆 492"/>
          <p:cNvSpPr/>
          <p:nvPr/>
        </p:nvSpPr>
        <p:spPr>
          <a:xfrm>
            <a:off x="5079563" y="544473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4" name="椭圆 493"/>
          <p:cNvSpPr/>
          <p:nvPr/>
        </p:nvSpPr>
        <p:spPr>
          <a:xfrm>
            <a:off x="5056346" y="559118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5" name="椭圆 494"/>
          <p:cNvSpPr/>
          <p:nvPr/>
        </p:nvSpPr>
        <p:spPr>
          <a:xfrm>
            <a:off x="5099209" y="58872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6" name="椭圆 495"/>
          <p:cNvSpPr/>
          <p:nvPr/>
        </p:nvSpPr>
        <p:spPr>
          <a:xfrm>
            <a:off x="5370671" y="561011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7" name="椭圆 496"/>
          <p:cNvSpPr/>
          <p:nvPr/>
        </p:nvSpPr>
        <p:spPr>
          <a:xfrm>
            <a:off x="5442109" y="568154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8" name="椭圆 497"/>
          <p:cNvSpPr/>
          <p:nvPr/>
        </p:nvSpPr>
        <p:spPr>
          <a:xfrm>
            <a:off x="5693926" y="526864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9" name="椭圆 498"/>
          <p:cNvSpPr/>
          <p:nvPr/>
        </p:nvSpPr>
        <p:spPr>
          <a:xfrm>
            <a:off x="5636776" y="541580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0" name="椭圆 499"/>
          <p:cNvSpPr/>
          <p:nvPr/>
        </p:nvSpPr>
        <p:spPr>
          <a:xfrm>
            <a:off x="5506403" y="541580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1" name="椭圆 500"/>
          <p:cNvSpPr/>
          <p:nvPr/>
        </p:nvSpPr>
        <p:spPr>
          <a:xfrm>
            <a:off x="5908238" y="548295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2" name="椭圆 501"/>
          <p:cNvSpPr/>
          <p:nvPr/>
        </p:nvSpPr>
        <p:spPr>
          <a:xfrm>
            <a:off x="5979676" y="555439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3" name="椭圆 502"/>
          <p:cNvSpPr/>
          <p:nvPr/>
        </p:nvSpPr>
        <p:spPr>
          <a:xfrm>
            <a:off x="5693926" y="594408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4" name="椭圆 503"/>
          <p:cNvSpPr/>
          <p:nvPr/>
        </p:nvSpPr>
        <p:spPr>
          <a:xfrm>
            <a:off x="5677853" y="586871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5" name="椭圆 504"/>
          <p:cNvSpPr/>
          <p:nvPr/>
        </p:nvSpPr>
        <p:spPr>
          <a:xfrm>
            <a:off x="5836801" y="616089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6" name="椭圆 505"/>
          <p:cNvSpPr/>
          <p:nvPr/>
        </p:nvSpPr>
        <p:spPr>
          <a:xfrm>
            <a:off x="5629632" y="579549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7" name="椭圆 506"/>
          <p:cNvSpPr/>
          <p:nvPr/>
        </p:nvSpPr>
        <p:spPr>
          <a:xfrm>
            <a:off x="5693926" y="600908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8" name="椭圆 507"/>
          <p:cNvSpPr/>
          <p:nvPr/>
        </p:nvSpPr>
        <p:spPr>
          <a:xfrm>
            <a:off x="5829657" y="523720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9" name="椭圆 508"/>
          <p:cNvSpPr/>
          <p:nvPr/>
        </p:nvSpPr>
        <p:spPr>
          <a:xfrm>
            <a:off x="5436751" y="600908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0" name="椭圆 509"/>
          <p:cNvSpPr/>
          <p:nvPr/>
        </p:nvSpPr>
        <p:spPr>
          <a:xfrm>
            <a:off x="5492115" y="62037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1" name="椭圆 510"/>
          <p:cNvSpPr/>
          <p:nvPr/>
        </p:nvSpPr>
        <p:spPr>
          <a:xfrm>
            <a:off x="5436751" y="61180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2" name="椭圆 511"/>
          <p:cNvSpPr/>
          <p:nvPr/>
        </p:nvSpPr>
        <p:spPr>
          <a:xfrm>
            <a:off x="5577840" y="642378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3" name="椭圆 512"/>
          <p:cNvSpPr/>
          <p:nvPr/>
        </p:nvSpPr>
        <p:spPr>
          <a:xfrm>
            <a:off x="5593913" y="625376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4" name="椭圆 513"/>
          <p:cNvSpPr/>
          <p:nvPr/>
        </p:nvSpPr>
        <p:spPr>
          <a:xfrm>
            <a:off x="5658207" y="634127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5" name="文本框 514"/>
          <p:cNvSpPr txBox="1"/>
          <p:nvPr/>
        </p:nvSpPr>
        <p:spPr>
          <a:xfrm>
            <a:off x="3300413" y="7256388"/>
            <a:ext cx="331827" cy="504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/>
              <a:t>LE</a:t>
            </a:r>
            <a:endParaRPr lang="en-US" altLang="zh-CN" sz="1350"/>
          </a:p>
        </p:txBody>
      </p:sp>
      <p:sp>
        <p:nvSpPr>
          <p:cNvPr id="516" name="文本框 515"/>
          <p:cNvSpPr txBox="1"/>
          <p:nvPr/>
        </p:nvSpPr>
        <p:spPr>
          <a:xfrm>
            <a:off x="5592128" y="7256388"/>
            <a:ext cx="516136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/>
              <a:t>PCA</a:t>
            </a:r>
            <a:endParaRPr lang="en-US" altLang="zh-CN" sz="13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1180148" y="5454020"/>
            <a:ext cx="0" cy="14437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897772"/>
            <a:ext cx="2226707" cy="142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90913" y="5716196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63892" y="623376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70184" y="606874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70171" y="579442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3268" y="6897772"/>
          <a:ext cx="199311" cy="25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3268" y="6897772"/>
                        <a:ext cx="199311" cy="258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8686" y="5233992"/>
          <a:ext cx="218599" cy="25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8686" y="5233992"/>
                        <a:ext cx="218599" cy="258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662351" y="5787633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90926" y="5959440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60233" y="5869429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62501" y="6234475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41759" y="6463432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421017" y="634306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784634" y="650808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05376" y="6381993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8911" y="6189112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8911" y="634306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427803" y="6508795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277428" y="6463432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860233" y="6023734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528405" y="5940867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421606" y="6155179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662351" y="6155179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188488" y="6381993"/>
            <a:ext cx="88940" cy="889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2264569" y="6458074"/>
            <a:ext cx="84296" cy="127516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2264569" y="6394852"/>
            <a:ext cx="255389" cy="86797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2264569" y="6353061"/>
            <a:ext cx="383977" cy="41791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1164431" y="7712159"/>
            <a:ext cx="241102" cy="180023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1792010" y="6298054"/>
            <a:ext cx="485418" cy="12858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1981676" y="6188040"/>
            <a:ext cx="299680" cy="25967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041684" y="6447716"/>
            <a:ext cx="29591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 b="1">
                <a:solidFill>
                  <a:srgbClr val="0070C0"/>
                </a:solidFill>
              </a:rPr>
              <a:t>M</a:t>
            </a:r>
            <a:endParaRPr lang="en-US" altLang="zh-CN" sz="1015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642473" y="5527243"/>
            <a:ext cx="40640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25" b="1"/>
              <a:t>K=6</a:t>
            </a:r>
            <a:endParaRPr lang="en-US" altLang="zh-CN" sz="1125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1096</Words>
  <Application>WPS 演示</Application>
  <PresentationFormat>宽屏</PresentationFormat>
  <Paragraphs>433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112</vt:i4>
      </vt:variant>
      <vt:variant>
        <vt:lpstr>幻灯片标题</vt:lpstr>
      </vt:variant>
      <vt:variant>
        <vt:i4>32</vt:i4>
      </vt:variant>
    </vt:vector>
  </HeadingPairs>
  <TitlesOfParts>
    <vt:vector size="152" baseType="lpstr">
      <vt:lpstr>Arial</vt:lpstr>
      <vt:lpstr>宋体</vt:lpstr>
      <vt:lpstr>Wingdings</vt:lpstr>
      <vt:lpstr>微软雅黑</vt:lpstr>
      <vt:lpstr>Calibri Light</vt:lpstr>
      <vt:lpstr>Calibri</vt:lpstr>
      <vt:lpstr>幼圆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203</cp:revision>
  <dcterms:created xsi:type="dcterms:W3CDTF">2016-12-14T08:46:00Z</dcterms:created>
  <dcterms:modified xsi:type="dcterms:W3CDTF">2017-02-16T06:04:17Z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