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86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79.bin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24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7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1611630" y="948690"/>
            <a:ext cx="4878070" cy="3950335"/>
            <a:chOff x="2538" y="1494"/>
            <a:chExt cx="7682" cy="6221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54" idx="5"/>
              <a:endCxn id="61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42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1" idx="4"/>
              <a:endCxn id="42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61" idx="3"/>
              <a:endCxn id="12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9" imgW="152400" imgH="177165" progId="Equation.KSEE3">
                    <p:embed/>
                  </p:oleObj>
                </mc:Choice>
                <mc:Fallback>
                  <p:oleObj name="" r:id="rId9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11" imgW="139700" imgH="165100" progId="Equation.KSEE3">
                    <p:embed/>
                  </p:oleObj>
                </mc:Choice>
                <mc:Fallback>
                  <p:oleObj name="" r:id="rId11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3" imgW="177165" imgH="177165" progId="Equation.KSEE3">
                    <p:embed/>
                  </p:oleObj>
                </mc:Choice>
                <mc:Fallback>
                  <p:oleObj name="" r:id="rId13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5" imgW="165100" imgH="165100" progId="Equation.KSEE3">
                    <p:embed/>
                  </p:oleObj>
                </mc:Choice>
                <mc:Fallback>
                  <p:oleObj name="" r:id="rId15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椭圆 26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演示</Application>
  <PresentationFormat>宽屏</PresentationFormat>
  <Paragraphs>325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83</vt:i4>
      </vt:variant>
      <vt:variant>
        <vt:lpstr>幻灯片标题</vt:lpstr>
      </vt:variant>
      <vt:variant>
        <vt:i4>23</vt:i4>
      </vt:variant>
    </vt:vector>
  </HeadingPairs>
  <TitlesOfParts>
    <vt:vector size="113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92</cp:revision>
  <dcterms:created xsi:type="dcterms:W3CDTF">2016-12-14T08:46:00Z</dcterms:created>
  <dcterms:modified xsi:type="dcterms:W3CDTF">2016-12-29T09:57:23Z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