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2376170" y="845820"/>
            <a:ext cx="5824855" cy="4559935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20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5</cp:revision>
  <dcterms:created xsi:type="dcterms:W3CDTF">2016-12-14T08:46:13Z</dcterms:created>
  <dcterms:modified xsi:type="dcterms:W3CDTF">2016-12-14T09:18:37Z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