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  <p:sldId id="299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440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31</vt:i4>
      </vt:variant>
    </vt:vector>
  </HeadingPairs>
  <TitlesOfParts>
    <vt:vector size="149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266</cp:revision>
  <dcterms:created xsi:type="dcterms:W3CDTF">2016-12-14T08:46:00Z</dcterms:created>
  <dcterms:modified xsi:type="dcterms:W3CDTF">2017-02-17T02:08:01Z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