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7" r:id="rId15"/>
    <p:sldId id="270" r:id="rId16"/>
    <p:sldId id="274" r:id="rId17"/>
    <p:sldId id="272" r:id="rId18"/>
    <p:sldId id="273" r:id="rId19"/>
    <p:sldId id="275" r:id="rId20"/>
    <p:sldId id="278" r:id="rId21"/>
    <p:sldId id="282" r:id="rId22"/>
    <p:sldId id="284" r:id="rId23"/>
    <p:sldId id="283" r:id="rId24"/>
    <p:sldId id="286" r:id="rId25"/>
    <p:sldId id="288" r:id="rId26"/>
    <p:sldId id="289" r:id="rId2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0" Type="http://schemas.openxmlformats.org/officeDocument/2006/relationships/tableStyles" Target="tableStyles.xml"/><Relationship Id="rId3" Type="http://schemas.openxmlformats.org/officeDocument/2006/relationships/slide" Target="slides/slide1.xml"/><Relationship Id="rId29" Type="http://schemas.openxmlformats.org/officeDocument/2006/relationships/viewProps" Target="viewProps.xml"/><Relationship Id="rId28" Type="http://schemas.openxmlformats.org/officeDocument/2006/relationships/presProps" Target="presProps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3" Type="http://schemas.openxmlformats.org/officeDocument/2006/relationships/image" Target="../media/image23.wmf"/><Relationship Id="rId12" Type="http://schemas.openxmlformats.org/officeDocument/2006/relationships/image" Target="../media/image2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3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19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.wmf"/><Relationship Id="rId7" Type="http://schemas.openxmlformats.org/officeDocument/2006/relationships/image" Target="../media/image22.wmf"/><Relationship Id="rId6" Type="http://schemas.openxmlformats.org/officeDocument/2006/relationships/image" Target="../media/image21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Relationship Id="rId3" Type="http://schemas.openxmlformats.org/officeDocument/2006/relationships/image" Target="../media/image13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0.vml.rels><?xml version="1.0" encoding="UTF-8" standalone="yes"?>
<Relationships xmlns="http://schemas.openxmlformats.org/package/2006/relationships"><Relationship Id="rId7" Type="http://schemas.openxmlformats.org/officeDocument/2006/relationships/image" Target="../media/image30.wmf"/><Relationship Id="rId6" Type="http://schemas.openxmlformats.org/officeDocument/2006/relationships/image" Target="../media/image29.wmf"/><Relationship Id="rId5" Type="http://schemas.openxmlformats.org/officeDocument/2006/relationships/image" Target="../media/image28.w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6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wmf"/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9.vml.rels><?xml version="1.0" encoding="UTF-8" standalone="yes"?>
<Relationships xmlns="http://schemas.openxmlformats.org/package/2006/relationships"><Relationship Id="rId4" Type="http://schemas.openxmlformats.org/officeDocument/2006/relationships/image" Target="../media/image12.wmf"/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838200" y="365125"/>
            <a:ext cx="10515600" cy="58118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186774" y="1778438"/>
            <a:ext cx="4873574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86774" y="2665379"/>
            <a:ext cx="4873574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56938" y="1778438"/>
            <a:ext cx="4897576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56938" y="2665379"/>
            <a:ext cx="4897576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4165349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4165349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288E0-7875-42C4-84C8-98DBBD3BF4D2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BB5D0-35E4-459D-AEF3-FE4D7C45CC1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1.xml"/><Relationship Id="rId6" Type="http://schemas.openxmlformats.org/officeDocument/2006/relationships/oleObject" Target="../embeddings/oleObject4.bin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26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5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9.vml"/><Relationship Id="rId1" Type="http://schemas.openxmlformats.org/officeDocument/2006/relationships/oleObject" Target="../embeddings/oleObject23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0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29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0.vml"/><Relationship Id="rId1" Type="http://schemas.openxmlformats.org/officeDocument/2006/relationships/oleObject" Target="../embeddings/oleObject27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2.wmf"/><Relationship Id="rId7" Type="http://schemas.openxmlformats.org/officeDocument/2006/relationships/oleObject" Target="../embeddings/oleObject34.bin"/><Relationship Id="rId6" Type="http://schemas.openxmlformats.org/officeDocument/2006/relationships/image" Target="../media/image11.wmf"/><Relationship Id="rId5" Type="http://schemas.openxmlformats.org/officeDocument/2006/relationships/oleObject" Target="../embeddings/oleObject33.bin"/><Relationship Id="rId4" Type="http://schemas.openxmlformats.org/officeDocument/2006/relationships/image" Target="../media/image10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9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3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6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5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7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39.bin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41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wmf"/><Relationship Id="rId7" Type="http://schemas.openxmlformats.org/officeDocument/2006/relationships/oleObject" Target="../embeddings/oleObject47.bin"/><Relationship Id="rId6" Type="http://schemas.openxmlformats.org/officeDocument/2006/relationships/oleObject" Target="../embeddings/oleObject46.bin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3.wmf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43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5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2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51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50.bin"/><Relationship Id="rId4" Type="http://schemas.openxmlformats.org/officeDocument/2006/relationships/image" Target="../media/image4.wmf"/><Relationship Id="rId31" Type="http://schemas.openxmlformats.org/officeDocument/2006/relationships/vmlDrawing" Target="../drawings/vmlDrawing17.vml"/><Relationship Id="rId30" Type="http://schemas.openxmlformats.org/officeDocument/2006/relationships/slideLayout" Target="../slideLayouts/slideLayout2.xml"/><Relationship Id="rId3" Type="http://schemas.openxmlformats.org/officeDocument/2006/relationships/oleObject" Target="../embeddings/oleObject49.bin"/><Relationship Id="rId29" Type="http://schemas.openxmlformats.org/officeDocument/2006/relationships/image" Target="../media/image23.wmf"/><Relationship Id="rId28" Type="http://schemas.openxmlformats.org/officeDocument/2006/relationships/oleObject" Target="../embeddings/oleObject63.bin"/><Relationship Id="rId27" Type="http://schemas.openxmlformats.org/officeDocument/2006/relationships/image" Target="../media/image22.wmf"/><Relationship Id="rId26" Type="http://schemas.openxmlformats.org/officeDocument/2006/relationships/oleObject" Target="../embeddings/oleObject62.bin"/><Relationship Id="rId25" Type="http://schemas.openxmlformats.org/officeDocument/2006/relationships/image" Target="../media/image21.wmf"/><Relationship Id="rId24" Type="http://schemas.openxmlformats.org/officeDocument/2006/relationships/oleObject" Target="../embeddings/oleObject61.bin"/><Relationship Id="rId23" Type="http://schemas.openxmlformats.org/officeDocument/2006/relationships/image" Target="../media/image20.wmf"/><Relationship Id="rId22" Type="http://schemas.openxmlformats.org/officeDocument/2006/relationships/oleObject" Target="../embeddings/oleObject60.bin"/><Relationship Id="rId21" Type="http://schemas.openxmlformats.org/officeDocument/2006/relationships/image" Target="../media/image19.wmf"/><Relationship Id="rId20" Type="http://schemas.openxmlformats.org/officeDocument/2006/relationships/oleObject" Target="../embeddings/oleObject59.bin"/><Relationship Id="rId2" Type="http://schemas.openxmlformats.org/officeDocument/2006/relationships/image" Target="../media/image3.wmf"/><Relationship Id="rId19" Type="http://schemas.openxmlformats.org/officeDocument/2006/relationships/oleObject" Target="../embeddings/oleObject58.bin"/><Relationship Id="rId18" Type="http://schemas.openxmlformats.org/officeDocument/2006/relationships/oleObject" Target="../embeddings/oleObject57.bin"/><Relationship Id="rId17" Type="http://schemas.openxmlformats.org/officeDocument/2006/relationships/oleObject" Target="../embeddings/oleObject56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55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54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53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8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64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1.bin"/><Relationship Id="rId8" Type="http://schemas.openxmlformats.org/officeDocument/2006/relationships/image" Target="../media/image19.wmf"/><Relationship Id="rId7" Type="http://schemas.openxmlformats.org/officeDocument/2006/relationships/oleObject" Target="../embeddings/oleObject70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68.bin"/><Relationship Id="rId2" Type="http://schemas.openxmlformats.org/officeDocument/2006/relationships/image" Target="../media/image3.wmf"/><Relationship Id="rId18" Type="http://schemas.openxmlformats.org/officeDocument/2006/relationships/vmlDrawing" Target="../drawings/vmlDrawing19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23.wmf"/><Relationship Id="rId15" Type="http://schemas.openxmlformats.org/officeDocument/2006/relationships/oleObject" Target="../embeddings/oleObject74.bin"/><Relationship Id="rId14" Type="http://schemas.openxmlformats.org/officeDocument/2006/relationships/image" Target="../media/image22.wmf"/><Relationship Id="rId13" Type="http://schemas.openxmlformats.org/officeDocument/2006/relationships/oleObject" Target="../embeddings/oleObject73.bin"/><Relationship Id="rId12" Type="http://schemas.openxmlformats.org/officeDocument/2006/relationships/image" Target="../media/image21.wmf"/><Relationship Id="rId11" Type="http://schemas.openxmlformats.org/officeDocument/2006/relationships/oleObject" Target="../embeddings/oleObject72.bin"/><Relationship Id="rId10" Type="http://schemas.openxmlformats.org/officeDocument/2006/relationships/image" Target="../media/image20.wmf"/><Relationship Id="rId1" Type="http://schemas.openxmlformats.org/officeDocument/2006/relationships/oleObject" Target="../embeddings/oleObject6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0.bin"/><Relationship Id="rId8" Type="http://schemas.openxmlformats.org/officeDocument/2006/relationships/image" Target="../media/image26.wmf"/><Relationship Id="rId7" Type="http://schemas.openxmlformats.org/officeDocument/2006/relationships/oleObject" Target="../embeddings/oleObject79.bin"/><Relationship Id="rId6" Type="http://schemas.openxmlformats.org/officeDocument/2006/relationships/oleObject" Target="../embeddings/oleObject78.bin"/><Relationship Id="rId5" Type="http://schemas.openxmlformats.org/officeDocument/2006/relationships/oleObject" Target="../embeddings/oleObject77.bin"/><Relationship Id="rId4" Type="http://schemas.openxmlformats.org/officeDocument/2006/relationships/image" Target="../media/image25.wmf"/><Relationship Id="rId3" Type="http://schemas.openxmlformats.org/officeDocument/2006/relationships/oleObject" Target="../embeddings/oleObject76.bin"/><Relationship Id="rId2" Type="http://schemas.openxmlformats.org/officeDocument/2006/relationships/image" Target="../media/image24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2.xml"/><Relationship Id="rId16" Type="http://schemas.openxmlformats.org/officeDocument/2006/relationships/image" Target="../media/image30.wmf"/><Relationship Id="rId15" Type="http://schemas.openxmlformats.org/officeDocument/2006/relationships/oleObject" Target="../embeddings/oleObject83.bin"/><Relationship Id="rId14" Type="http://schemas.openxmlformats.org/officeDocument/2006/relationships/image" Target="../media/image29.wmf"/><Relationship Id="rId13" Type="http://schemas.openxmlformats.org/officeDocument/2006/relationships/oleObject" Target="../embeddings/oleObject82.bin"/><Relationship Id="rId12" Type="http://schemas.openxmlformats.org/officeDocument/2006/relationships/image" Target="../media/image28.wmf"/><Relationship Id="rId11" Type="http://schemas.openxmlformats.org/officeDocument/2006/relationships/oleObject" Target="../embeddings/oleObject81.bin"/><Relationship Id="rId10" Type="http://schemas.openxmlformats.org/officeDocument/2006/relationships/image" Target="../media/image27.wmf"/><Relationship Id="rId1" Type="http://schemas.openxmlformats.org/officeDocument/2006/relationships/oleObject" Target="../embeddings/oleObject75.bin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2.w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.w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.bin"/><Relationship Id="rId8" Type="http://schemas.openxmlformats.org/officeDocument/2006/relationships/image" Target="../media/image5.wmf"/><Relationship Id="rId7" Type="http://schemas.openxmlformats.org/officeDocument/2006/relationships/oleObject" Target="../embeddings/oleObject17.bin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image" Target="../media/image4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3.wmf"/><Relationship Id="rId12" Type="http://schemas.openxmlformats.org/officeDocument/2006/relationships/vmlDrawing" Target="../drawings/vmlDrawing6.v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9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2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4" name="组合 23"/>
          <p:cNvGrpSpPr/>
          <p:nvPr/>
        </p:nvGrpSpPr>
        <p:grpSpPr>
          <a:xfrm>
            <a:off x="486410" y="1519555"/>
            <a:ext cx="5262880" cy="4159250"/>
            <a:chOff x="2155" y="1917"/>
            <a:chExt cx="9173" cy="7181"/>
          </a:xfrm>
        </p:grpSpPr>
        <p:cxnSp>
          <p:nvCxnSpPr>
            <p:cNvPr id="4" name="直接箭头连接符 3"/>
            <p:cNvCxnSpPr/>
            <p:nvPr/>
          </p:nvCxnSpPr>
          <p:spPr>
            <a:xfrm>
              <a:off x="2547" y="8159"/>
              <a:ext cx="8506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 flipV="1">
              <a:off x="3224" y="3298"/>
              <a:ext cx="3175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6232" y="3302"/>
              <a:ext cx="83" cy="484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>
              <a:stCxn id="10" idx="6"/>
            </p:cNvCxnSpPr>
            <p:nvPr/>
          </p:nvCxnSpPr>
          <p:spPr>
            <a:xfrm flipH="1" flipV="1">
              <a:off x="3174" y="5391"/>
              <a:ext cx="5281" cy="4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>
              <a:stCxn id="10" idx="6"/>
            </p:cNvCxnSpPr>
            <p:nvPr/>
          </p:nvCxnSpPr>
          <p:spPr>
            <a:xfrm flipH="1">
              <a:off x="8454" y="5395"/>
              <a:ext cx="1" cy="2770"/>
            </a:xfrm>
            <a:prstGeom prst="line">
              <a:avLst/>
            </a:prstGeom>
            <a:ln w="9525"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>
              <a:stCxn id="7" idx="2"/>
            </p:cNvCxnSpPr>
            <p:nvPr/>
          </p:nvCxnSpPr>
          <p:spPr>
            <a:xfrm flipH="1" flipV="1">
              <a:off x="3273" y="4651"/>
              <a:ext cx="1756" cy="4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963" y="4643"/>
              <a:ext cx="0" cy="3543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>
              <a:off x="3223" y="6861"/>
              <a:ext cx="3911" cy="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7117" y="6861"/>
              <a:ext cx="17" cy="1325"/>
            </a:xfrm>
            <a:prstGeom prst="line">
              <a:avLst/>
            </a:prstGeom>
            <a:ln w="9525"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10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627" y="8186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0627" y="8186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8" name="组合 37"/>
          <p:cNvGrpSpPr/>
          <p:nvPr/>
        </p:nvGrpSpPr>
        <p:grpSpPr>
          <a:xfrm>
            <a:off x="6000750" y="1377950"/>
            <a:ext cx="5784850" cy="4429760"/>
            <a:chOff x="2155" y="1507"/>
            <a:chExt cx="10628" cy="7894"/>
          </a:xfrm>
        </p:grpSpPr>
        <p:cxnSp>
          <p:nvCxnSpPr>
            <p:cNvPr id="39" name="直接箭头连接符 38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椭圆 40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4263" y="3736"/>
              <a:ext cx="1098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5964" y="2232"/>
              <a:ext cx="1461" cy="104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5" imgW="139700" imgH="165100" progId="Equation.KSEE3">
                    <p:embed/>
                  </p:oleObj>
                </mc:Choice>
                <mc:Fallback>
                  <p:oleObj name="" r:id="rId5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6" imgW="127000" imgH="165100" progId="Equation.KSEE3">
                    <p:embed/>
                  </p:oleObj>
                </mc:Choice>
                <mc:Fallback>
                  <p:oleObj name="" r:id="rId6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49" name="直接箭头连接符 48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>
              <a:stCxn id="41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>
              <a:stCxn id="41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>
              <a:stCxn id="42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42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文本框 55"/>
            <p:cNvSpPr txBox="1"/>
            <p:nvPr/>
          </p:nvSpPr>
          <p:spPr>
            <a:xfrm>
              <a:off x="6797" y="1507"/>
              <a:ext cx="4534" cy="14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 descr="optimal-hyperplan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070850" y="1305560"/>
            <a:ext cx="4056380" cy="4003040"/>
          </a:xfrm>
          <a:prstGeom prst="rect">
            <a:avLst/>
          </a:prstGeom>
        </p:spPr>
      </p:pic>
      <p:pic>
        <p:nvPicPr>
          <p:cNvPr id="5" name="图片 4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" y="1338580"/>
            <a:ext cx="4016375" cy="393700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558655" y="1329055"/>
            <a:ext cx="77089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400" b="1"/>
              <a:t>SVM</a:t>
            </a:r>
            <a:endParaRPr lang="en-US" altLang="zh-CN" sz="2400" b="1"/>
          </a:p>
        </p:txBody>
      </p:sp>
      <p:pic>
        <p:nvPicPr>
          <p:cNvPr id="7" name="图片 6" descr="separating-lin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2885" y="1254125"/>
            <a:ext cx="4102735" cy="4021455"/>
          </a:xfrm>
          <a:prstGeom prst="rect">
            <a:avLst/>
          </a:prstGeom>
        </p:spPr>
      </p:pic>
      <p:sp>
        <p:nvSpPr>
          <p:cNvPr id="8" name="等腰三角形 7"/>
          <p:cNvSpPr/>
          <p:nvPr/>
        </p:nvSpPr>
        <p:spPr>
          <a:xfrm>
            <a:off x="6437630" y="391858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等腰三角形 8"/>
          <p:cNvSpPr/>
          <p:nvPr/>
        </p:nvSpPr>
        <p:spPr>
          <a:xfrm>
            <a:off x="10329545" y="3983355"/>
            <a:ext cx="260350" cy="260350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1" name="组合 50"/>
          <p:cNvGrpSpPr/>
          <p:nvPr/>
        </p:nvGrpSpPr>
        <p:grpSpPr>
          <a:xfrm>
            <a:off x="1837690" y="374015"/>
            <a:ext cx="8200390" cy="5841365"/>
            <a:chOff x="2860" y="152"/>
            <a:chExt cx="12914" cy="9199"/>
          </a:xfrm>
        </p:grpSpPr>
        <p:sp>
          <p:nvSpPr>
            <p:cNvPr id="4" name="圆角矩形 3"/>
            <p:cNvSpPr/>
            <p:nvPr/>
          </p:nvSpPr>
          <p:spPr>
            <a:xfrm>
              <a:off x="7543" y="8208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092" y="2659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093" y="267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>
              <a:off x="13324" y="3943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557" y="6684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092" y="7334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 flipH="1">
              <a:off x="9367" y="7334"/>
              <a:ext cx="1" cy="87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圆角矩形 13"/>
            <p:cNvSpPr/>
            <p:nvPr/>
          </p:nvSpPr>
          <p:spPr>
            <a:xfrm>
              <a:off x="7648" y="152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389" y="1299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>
              <a:off x="6034" y="3960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>
              <a:off x="10407" y="3943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2860" y="3943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26" y="2659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089" y="6701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45" y="413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原始数据</a:t>
              </a:r>
              <a:endParaRPr lang="zh-CN" altLang="en-US" sz="20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7959" y="8468"/>
              <a:ext cx="31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随机森林（</a:t>
              </a:r>
              <a:r>
                <a:rPr lang="en-US" altLang="zh-CN" sz="2000">
                  <a:latin typeface="+mn-ea"/>
                </a:rPr>
                <a:t>RF</a:t>
              </a:r>
              <a:r>
                <a:rPr lang="zh-CN" altLang="en-US" sz="2000">
                  <a:latin typeface="+mn-ea"/>
                </a:rPr>
                <a:t>）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09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674" y="4145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693" y="4145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13" y="4150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78" y="582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178" y="582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677" y="5818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677" y="5818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44" y="5877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44" y="5877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386" y="5853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386" y="5853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41" y="3960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37" y="5622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367" y="1924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17" y="1438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42" y="1537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</p:grpSp>
      <p:sp>
        <p:nvSpPr>
          <p:cNvPr id="52" name="文本框 51"/>
          <p:cNvSpPr txBox="1"/>
          <p:nvPr/>
        </p:nvSpPr>
        <p:spPr>
          <a:xfrm>
            <a:off x="1837690" y="399161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6" name="文本框 55"/>
          <p:cNvSpPr txBox="1"/>
          <p:nvPr/>
        </p:nvSpPr>
        <p:spPr>
          <a:xfrm>
            <a:off x="3890010" y="399796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7" name="文本框 56"/>
          <p:cNvSpPr txBox="1"/>
          <p:nvPr/>
        </p:nvSpPr>
        <p:spPr>
          <a:xfrm>
            <a:off x="6591300" y="398780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sp>
        <p:nvSpPr>
          <p:cNvPr id="58" name="文本框 57"/>
          <p:cNvSpPr txBox="1"/>
          <p:nvPr/>
        </p:nvSpPr>
        <p:spPr>
          <a:xfrm>
            <a:off x="8502650" y="3976370"/>
            <a:ext cx="944880" cy="39624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000"/>
              <a:t>决策树</a:t>
            </a:r>
            <a:endParaRPr lang="zh-CN" altLang="en-US" sz="2000"/>
          </a:p>
        </p:txBody>
      </p:sp>
      <p:cxnSp>
        <p:nvCxnSpPr>
          <p:cNvPr id="59" name="直接连接符 58"/>
          <p:cNvCxnSpPr>
            <a:stCxn id="20" idx="2"/>
          </p:cNvCxnSpPr>
          <p:nvPr/>
        </p:nvCxnSpPr>
        <p:spPr>
          <a:xfrm>
            <a:off x="4631055" y="4532630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>
            <a:off x="7447915" y="4526915"/>
            <a:ext cx="1270" cy="4076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956310" y="308610"/>
            <a:ext cx="8200390" cy="4157980"/>
            <a:chOff x="2894" y="589"/>
            <a:chExt cx="12914" cy="6548"/>
          </a:xfrm>
        </p:grpSpPr>
        <p:cxnSp>
          <p:nvCxnSpPr>
            <p:cNvPr id="6" name="直接连接符 5"/>
            <p:cNvCxnSpPr/>
            <p:nvPr/>
          </p:nvCxnSpPr>
          <p:spPr>
            <a:xfrm flipV="1">
              <a:off x="4126" y="3096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27" y="3113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358" y="4380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>
              <a:off x="9423" y="1736"/>
              <a:ext cx="13" cy="136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068" y="4397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41" y="4380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894" y="4380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660" y="3096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训练数据</a:t>
              </a:r>
              <a:endParaRPr lang="zh-CN" altLang="en-US" sz="2000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3343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10708" y="4582"/>
              <a:ext cx="2043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k-1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13727" y="4582"/>
              <a:ext cx="16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k</a:t>
              </a:r>
              <a:endParaRPr lang="en-US" altLang="zh-CN" sz="2000">
                <a:latin typeface="+mn-ea"/>
              </a:endParaRPr>
            </a:p>
          </p:txBody>
        </p:sp>
        <p:sp>
          <p:nvSpPr>
            <p:cNvPr id="37" name="文本框 36"/>
            <p:cNvSpPr txBox="1"/>
            <p:nvPr/>
          </p:nvSpPr>
          <p:spPr>
            <a:xfrm>
              <a:off x="6447" y="4587"/>
              <a:ext cx="1710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>
                  <a:latin typeface="+mn-ea"/>
                </a:rPr>
                <a:t>数据集</a:t>
              </a:r>
              <a:r>
                <a:rPr lang="en-US" altLang="zh-CN" sz="2000">
                  <a:latin typeface="+mn-ea"/>
                </a:rPr>
                <a:t>2</a:t>
              </a:r>
              <a:endParaRPr lang="en-US" altLang="zh-CN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12" y="6260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212" y="6260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711" y="6255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711" y="6255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78" y="6314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78" y="6314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20" y="6290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20" y="6290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175" y="4397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171" y="6059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cxnSp>
          <p:nvCxnSpPr>
            <p:cNvPr id="48" name="直接箭头连接符 47"/>
            <p:cNvCxnSpPr/>
            <p:nvPr/>
          </p:nvCxnSpPr>
          <p:spPr>
            <a:xfrm flipH="1">
              <a:off x="9401" y="2361"/>
              <a:ext cx="2450" cy="0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矩形 48"/>
            <p:cNvSpPr/>
            <p:nvPr/>
          </p:nvSpPr>
          <p:spPr>
            <a:xfrm>
              <a:off x="11851" y="1875"/>
              <a:ext cx="3717" cy="873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/>
              <a:endParaRPr lang="zh-CN" altLang="en-US">
                <a:sym typeface="+mn-ea"/>
              </a:endParaRPr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2276" y="1974"/>
              <a:ext cx="2889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bootstrap抽样</a:t>
              </a:r>
              <a:endParaRPr lang="zh-CN" altLang="en-US" sz="2000">
                <a:latin typeface="+mn-ea"/>
              </a:endParaRPr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894" y="628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26" y="629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380" y="6280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390" y="6262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0744835" y="231140"/>
            <a:ext cx="293370" cy="4262755"/>
            <a:chOff x="16921" y="364"/>
            <a:chExt cx="462" cy="6713"/>
          </a:xfrm>
        </p:grpSpPr>
        <p:cxnSp>
          <p:nvCxnSpPr>
            <p:cNvPr id="3" name="直接连接符 2"/>
            <p:cNvCxnSpPr/>
            <p:nvPr/>
          </p:nvCxnSpPr>
          <p:spPr>
            <a:xfrm>
              <a:off x="16921" y="381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连接符 4"/>
            <p:cNvCxnSpPr/>
            <p:nvPr/>
          </p:nvCxnSpPr>
          <p:spPr>
            <a:xfrm>
              <a:off x="16921" y="7035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连接符 38"/>
            <p:cNvCxnSpPr>
              <a:endCxn id="54" idx="0"/>
            </p:cNvCxnSpPr>
            <p:nvPr/>
          </p:nvCxnSpPr>
          <p:spPr>
            <a:xfrm>
              <a:off x="17126" y="364"/>
              <a:ext cx="9" cy="31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>
              <a:stCxn id="54" idx="2"/>
            </p:cNvCxnSpPr>
            <p:nvPr/>
          </p:nvCxnSpPr>
          <p:spPr>
            <a:xfrm>
              <a:off x="17135" y="4109"/>
              <a:ext cx="8" cy="2969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文本框 53"/>
          <p:cNvSpPr txBox="1"/>
          <p:nvPr/>
        </p:nvSpPr>
        <p:spPr>
          <a:xfrm>
            <a:off x="10332085" y="2243455"/>
            <a:ext cx="1097280" cy="3657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/>
              <a:t>生成森林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5" name="组合 64"/>
          <p:cNvGrpSpPr/>
          <p:nvPr/>
        </p:nvGrpSpPr>
        <p:grpSpPr>
          <a:xfrm>
            <a:off x="1151890" y="379730"/>
            <a:ext cx="8232140" cy="5269865"/>
            <a:chOff x="2941" y="589"/>
            <a:chExt cx="12964" cy="8299"/>
          </a:xfrm>
        </p:grpSpPr>
        <p:sp>
          <p:nvSpPr>
            <p:cNvPr id="14" name="圆角矩形 13"/>
            <p:cNvSpPr/>
            <p:nvPr/>
          </p:nvSpPr>
          <p:spPr>
            <a:xfrm>
              <a:off x="7682" y="589"/>
              <a:ext cx="3482" cy="1147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5" name="直接连接符 14"/>
            <p:cNvCxnSpPr>
              <a:stCxn id="14" idx="2"/>
            </p:cNvCxnSpPr>
            <p:nvPr/>
          </p:nvCxnSpPr>
          <p:spPr>
            <a:xfrm flipH="1">
              <a:off x="9419" y="1736"/>
              <a:ext cx="4" cy="7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文本框 30"/>
            <p:cNvSpPr txBox="1"/>
            <p:nvPr/>
          </p:nvSpPr>
          <p:spPr>
            <a:xfrm>
              <a:off x="8479" y="850"/>
              <a:ext cx="18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测试数据</a:t>
              </a:r>
              <a:endParaRPr lang="zh-CN" altLang="en-US" sz="2000"/>
            </a:p>
          </p:txBody>
        </p:sp>
        <p:sp>
          <p:nvSpPr>
            <p:cNvPr id="4" name="圆角矩形 3"/>
            <p:cNvSpPr/>
            <p:nvPr/>
          </p:nvSpPr>
          <p:spPr>
            <a:xfrm>
              <a:off x="7556" y="7746"/>
              <a:ext cx="3784" cy="1143"/>
            </a:xfrm>
            <a:prstGeom prst="roundRect">
              <a:avLst/>
            </a:prstGeom>
            <a:noFill/>
            <a:ln w="952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 flipV="1">
              <a:off x="4173" y="2470"/>
              <a:ext cx="10551" cy="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H="1">
              <a:off x="4174" y="2487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6" name="组合 15"/>
            <p:cNvGrpSpPr/>
            <p:nvPr/>
          </p:nvGrpSpPr>
          <p:grpSpPr>
            <a:xfrm rot="0">
              <a:off x="13405" y="3754"/>
              <a:ext cx="2450" cy="2740"/>
              <a:chOff x="2722" y="3943"/>
              <a:chExt cx="2450" cy="2740"/>
            </a:xfrm>
          </p:grpSpPr>
          <p:sp>
            <p:nvSpPr>
              <p:cNvPr id="8" name="矩形 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9" name="直接箭头连接符 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" name="矩形 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11" name="直接连接符 10"/>
            <p:cNvCxnSpPr/>
            <p:nvPr/>
          </p:nvCxnSpPr>
          <p:spPr>
            <a:xfrm flipH="1">
              <a:off x="14638" y="6495"/>
              <a:ext cx="10" cy="65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>
              <a:off x="4173" y="7145"/>
              <a:ext cx="10499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直接箭头连接符 12"/>
            <p:cNvCxnSpPr/>
            <p:nvPr/>
          </p:nvCxnSpPr>
          <p:spPr>
            <a:xfrm>
              <a:off x="9449" y="7145"/>
              <a:ext cx="4" cy="601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组合 16"/>
            <p:cNvGrpSpPr/>
            <p:nvPr/>
          </p:nvGrpSpPr>
          <p:grpSpPr>
            <a:xfrm rot="0">
              <a:off x="6115" y="3771"/>
              <a:ext cx="2450" cy="2740"/>
              <a:chOff x="2722" y="3943"/>
              <a:chExt cx="2450" cy="2740"/>
            </a:xfrm>
          </p:grpSpPr>
          <p:sp>
            <p:nvSpPr>
              <p:cNvPr id="18" name="矩形 17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19" name="直接箭头连接符 18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0" name="矩形 19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1" name="组合 20"/>
            <p:cNvGrpSpPr/>
            <p:nvPr/>
          </p:nvGrpSpPr>
          <p:grpSpPr>
            <a:xfrm rot="0">
              <a:off x="10488" y="3754"/>
              <a:ext cx="2450" cy="2740"/>
              <a:chOff x="2722" y="3943"/>
              <a:chExt cx="2450" cy="2740"/>
            </a:xfrm>
          </p:grpSpPr>
          <p:sp>
            <p:nvSpPr>
              <p:cNvPr id="22" name="矩形 21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3" name="直接箭头连接符 22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矩形 23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 rot="0">
              <a:off x="2941" y="3754"/>
              <a:ext cx="2450" cy="2740"/>
              <a:chOff x="2722" y="3943"/>
              <a:chExt cx="2450" cy="2740"/>
            </a:xfrm>
          </p:grpSpPr>
          <p:sp>
            <p:nvSpPr>
              <p:cNvPr id="26" name="矩形 25"/>
              <p:cNvSpPr/>
              <p:nvPr/>
            </p:nvSpPr>
            <p:spPr>
              <a:xfrm>
                <a:off x="2722" y="3943"/>
                <a:ext cx="2450" cy="10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/>
              </a:p>
            </p:txBody>
          </p:sp>
          <p:cxnSp>
            <p:nvCxnSpPr>
              <p:cNvPr id="27" name="直接箭头连接符 26"/>
              <p:cNvCxnSpPr/>
              <p:nvPr/>
            </p:nvCxnSpPr>
            <p:spPr>
              <a:xfrm flipH="1">
                <a:off x="3955" y="4971"/>
                <a:ext cx="1" cy="634"/>
              </a:xfrm>
              <a:prstGeom prst="straightConnector1">
                <a:avLst/>
              </a:prstGeom>
              <a:ln>
                <a:tailEnd type="arrow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8" name="矩形 27"/>
              <p:cNvSpPr/>
              <p:nvPr/>
            </p:nvSpPr>
            <p:spPr>
              <a:xfrm>
                <a:off x="2722" y="5605"/>
                <a:ext cx="2449" cy="107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/>
                <a:endParaRPr lang="zh-CN" altLang="en-US">
                  <a:sym typeface="+mn-ea"/>
                </a:endParaRPr>
              </a:p>
            </p:txBody>
          </p:sp>
        </p:grpSp>
        <p:cxnSp>
          <p:nvCxnSpPr>
            <p:cNvPr id="29" name="直接箭头连接符 28"/>
            <p:cNvCxnSpPr/>
            <p:nvPr/>
          </p:nvCxnSpPr>
          <p:spPr>
            <a:xfrm flipH="1">
              <a:off x="14707" y="2470"/>
              <a:ext cx="17" cy="1284"/>
            </a:xfrm>
            <a:prstGeom prst="straightConnector1">
              <a:avLst/>
            </a:prstGeom>
            <a:ln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/>
          </p:nvCxnSpPr>
          <p:spPr>
            <a:xfrm>
              <a:off x="4170" y="6512"/>
              <a:ext cx="3" cy="65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" name="文本框 31"/>
            <p:cNvSpPr txBox="1"/>
            <p:nvPr/>
          </p:nvSpPr>
          <p:spPr>
            <a:xfrm>
              <a:off x="7733" y="8005"/>
              <a:ext cx="3568" cy="6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000">
                  <a:latin typeface="+mn-ea"/>
                </a:rPr>
                <a:t>投票决定分类结果</a:t>
              </a:r>
              <a:endParaRPr lang="zh-CN" altLang="en-US" sz="2000">
                <a:latin typeface="+mn-ea"/>
              </a:endParaRPr>
            </a:p>
          </p:txBody>
        </p:sp>
        <p:graphicFrame>
          <p:nvGraphicFramePr>
            <p:cNvPr id="38" name="对象 3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343" y="3973"/>
            <a:ext cx="1133" cy="6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292100" imgH="165100" progId="Equation.KSEE3">
                    <p:embed/>
                  </p:oleObj>
                </mc:Choice>
                <mc:Fallback>
                  <p:oleObj name="" r:id="rId1" imgW="2921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4343" y="3973"/>
                          <a:ext cx="1133" cy="64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0" name="对象 3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811" y="3984"/>
            <a:ext cx="1095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1" name="" r:id="rId3" imgW="316865" imgH="177165" progId="Equation.KSEE3">
                    <p:embed/>
                  </p:oleObj>
                </mc:Choice>
                <mc:Fallback>
                  <p:oleObj name="" r:id="rId3" imgW="316865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4811" y="3984"/>
                          <a:ext cx="1095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对象 4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696" y="3958"/>
            <a:ext cx="1299" cy="5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3" name="" r:id="rId5" imgW="393700" imgH="177165" progId="Equation.KSEE3">
                    <p:embed/>
                  </p:oleObj>
                </mc:Choice>
                <mc:Fallback>
                  <p:oleObj name="" r:id="rId5" imgW="3937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1696" y="3958"/>
                          <a:ext cx="1299" cy="5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4" name="对象 4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484" y="3984"/>
            <a:ext cx="1098" cy="5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5" name="" r:id="rId7" imgW="304800" imgH="165100" progId="Equation.KSEE3">
                    <p:embed/>
                  </p:oleObj>
                </mc:Choice>
                <mc:Fallback>
                  <p:oleObj name="" r:id="rId7" imgW="3048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7484" y="3984"/>
                          <a:ext cx="1098" cy="59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6" name="文本框 45"/>
            <p:cNvSpPr txBox="1"/>
            <p:nvPr/>
          </p:nvSpPr>
          <p:spPr>
            <a:xfrm>
              <a:off x="9222" y="3771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47" name="文本框 46"/>
            <p:cNvSpPr txBox="1"/>
            <p:nvPr/>
          </p:nvSpPr>
          <p:spPr>
            <a:xfrm>
              <a:off x="9218" y="5433"/>
              <a:ext cx="651" cy="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 sz="2400"/>
                <a:t>...</a:t>
              </a:r>
              <a:endParaRPr lang="en-US" altLang="zh-CN" sz="2400"/>
            </a:p>
          </p:txBody>
        </p:sp>
        <p:sp>
          <p:nvSpPr>
            <p:cNvPr id="52" name="文本框 51"/>
            <p:cNvSpPr txBox="1"/>
            <p:nvPr/>
          </p:nvSpPr>
          <p:spPr>
            <a:xfrm>
              <a:off x="2993" y="3973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6" name="文本框 55"/>
            <p:cNvSpPr txBox="1"/>
            <p:nvPr/>
          </p:nvSpPr>
          <p:spPr>
            <a:xfrm>
              <a:off x="6173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7" name="文本框 56"/>
            <p:cNvSpPr txBox="1"/>
            <p:nvPr/>
          </p:nvSpPr>
          <p:spPr>
            <a:xfrm>
              <a:off x="10412" y="3956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3506" y="3989"/>
              <a:ext cx="1488" cy="62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 sz="2000"/>
                <a:t>决策树</a:t>
              </a:r>
              <a:endParaRPr lang="zh-CN" altLang="en-US" sz="2000"/>
            </a:p>
          </p:txBody>
        </p:sp>
        <p:sp>
          <p:nvSpPr>
            <p:cNvPr id="3" name="文本框 2"/>
            <p:cNvSpPr txBox="1"/>
            <p:nvPr/>
          </p:nvSpPr>
          <p:spPr>
            <a:xfrm>
              <a:off x="3473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65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P2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11034" y="568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sp>
          <p:nvSpPr>
            <p:cNvPr id="39" name="文本框 38"/>
            <p:cNvSpPr txBox="1"/>
            <p:nvPr/>
          </p:nvSpPr>
          <p:spPr>
            <a:xfrm>
              <a:off x="13941" y="5665"/>
              <a:ext cx="1376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类别</a:t>
              </a:r>
              <a:r>
                <a:rPr lang="en-US" altLang="zh-CN"/>
                <a:t>P1</a:t>
              </a:r>
              <a:endParaRPr lang="en-US" altLang="zh-CN"/>
            </a:p>
          </p:txBody>
        </p:sp>
        <p:cxnSp>
          <p:nvCxnSpPr>
            <p:cNvPr id="59" name="直接连接符 58"/>
            <p:cNvCxnSpPr/>
            <p:nvPr/>
          </p:nvCxnSpPr>
          <p:spPr>
            <a:xfrm>
              <a:off x="7349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>
              <a:off x="11722" y="6521"/>
              <a:ext cx="2" cy="6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/>
          <p:cNvGrpSpPr/>
          <p:nvPr/>
        </p:nvGrpSpPr>
        <p:grpSpPr>
          <a:xfrm>
            <a:off x="10344150" y="217170"/>
            <a:ext cx="1097280" cy="5432425"/>
            <a:chOff x="16630" y="342"/>
            <a:chExt cx="1728" cy="8555"/>
          </a:xfrm>
        </p:grpSpPr>
        <p:cxnSp>
          <p:nvCxnSpPr>
            <p:cNvPr id="60" name="直接连接符 59"/>
            <p:cNvCxnSpPr/>
            <p:nvPr/>
          </p:nvCxnSpPr>
          <p:spPr>
            <a:xfrm>
              <a:off x="17299" y="359"/>
              <a:ext cx="42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接连接符 60"/>
            <p:cNvCxnSpPr/>
            <p:nvPr/>
          </p:nvCxnSpPr>
          <p:spPr>
            <a:xfrm>
              <a:off x="17299" y="8889"/>
              <a:ext cx="462" cy="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/>
            <p:nvPr/>
          </p:nvCxnSpPr>
          <p:spPr>
            <a:xfrm flipH="1">
              <a:off x="17469" y="342"/>
              <a:ext cx="35" cy="3944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接连接符 62"/>
            <p:cNvCxnSpPr/>
            <p:nvPr/>
          </p:nvCxnSpPr>
          <p:spPr>
            <a:xfrm>
              <a:off x="17486" y="5108"/>
              <a:ext cx="18" cy="3781"/>
            </a:xfrm>
            <a:prstGeom prst="line">
              <a:avLst/>
            </a:pr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文本框 63"/>
            <p:cNvSpPr txBox="1"/>
            <p:nvPr/>
          </p:nvSpPr>
          <p:spPr>
            <a:xfrm>
              <a:off x="16630" y="4577"/>
              <a:ext cx="1728" cy="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zh-CN" altLang="en-US"/>
                <a:t>进行决策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圆角矩形 1"/>
          <p:cNvSpPr/>
          <p:nvPr/>
        </p:nvSpPr>
        <p:spPr>
          <a:xfrm>
            <a:off x="1727835" y="80835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>
            <a:off x="3283585" y="1645920"/>
            <a:ext cx="1270" cy="1083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729740" y="272923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706245" y="461010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176010" y="2310765"/>
            <a:ext cx="4296410" cy="161988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6769735" y="4643120"/>
            <a:ext cx="3109595" cy="78295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43125" y="1014730"/>
            <a:ext cx="23164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</a:t>
            </a:r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1970405" y="273558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求每个少数类样本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的</a:t>
            </a:r>
            <a:r>
              <a:rPr lang="en-US" altLang="zh-CN" sz="2400">
                <a:sym typeface="+mn-ea"/>
              </a:rPr>
              <a:t>k</a:t>
            </a:r>
            <a:r>
              <a:rPr lang="zh-CN" altLang="en-US" sz="2400">
                <a:sym typeface="+mn-ea"/>
              </a:rPr>
              <a:t>个近邻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631950" y="4818380"/>
            <a:ext cx="32308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使用公式合成新的样本</a:t>
            </a:r>
            <a:endParaRPr lang="zh-CN" altLang="en-US" sz="2400">
              <a:sym typeface="+mn-ea"/>
            </a:endParaRPr>
          </a:p>
        </p:txBody>
      </p:sp>
      <p:cxnSp>
        <p:nvCxnSpPr>
          <p:cNvPr id="14" name="直接箭头连接符 13"/>
          <p:cNvCxnSpPr>
            <a:stCxn id="7" idx="3"/>
            <a:endCxn id="10" idx="1"/>
          </p:cNvCxnSpPr>
          <p:nvPr/>
        </p:nvCxnSpPr>
        <p:spPr>
          <a:xfrm>
            <a:off x="4815840" y="5001895"/>
            <a:ext cx="1953895" cy="3302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stCxn id="9" idx="1"/>
            <a:endCxn id="6" idx="3"/>
          </p:cNvCxnSpPr>
          <p:nvPr/>
        </p:nvCxnSpPr>
        <p:spPr>
          <a:xfrm flipH="1">
            <a:off x="4839335" y="3121025"/>
            <a:ext cx="1336675" cy="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0" idx="0"/>
            <a:endCxn id="9" idx="2"/>
          </p:cNvCxnSpPr>
          <p:nvPr/>
        </p:nvCxnSpPr>
        <p:spPr>
          <a:xfrm flipH="1" flipV="1">
            <a:off x="8324215" y="3930650"/>
            <a:ext cx="635" cy="7124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>
            <a:stCxn id="9" idx="0"/>
            <a:endCxn id="8" idx="2"/>
          </p:cNvCxnSpPr>
          <p:nvPr/>
        </p:nvCxnSpPr>
        <p:spPr>
          <a:xfrm flipV="1">
            <a:off x="8324215" y="1617980"/>
            <a:ext cx="635" cy="69278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264150" y="266382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7014210" y="4610100"/>
            <a:ext cx="26212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将合成样本添加到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少数类样本中</a:t>
            </a:r>
            <a:endParaRPr lang="zh-CN" altLang="en-US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026275" y="2750820"/>
            <a:ext cx="2621280" cy="8229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数据集的非平衡率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sp>
        <p:nvSpPr>
          <p:cNvPr id="21" name="文本框 20"/>
          <p:cNvSpPr txBox="1"/>
          <p:nvPr/>
        </p:nvSpPr>
        <p:spPr>
          <a:xfrm>
            <a:off x="7035800" y="998220"/>
            <a:ext cx="2316480" cy="4572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>
                <a:sym typeface="+mn-ea"/>
              </a:rPr>
              <a:t>获得最终数据集</a:t>
            </a:r>
            <a:endParaRPr lang="zh-CN">
              <a:sym typeface="+mn-ea"/>
            </a:endParaRPr>
          </a:p>
        </p:txBody>
      </p:sp>
      <p:cxnSp>
        <p:nvCxnSpPr>
          <p:cNvPr id="22" name="直接箭头连接符 21"/>
          <p:cNvCxnSpPr>
            <a:endCxn id="7" idx="0"/>
          </p:cNvCxnSpPr>
          <p:nvPr/>
        </p:nvCxnSpPr>
        <p:spPr>
          <a:xfrm>
            <a:off x="3251200" y="3515360"/>
            <a:ext cx="10160" cy="109474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429625" y="185356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768465" y="780415"/>
            <a:ext cx="3110865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990340" y="445833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144010" y="337502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9274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227705" y="38557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574165" cy="27495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>
            <a:off x="4233545" y="2471420"/>
            <a:ext cx="257175" cy="91948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3338830" y="3467735"/>
            <a:ext cx="805180" cy="44259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61" idx="5"/>
            <a:endCxn id="63" idx="1"/>
          </p:cNvCxnSpPr>
          <p:nvPr/>
        </p:nvCxnSpPr>
        <p:spPr>
          <a:xfrm>
            <a:off x="4255135" y="3467735"/>
            <a:ext cx="1462405" cy="47561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4325620" y="276479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84500" y="31813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3843655" y="353695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168265" y="3726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4575175" y="2129155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1</a:t>
            </a:r>
            <a:endParaRPr lang="en-US" altLang="zh-CN" sz="2000" baseline="-25000"/>
          </a:p>
        </p:txBody>
      </p:sp>
      <p:sp>
        <p:nvSpPr>
          <p:cNvPr id="18" name="文本框 17"/>
          <p:cNvSpPr txBox="1"/>
          <p:nvPr/>
        </p:nvSpPr>
        <p:spPr>
          <a:xfrm>
            <a:off x="4285615" y="3192145"/>
            <a:ext cx="16338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x(4,3)</a:t>
            </a:r>
            <a:endParaRPr lang="en-US" altLang="zh-CN" sz="2000"/>
          </a:p>
        </p:txBody>
      </p:sp>
      <p:sp>
        <p:nvSpPr>
          <p:cNvPr id="21" name="文本框 20"/>
          <p:cNvSpPr txBox="1"/>
          <p:nvPr/>
        </p:nvSpPr>
        <p:spPr>
          <a:xfrm>
            <a:off x="2207260" y="306197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3</a:t>
            </a:r>
            <a:endParaRPr lang="en-US" altLang="zh-CN" sz="2000" baseline="-25000"/>
          </a:p>
        </p:txBody>
      </p:sp>
      <p:sp>
        <p:nvSpPr>
          <p:cNvPr id="22" name="文本框 21"/>
          <p:cNvSpPr txBox="1"/>
          <p:nvPr/>
        </p:nvSpPr>
        <p:spPr>
          <a:xfrm>
            <a:off x="3338830" y="3818890"/>
            <a:ext cx="38163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2</a:t>
            </a:r>
            <a:endParaRPr lang="en-US" altLang="zh-CN" sz="2000" baseline="-25000"/>
          </a:p>
        </p:txBody>
      </p:sp>
      <p:sp>
        <p:nvSpPr>
          <p:cNvPr id="25" name="文本框 24"/>
          <p:cNvSpPr txBox="1"/>
          <p:nvPr/>
        </p:nvSpPr>
        <p:spPr>
          <a:xfrm>
            <a:off x="5828665" y="3872865"/>
            <a:ext cx="9645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/>
              <a:t>y</a:t>
            </a:r>
            <a:r>
              <a:rPr lang="en-US" altLang="zh-CN" sz="2000" baseline="-25000"/>
              <a:t>4</a:t>
            </a:r>
            <a:r>
              <a:rPr lang="en-US" altLang="zh-CN" sz="2000"/>
              <a:t>(7,2)</a:t>
            </a:r>
            <a:endParaRPr lang="en-US" altLang="zh-CN" sz="2000"/>
          </a:p>
        </p:txBody>
      </p:sp>
      <p:sp>
        <p:nvSpPr>
          <p:cNvPr id="29" name="文本框 28"/>
          <p:cNvSpPr txBox="1"/>
          <p:nvPr/>
        </p:nvSpPr>
        <p:spPr>
          <a:xfrm>
            <a:off x="5302885" y="3504565"/>
            <a:ext cx="117919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N</a:t>
            </a:r>
            <a:r>
              <a:rPr lang="en-US" altLang="zh-CN" baseline="-25000"/>
              <a:t>4</a:t>
            </a:r>
            <a:r>
              <a:rPr lang="en-US" altLang="zh-CN"/>
              <a:t>(5.8,2.4)</a:t>
            </a:r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30822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675380" y="3265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802380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3265805" y="33921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545205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426148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4001770" y="3500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4001135" y="3156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4131310" y="33737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805555" y="35375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3672205" y="277939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椭圆 52"/>
          <p:cNvSpPr/>
          <p:nvPr/>
        </p:nvSpPr>
        <p:spPr>
          <a:xfrm>
            <a:off x="4185920" y="35375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4" name="椭圆 53"/>
          <p:cNvSpPr/>
          <p:nvPr/>
        </p:nvSpPr>
        <p:spPr>
          <a:xfrm>
            <a:off x="4218305" y="42545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578985" y="409194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2360295" y="45777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672205" y="44691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4" name="直接连接符 63"/>
          <p:cNvCxnSpPr/>
          <p:nvPr/>
        </p:nvCxnSpPr>
        <p:spPr>
          <a:xfrm flipH="1">
            <a:off x="3780790" y="4184650"/>
            <a:ext cx="795655" cy="339090"/>
          </a:xfrm>
          <a:prstGeom prst="line">
            <a:avLst/>
          </a:prstGeom>
          <a:ln w="127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stCxn id="52" idx="5"/>
            <a:endCxn id="61" idx="1"/>
          </p:cNvCxnSpPr>
          <p:nvPr/>
        </p:nvCxnSpPr>
        <p:spPr>
          <a:xfrm>
            <a:off x="3783330" y="2872105"/>
            <a:ext cx="814705" cy="123571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文本框 65"/>
          <p:cNvSpPr txBox="1"/>
          <p:nvPr/>
        </p:nvSpPr>
        <p:spPr>
          <a:xfrm>
            <a:off x="4361180" y="340550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  <p:sp>
        <p:nvSpPr>
          <p:cNvPr id="67" name="文本框 66"/>
          <p:cNvSpPr txBox="1"/>
          <p:nvPr/>
        </p:nvSpPr>
        <p:spPr>
          <a:xfrm>
            <a:off x="4294505" y="4242435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M</a:t>
            </a:r>
            <a:r>
              <a:rPr lang="en-US" altLang="zh-CN" b="1" baseline="-25000"/>
              <a:t>2</a:t>
            </a:r>
            <a:endParaRPr lang="en-US" altLang="zh-CN" b="1" baseline="-25000"/>
          </a:p>
        </p:txBody>
      </p:sp>
      <p:sp>
        <p:nvSpPr>
          <p:cNvPr id="6" name="文本框 5"/>
          <p:cNvSpPr txBox="1"/>
          <p:nvPr/>
        </p:nvSpPr>
        <p:spPr>
          <a:xfrm>
            <a:off x="3775710" y="2519680"/>
            <a:ext cx="5403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Z</a:t>
            </a:r>
            <a:r>
              <a:rPr lang="en-US" altLang="zh-CN" b="1" baseline="-25000"/>
              <a:t>1</a:t>
            </a:r>
            <a:endParaRPr lang="en-US" altLang="zh-CN" b="1" baseline="-25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2536825"/>
            <a:ext cx="21590" cy="23380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64100"/>
            <a:ext cx="2980055" cy="146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22520" y="4864735"/>
          <a:ext cx="302895" cy="39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922520" y="4864735"/>
                        <a:ext cx="302895" cy="39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855" y="2372995"/>
          <a:ext cx="334645" cy="395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855" y="2372995"/>
                        <a:ext cx="334645" cy="395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椭圆 18"/>
          <p:cNvSpPr/>
          <p:nvPr/>
        </p:nvSpPr>
        <p:spPr>
          <a:xfrm>
            <a:off x="3359150" y="321056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3" name="椭圆 22"/>
          <p:cNvSpPr/>
          <p:nvPr/>
        </p:nvSpPr>
        <p:spPr>
          <a:xfrm>
            <a:off x="3442970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4" name="椭圆 23"/>
          <p:cNvSpPr/>
          <p:nvPr/>
        </p:nvSpPr>
        <p:spPr>
          <a:xfrm>
            <a:off x="2906395" y="3348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3239770" y="338518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7" name="椭圆 26"/>
          <p:cNvSpPr/>
          <p:nvPr/>
        </p:nvSpPr>
        <p:spPr>
          <a:xfrm>
            <a:off x="390207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3" name="椭圆 32"/>
          <p:cNvSpPr/>
          <p:nvPr/>
        </p:nvSpPr>
        <p:spPr>
          <a:xfrm>
            <a:off x="3642360" y="3456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641725" y="3112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椭圆 44"/>
          <p:cNvSpPr/>
          <p:nvPr/>
        </p:nvSpPr>
        <p:spPr>
          <a:xfrm>
            <a:off x="3771900" y="3329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46" name="椭圆 45"/>
          <p:cNvSpPr/>
          <p:nvPr/>
        </p:nvSpPr>
        <p:spPr>
          <a:xfrm>
            <a:off x="3446145" y="349377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3706495" y="410210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3902710" y="410210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3312795" y="441452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512185" y="382778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3576320" y="42106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3842385" y="3752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>
            <a:off x="4001770" y="439293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椭圆 10"/>
          <p:cNvSpPr/>
          <p:nvPr/>
        </p:nvSpPr>
        <p:spPr>
          <a:xfrm>
            <a:off x="33127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2" name="椭圆 11"/>
          <p:cNvSpPr/>
          <p:nvPr/>
        </p:nvSpPr>
        <p:spPr>
          <a:xfrm>
            <a:off x="3500755" y="36760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3700145" y="367411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310959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4001770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2906395" y="3602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3239770" y="378269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3182620" y="399351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2" name="椭圆 21"/>
          <p:cNvSpPr/>
          <p:nvPr/>
        </p:nvSpPr>
        <p:spPr>
          <a:xfrm>
            <a:off x="2679065" y="358394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3036570" y="3827780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8" name="椭圆 27"/>
          <p:cNvSpPr/>
          <p:nvPr/>
        </p:nvSpPr>
        <p:spPr>
          <a:xfrm>
            <a:off x="4201795" y="325310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29" name="椭圆 28"/>
          <p:cNvSpPr/>
          <p:nvPr/>
        </p:nvSpPr>
        <p:spPr>
          <a:xfrm>
            <a:off x="2776220" y="383857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3166745" y="322135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1" name="椭圆 30"/>
          <p:cNvSpPr/>
          <p:nvPr/>
        </p:nvSpPr>
        <p:spPr>
          <a:xfrm>
            <a:off x="3950970" y="3565525"/>
            <a:ext cx="130175" cy="108585"/>
          </a:xfrm>
          <a:prstGeom prst="ellipse">
            <a:avLst/>
          </a:prstGeom>
          <a:noFill/>
          <a:ln w="28575">
            <a:solidFill>
              <a:srgbClr val="00B05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B05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32" name="椭圆 31"/>
          <p:cNvSpPr/>
          <p:nvPr/>
        </p:nvSpPr>
        <p:spPr>
          <a:xfrm>
            <a:off x="3296920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椭圆 33"/>
          <p:cNvSpPr/>
          <p:nvPr/>
        </p:nvSpPr>
        <p:spPr>
          <a:xfrm>
            <a:off x="3446145" y="439293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椭圆 34"/>
          <p:cNvSpPr/>
          <p:nvPr/>
        </p:nvSpPr>
        <p:spPr>
          <a:xfrm>
            <a:off x="3685540" y="382778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椭圆 36"/>
          <p:cNvSpPr/>
          <p:nvPr/>
        </p:nvSpPr>
        <p:spPr>
          <a:xfrm>
            <a:off x="4081145" y="421068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" name="椭圆 37"/>
          <p:cNvSpPr/>
          <p:nvPr/>
        </p:nvSpPr>
        <p:spPr>
          <a:xfrm>
            <a:off x="3871595" y="428434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椭圆 38"/>
          <p:cNvSpPr/>
          <p:nvPr/>
        </p:nvSpPr>
        <p:spPr>
          <a:xfrm>
            <a:off x="3427095" y="3993515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" name="椭圆 39"/>
          <p:cNvSpPr/>
          <p:nvPr/>
        </p:nvSpPr>
        <p:spPr>
          <a:xfrm>
            <a:off x="3771900" y="4414520"/>
            <a:ext cx="130175" cy="10858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矩形 40"/>
          <p:cNvSpPr/>
          <p:nvPr/>
        </p:nvSpPr>
        <p:spPr>
          <a:xfrm>
            <a:off x="3370580" y="3709670"/>
            <a:ext cx="685800" cy="40957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00206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2076450" y="1884045"/>
            <a:ext cx="10795" cy="299021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4731385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665595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665595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0200" y="162369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0200" y="162369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" name="椭圆 51"/>
          <p:cNvSpPr/>
          <p:nvPr/>
        </p:nvSpPr>
        <p:spPr>
          <a:xfrm>
            <a:off x="2458720" y="3061970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椭圆 60"/>
          <p:cNvSpPr/>
          <p:nvPr/>
        </p:nvSpPr>
        <p:spPr>
          <a:xfrm>
            <a:off x="4490720" y="4271645"/>
            <a:ext cx="130175" cy="108585"/>
          </a:xfrm>
          <a:prstGeom prst="ellipse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1"/>
                </a:solidFill>
              </a14:hiddenFill>
            </a:ext>
          </a:ex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椭圆 61"/>
          <p:cNvSpPr/>
          <p:nvPr/>
        </p:nvSpPr>
        <p:spPr>
          <a:xfrm>
            <a:off x="4434205" y="235521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椭圆 62"/>
          <p:cNvSpPr/>
          <p:nvPr/>
        </p:nvSpPr>
        <p:spPr>
          <a:xfrm>
            <a:off x="5698490" y="389318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2984500" y="3965575"/>
            <a:ext cx="130175" cy="108585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" name="直接连接符 6"/>
          <p:cNvCxnSpPr>
            <a:stCxn id="52" idx="5"/>
            <a:endCxn id="61" idx="2"/>
          </p:cNvCxnSpPr>
          <p:nvPr/>
        </p:nvCxnSpPr>
        <p:spPr>
          <a:xfrm>
            <a:off x="2569845" y="3154680"/>
            <a:ext cx="1920875" cy="117157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>
            <a:endCxn id="61" idx="0"/>
          </p:cNvCxnSpPr>
          <p:nvPr/>
        </p:nvCxnSpPr>
        <p:spPr>
          <a:xfrm>
            <a:off x="4490720" y="2463800"/>
            <a:ext cx="65405" cy="18078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endCxn id="61" idx="2"/>
          </p:cNvCxnSpPr>
          <p:nvPr/>
        </p:nvCxnSpPr>
        <p:spPr>
          <a:xfrm>
            <a:off x="3114675" y="4001770"/>
            <a:ext cx="1376045" cy="3244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3496310" y="406336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2973705" y="338518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椭圆 12"/>
          <p:cNvSpPr/>
          <p:nvPr/>
        </p:nvSpPr>
        <p:spPr>
          <a:xfrm>
            <a:off x="4458335" y="3265805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椭圆 15"/>
          <p:cNvSpPr/>
          <p:nvPr/>
        </p:nvSpPr>
        <p:spPr>
          <a:xfrm>
            <a:off x="5374640" y="3980180"/>
            <a:ext cx="130175" cy="108585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4610100" y="3958590"/>
            <a:ext cx="1077595" cy="3784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5" name="组合 54"/>
          <p:cNvGrpSpPr/>
          <p:nvPr/>
        </p:nvGrpSpPr>
        <p:grpSpPr>
          <a:xfrm>
            <a:off x="730885" y="1522730"/>
            <a:ext cx="4813300" cy="3977005"/>
            <a:chOff x="2572" y="1469"/>
            <a:chExt cx="7580" cy="626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76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76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72" y="146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72" y="146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77" name="组合 76"/>
          <p:cNvGrpSpPr/>
          <p:nvPr/>
        </p:nvGrpSpPr>
        <p:grpSpPr>
          <a:xfrm>
            <a:off x="6092825" y="1516380"/>
            <a:ext cx="4808855" cy="3983355"/>
            <a:chOff x="2505" y="1459"/>
            <a:chExt cx="7573" cy="6273"/>
          </a:xfrm>
        </p:grpSpPr>
        <p:cxnSp>
          <p:nvCxnSpPr>
            <p:cNvPr id="78" name="直接箭头连接符 77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直接箭头连接符 78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80" name="对象 7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1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2" name="对象 8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3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4" name="椭圆 83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5" name="椭圆 84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6" name="椭圆 85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7" name="椭圆 86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8" name="椭圆 87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9" name="椭圆 88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0" name="椭圆 89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1" name="椭圆 90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2" name="椭圆 91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3" name="椭圆 9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4" name="椭圆 93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5" name="椭圆 94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96" name="对象 9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7" name="" r:id="rId7" imgW="190500" imgH="190500" progId="Equation.KSEE3">
                    <p:embed/>
                  </p:oleObj>
                </mc:Choice>
                <mc:Fallback>
                  <p:oleObj name="" r:id="rId7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8" name="等腰三角形 97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101" name="文本框 100"/>
          <p:cNvSpPr txBox="1"/>
          <p:nvPr/>
        </p:nvSpPr>
        <p:spPr>
          <a:xfrm>
            <a:off x="10218420" y="16700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368425" y="956945"/>
            <a:ext cx="6748145" cy="5012055"/>
            <a:chOff x="2155" y="1507"/>
            <a:chExt cx="10627" cy="7893"/>
          </a:xfrm>
        </p:grpSpPr>
        <p:cxnSp>
          <p:nvCxnSpPr>
            <p:cNvPr id="4" name="直接箭头连接符 3"/>
            <p:cNvCxnSpPr/>
            <p:nvPr/>
          </p:nvCxnSpPr>
          <p:spPr>
            <a:xfrm flipV="1">
              <a:off x="2547" y="8131"/>
              <a:ext cx="9684" cy="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接箭头连接符 4"/>
            <p:cNvCxnSpPr/>
            <p:nvPr/>
          </p:nvCxnSpPr>
          <p:spPr>
            <a:xfrm flipV="1">
              <a:off x="3224" y="2383"/>
              <a:ext cx="0" cy="63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椭圆 6"/>
            <p:cNvSpPr/>
            <p:nvPr/>
          </p:nvSpPr>
          <p:spPr>
            <a:xfrm rot="2700000">
              <a:off x="4586" y="5227"/>
              <a:ext cx="3025" cy="995"/>
            </a:xfrm>
            <a:prstGeom prst="ellipse">
              <a:avLst/>
            </a:prstGeom>
            <a:solidFill>
              <a:srgbClr val="FF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 rot="2700000">
              <a:off x="5873" y="3828"/>
              <a:ext cx="3025" cy="995"/>
            </a:xfrm>
            <a:prstGeom prst="ellipse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4263" y="3736"/>
              <a:ext cx="1098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FF0000"/>
                  </a:solidFill>
                  <a:uFillTx/>
                </a:rPr>
                <a:t>1</a:t>
              </a:r>
              <a:endParaRPr lang="en-US" altLang="zh-CN" sz="3200" b="1" baseline="-25000">
                <a:solidFill>
                  <a:srgbClr val="FF0000"/>
                </a:solidFill>
                <a:uFillTx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5964" y="2232"/>
              <a:ext cx="1461" cy="91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p>
              <a:r>
                <a:rPr lang="en-US" altLang="zh-CN" sz="3200" b="1">
                  <a:solidFill>
                    <a:srgbClr val="00B050"/>
                  </a:solidFill>
                </a:rPr>
                <a:t>C</a:t>
              </a:r>
              <a:r>
                <a:rPr lang="en-US" altLang="zh-CN" sz="3200" b="1" baseline="-25000">
                  <a:solidFill>
                    <a:srgbClr val="00B050"/>
                  </a:solidFill>
                  <a:uFillTx/>
                </a:rPr>
                <a:t>2</a:t>
              </a:r>
              <a:endParaRPr lang="en-US" altLang="zh-CN" sz="3200" b="1" baseline="-25000">
                <a:solidFill>
                  <a:srgbClr val="00B050"/>
                </a:solidFill>
                <a:uFillTx/>
              </a:endParaRPr>
            </a:p>
          </p:txBody>
        </p:sp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55" y="1917"/>
            <a:ext cx="709" cy="8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39700" imgH="165100" progId="Equation.KSEE3">
                    <p:embed/>
                  </p:oleObj>
                </mc:Choice>
                <mc:Fallback>
                  <p:oleObj name="" r:id="rId1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55" y="1917"/>
                          <a:ext cx="709" cy="83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082" y="8031"/>
            <a:ext cx="701" cy="9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27000" imgH="165100" progId="Equation.KSEE3">
                    <p:embed/>
                  </p:oleObj>
                </mc:Choice>
                <mc:Fallback>
                  <p:oleObj name="" r:id="rId3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12082" y="8031"/>
                          <a:ext cx="701" cy="91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8" name="直接箭头连接符 7"/>
            <p:cNvCxnSpPr/>
            <p:nvPr/>
          </p:nvCxnSpPr>
          <p:spPr>
            <a:xfrm flipV="1">
              <a:off x="5897" y="3904"/>
              <a:ext cx="6334" cy="5497"/>
            </a:xfrm>
            <a:prstGeom prst="straightConnector1">
              <a:avLst/>
            </a:prstGeom>
            <a:ln w="28575">
              <a:solidFill>
                <a:srgbClr val="0070C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7" idx="4"/>
            </p:cNvCxnSpPr>
            <p:nvPr/>
          </p:nvCxnSpPr>
          <p:spPr>
            <a:xfrm>
              <a:off x="5747" y="6077"/>
              <a:ext cx="1822" cy="1871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>
              <a:stCxn id="7" idx="0"/>
            </p:cNvCxnSpPr>
            <p:nvPr/>
          </p:nvCxnSpPr>
          <p:spPr>
            <a:xfrm>
              <a:off x="6451" y="5373"/>
              <a:ext cx="1920" cy="1956"/>
            </a:xfrm>
            <a:prstGeom prst="line">
              <a:avLst/>
            </a:prstGeom>
            <a:ln>
              <a:solidFill>
                <a:srgbClr val="FF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接连接符 23"/>
            <p:cNvCxnSpPr>
              <a:stCxn id="10" idx="4"/>
            </p:cNvCxnSpPr>
            <p:nvPr/>
          </p:nvCxnSpPr>
          <p:spPr>
            <a:xfrm>
              <a:off x="7034" y="4678"/>
              <a:ext cx="1988" cy="1966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>
              <a:stCxn id="10" idx="0"/>
            </p:cNvCxnSpPr>
            <p:nvPr/>
          </p:nvCxnSpPr>
          <p:spPr>
            <a:xfrm>
              <a:off x="7738" y="3974"/>
              <a:ext cx="2053" cy="2052"/>
            </a:xfrm>
            <a:prstGeom prst="line">
              <a:avLst/>
            </a:prstGeom>
            <a:ln>
              <a:solidFill>
                <a:srgbClr val="00B05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/>
            <p:nvPr/>
          </p:nvCxnSpPr>
          <p:spPr>
            <a:xfrm>
              <a:off x="10209" y="2300"/>
              <a:ext cx="1253" cy="20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/>
          </p:nvCxnSpPr>
          <p:spPr>
            <a:xfrm flipH="1" flipV="1">
              <a:off x="6900" y="2283"/>
              <a:ext cx="3309" cy="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文本框 29"/>
            <p:cNvSpPr txBox="1"/>
            <p:nvPr/>
          </p:nvSpPr>
          <p:spPr>
            <a:xfrm>
              <a:off x="6797" y="1507"/>
              <a:ext cx="4534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 sz="2400" i="1"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Linear discriminant</a:t>
              </a:r>
              <a:endPara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687070" y="1592580"/>
            <a:ext cx="4711065" cy="3991610"/>
            <a:chOff x="2521" y="1429"/>
            <a:chExt cx="7419" cy="6286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34"/>
              <a:ext cx="34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36" y="7060"/>
              <a:ext cx="6474" cy="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46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46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21" y="142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21" y="142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47" y="5934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6196" y="3051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8" idx="4"/>
              <a:endCxn id="54" idx="5"/>
            </p:cNvCxnSpPr>
            <p:nvPr/>
          </p:nvCxnSpPr>
          <p:spPr>
            <a:xfrm flipH="1">
              <a:off x="5775" y="2452"/>
              <a:ext cx="797" cy="115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stCxn id="54" idx="4"/>
              <a:endCxn id="6" idx="1"/>
            </p:cNvCxnSpPr>
            <p:nvPr/>
          </p:nvCxnSpPr>
          <p:spPr>
            <a:xfrm>
              <a:off x="5832" y="3698"/>
              <a:ext cx="625" cy="687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8" idx="5"/>
              <a:endCxn id="6" idx="1"/>
            </p:cNvCxnSpPr>
            <p:nvPr/>
          </p:nvCxnSpPr>
          <p:spPr>
            <a:xfrm flipH="1">
              <a:off x="6457" y="2427"/>
              <a:ext cx="187" cy="195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054" y="3393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12" idx="0"/>
            </p:cNvCxnSpPr>
            <p:nvPr/>
          </p:nvCxnSpPr>
          <p:spPr>
            <a:xfrm flipV="1">
              <a:off x="6174" y="2453"/>
              <a:ext cx="453" cy="94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  <a:endCxn id="6" idx="1"/>
            </p:cNvCxnSpPr>
            <p:nvPr/>
          </p:nvCxnSpPr>
          <p:spPr>
            <a:xfrm>
              <a:off x="6174" y="3615"/>
              <a:ext cx="283" cy="770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椭圆 16"/>
            <p:cNvSpPr/>
            <p:nvPr/>
          </p:nvSpPr>
          <p:spPr>
            <a:xfrm>
              <a:off x="4368" y="3698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196" y="3835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286" y="326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286" y="326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42" y="2052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9" imgW="177165" imgH="177165" progId="Equation.KSEE3">
                    <p:embed/>
                  </p:oleObj>
                </mc:Choice>
                <mc:Fallback>
                  <p:oleObj name="" r:id="rId9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6742" y="2052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27" y="4189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1" imgW="177165" imgH="177165" progId="Equation.KSEE3">
                    <p:embed/>
                  </p:oleObj>
                </mc:Choice>
                <mc:Fallback>
                  <p:oleObj name="" r:id="rId11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27" y="4189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8" y="3737"/>
            <a:ext cx="533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3" imgW="165100" imgH="177165" progId="Equation.KSEE3">
                    <p:embed/>
                  </p:oleObj>
                </mc:Choice>
                <mc:Fallback>
                  <p:oleObj name="" r:id="rId13" imgW="1651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5668" y="3737"/>
                          <a:ext cx="533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7" name="对象 2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11" y="2800"/>
            <a:ext cx="492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5711" y="2800"/>
                          <a:ext cx="492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0" name="组合 29"/>
          <p:cNvGrpSpPr/>
          <p:nvPr/>
        </p:nvGrpSpPr>
        <p:grpSpPr>
          <a:xfrm>
            <a:off x="6158230" y="1634490"/>
            <a:ext cx="4878070" cy="3950335"/>
            <a:chOff x="2538" y="1494"/>
            <a:chExt cx="7682" cy="6221"/>
          </a:xfrm>
        </p:grpSpPr>
        <p:cxnSp>
          <p:nvCxnSpPr>
            <p:cNvPr id="31" name="直接箭头连接符 30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33" name="对象 3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4" name="" r:id="rId17" imgW="127000" imgH="165100" progId="Equation.KSEE3">
                    <p:embed/>
                  </p:oleObj>
                </mc:Choice>
                <mc:Fallback>
                  <p:oleObj name="" r:id="rId17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5" name="对象 3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6" name="" r:id="rId18" imgW="139700" imgH="165100" progId="Equation.KSEE3">
                    <p:embed/>
                  </p:oleObj>
                </mc:Choice>
                <mc:Fallback>
                  <p:oleObj name="" r:id="rId18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" name="椭圆 36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椭圆 37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9" name="椭圆 38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0" name="椭圆 3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椭圆 40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椭圆 43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5" name="椭圆 44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6" name="椭圆 45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9" name="椭圆 48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3" name="椭圆 52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5" name="椭圆 54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6" name="椭圆 55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7" name="对象 5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8" name="" r:id="rId19" imgW="190500" imgH="190500" progId="Equation.KSEE3">
                    <p:embed/>
                  </p:oleObj>
                </mc:Choice>
                <mc:Fallback>
                  <p:oleObj name="" r:id="rId19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9" name="等腰三角形 58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0" name="直接连接符 59"/>
            <p:cNvCxnSpPr>
              <a:stCxn id="59" idx="5"/>
              <a:endCxn id="37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/>
            <p:cNvCxnSpPr>
              <a:endCxn id="45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接连接符 63"/>
            <p:cNvCxnSpPr>
              <a:stCxn id="37" idx="4"/>
              <a:endCxn id="45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菱形 64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6" name="直接连接符 65"/>
            <p:cNvCxnSpPr>
              <a:stCxn id="37" idx="3"/>
              <a:endCxn id="65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连接符 66"/>
            <p:cNvCxnSpPr>
              <a:stCxn id="65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68" name="对象 67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" name="" r:id="rId20" imgW="177165" imgH="177165" progId="Equation.KSEE3">
                    <p:embed/>
                  </p:oleObj>
                </mc:Choice>
                <mc:Fallback>
                  <p:oleObj name="" r:id="rId20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1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0" name="对象 6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22" imgW="152400" imgH="177165" progId="Equation.KSEE3">
                    <p:embed/>
                  </p:oleObj>
                </mc:Choice>
                <mc:Fallback>
                  <p:oleObj name="" r:id="rId22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3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4" imgW="139700" imgH="165100" progId="Equation.KSEE3">
                    <p:embed/>
                  </p:oleObj>
                </mc:Choice>
                <mc:Fallback>
                  <p:oleObj name="" r:id="rId24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5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4" name="对象 7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5" name="" r:id="rId26" imgW="177165" imgH="177165" progId="Equation.KSEE3">
                    <p:embed/>
                  </p:oleObj>
                </mc:Choice>
                <mc:Fallback>
                  <p:oleObj name="" r:id="rId26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7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6" name="对象 7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7" name="" r:id="rId28" imgW="165100" imgH="165100" progId="Equation.KSEE3">
                    <p:embed/>
                  </p:oleObj>
                </mc:Choice>
                <mc:Fallback>
                  <p:oleObj name="" r:id="rId28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29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" name="椭圆 77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9" name="椭圆 78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0" name="文本框 99"/>
          <p:cNvSpPr txBox="1"/>
          <p:nvPr/>
        </p:nvSpPr>
        <p:spPr>
          <a:xfrm>
            <a:off x="4664710" y="152971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3</a:t>
            </a:r>
            <a:endParaRPr lang="en-US" altLang="zh-CN"/>
          </a:p>
        </p:txBody>
      </p:sp>
      <p:sp>
        <p:nvSpPr>
          <p:cNvPr id="80" name="文本框 79"/>
          <p:cNvSpPr txBox="1"/>
          <p:nvPr/>
        </p:nvSpPr>
        <p:spPr>
          <a:xfrm>
            <a:off x="10327640" y="161988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" name="组合 2"/>
          <p:cNvGrpSpPr/>
          <p:nvPr/>
        </p:nvGrpSpPr>
        <p:grpSpPr>
          <a:xfrm>
            <a:off x="1590675" y="926465"/>
            <a:ext cx="4808855" cy="3983355"/>
            <a:chOff x="2505" y="1459"/>
            <a:chExt cx="7573" cy="6273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02" y="7112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602" y="7112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05" y="1459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05" y="1459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30" y="59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9" name="组合 28"/>
          <p:cNvGrpSpPr/>
          <p:nvPr/>
        </p:nvGrpSpPr>
        <p:grpSpPr>
          <a:xfrm>
            <a:off x="1611630" y="948690"/>
            <a:ext cx="4878070" cy="3950335"/>
            <a:chOff x="2538" y="1494"/>
            <a:chExt cx="7682" cy="6221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3236" y="1751"/>
              <a:ext cx="51" cy="536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287" y="7095"/>
              <a:ext cx="6457" cy="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744" y="7095"/>
            <a:ext cx="477" cy="6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9744" y="7095"/>
                          <a:ext cx="477" cy="62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538" y="1494"/>
            <a:ext cx="527" cy="6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2538" y="1494"/>
                          <a:ext cx="527" cy="62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椭圆 60"/>
            <p:cNvSpPr/>
            <p:nvPr/>
          </p:nvSpPr>
          <p:spPr>
            <a:xfrm>
              <a:off x="7518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3" name="椭圆 62"/>
            <p:cNvSpPr/>
            <p:nvPr/>
          </p:nvSpPr>
          <p:spPr>
            <a:xfrm>
              <a:off x="4807" y="270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椭圆 6"/>
            <p:cNvSpPr/>
            <p:nvPr/>
          </p:nvSpPr>
          <p:spPr>
            <a:xfrm>
              <a:off x="5832" y="245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13" y="356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椭圆 5"/>
            <p:cNvSpPr/>
            <p:nvPr/>
          </p:nvSpPr>
          <p:spPr>
            <a:xfrm>
              <a:off x="6427" y="4360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469" y="228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2" name="椭圆 41"/>
            <p:cNvSpPr/>
            <p:nvPr/>
          </p:nvSpPr>
          <p:spPr>
            <a:xfrm>
              <a:off x="7313" y="602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3" name="椭圆 42"/>
            <p:cNvSpPr/>
            <p:nvPr/>
          </p:nvSpPr>
          <p:spPr>
            <a:xfrm>
              <a:off x="5217" y="3222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7" name="椭圆 46"/>
            <p:cNvSpPr/>
            <p:nvPr/>
          </p:nvSpPr>
          <p:spPr>
            <a:xfrm>
              <a:off x="8229" y="6346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8" name="椭圆 47"/>
            <p:cNvSpPr/>
            <p:nvPr/>
          </p:nvSpPr>
          <p:spPr>
            <a:xfrm>
              <a:off x="4379" y="3703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0" name="椭圆 49"/>
            <p:cNvSpPr/>
            <p:nvPr/>
          </p:nvSpPr>
          <p:spPr>
            <a:xfrm>
              <a:off x="5012" y="4189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51" name="椭圆 50"/>
            <p:cNvSpPr/>
            <p:nvPr/>
          </p:nvSpPr>
          <p:spPr>
            <a:xfrm>
              <a:off x="6674" y="3051"/>
              <a:ext cx="205" cy="17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90" y="3393"/>
            <a:ext cx="613" cy="6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6" name="" r:id="rId5" imgW="190500" imgH="190500" progId="Equation.KSEE3">
                    <p:embed/>
                  </p:oleObj>
                </mc:Choice>
                <mc:Fallback>
                  <p:oleObj name="" r:id="rId5" imgW="190500" imgH="1905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4990" y="3393"/>
                          <a:ext cx="613" cy="6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54" name="等腰三角形 53"/>
            <p:cNvSpPr/>
            <p:nvPr/>
          </p:nvSpPr>
          <p:spPr>
            <a:xfrm>
              <a:off x="5603" y="3505"/>
              <a:ext cx="229" cy="193"/>
            </a:xfrm>
            <a:prstGeom prst="triangl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3" name="直接连接符 2"/>
            <p:cNvCxnSpPr>
              <a:stCxn id="54" idx="5"/>
              <a:endCxn id="61" idx="2"/>
            </p:cNvCxnSpPr>
            <p:nvPr/>
          </p:nvCxnSpPr>
          <p:spPr>
            <a:xfrm flipV="1">
              <a:off x="5775" y="3137"/>
              <a:ext cx="1743" cy="46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/>
            <p:cNvCxnSpPr>
              <a:endCxn id="42" idx="1"/>
            </p:cNvCxnSpPr>
            <p:nvPr/>
          </p:nvCxnSpPr>
          <p:spPr>
            <a:xfrm>
              <a:off x="5788" y="3618"/>
              <a:ext cx="1555" cy="2428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>
              <a:stCxn id="61" idx="4"/>
              <a:endCxn id="42" idx="1"/>
            </p:cNvCxnSpPr>
            <p:nvPr/>
          </p:nvCxnSpPr>
          <p:spPr>
            <a:xfrm flipH="1">
              <a:off x="7343" y="3222"/>
              <a:ext cx="278" cy="2824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菱形 11"/>
            <p:cNvSpPr/>
            <p:nvPr/>
          </p:nvSpPr>
          <p:spPr>
            <a:xfrm>
              <a:off x="6896" y="4189"/>
              <a:ext cx="240" cy="222"/>
            </a:xfrm>
            <a:prstGeom prst="diamond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13" name="直接连接符 12"/>
            <p:cNvCxnSpPr>
              <a:stCxn id="61" idx="3"/>
              <a:endCxn id="12" idx="0"/>
            </p:cNvCxnSpPr>
            <p:nvPr/>
          </p:nvCxnSpPr>
          <p:spPr>
            <a:xfrm flipH="1">
              <a:off x="7016" y="3197"/>
              <a:ext cx="532" cy="992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>
              <a:stCxn id="12" idx="2"/>
            </p:cNvCxnSpPr>
            <p:nvPr/>
          </p:nvCxnSpPr>
          <p:spPr>
            <a:xfrm>
              <a:off x="7016" y="4411"/>
              <a:ext cx="330" cy="1605"/>
            </a:xfrm>
            <a:prstGeom prst="line">
              <a:avLst/>
            </a:prstGeom>
            <a:ln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7" name="对象 1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361" y="4014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" r:id="rId7" imgW="177165" imgH="177165" progId="Equation.KSEE3">
                    <p:embed/>
                  </p:oleObj>
                </mc:Choice>
                <mc:Fallback>
                  <p:oleObj name="" r:id="rId7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361" y="4014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" name="对象 1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231" y="4706"/>
            <a:ext cx="49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" name="" r:id="rId9" imgW="152400" imgH="177165" progId="Equation.KSEE3">
                    <p:embed/>
                  </p:oleObj>
                </mc:Choice>
                <mc:Fallback>
                  <p:oleObj name="" r:id="rId9" imgW="152400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7231" y="4706"/>
                          <a:ext cx="49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对象 20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605" y="3546"/>
            <a:ext cx="450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2" name="" r:id="rId11" imgW="139700" imgH="165100" progId="Equation.KSEE3">
                    <p:embed/>
                  </p:oleObj>
                </mc:Choice>
                <mc:Fallback>
                  <p:oleObj name="" r:id="rId11" imgW="1397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6605" y="3546"/>
                          <a:ext cx="450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95" y="6037"/>
            <a:ext cx="571" cy="5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13" imgW="177165" imgH="177165" progId="Equation.KSEE3">
                    <p:embed/>
                  </p:oleObj>
                </mc:Choice>
                <mc:Fallback>
                  <p:oleObj name="" r:id="rId13" imgW="177165" imgH="177165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6895" y="6037"/>
                          <a:ext cx="571" cy="57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5" name="对象 2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7793" y="2664"/>
            <a:ext cx="532" cy="5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6" name="" r:id="rId15" imgW="165100" imgH="165100" progId="Equation.KSEE3">
                    <p:embed/>
                  </p:oleObj>
                </mc:Choice>
                <mc:Fallback>
                  <p:oleObj name="" r:id="rId15" imgW="165100" imgH="165100" progId="Equation.KSEE3">
                    <p:embed/>
                    <p:pic>
                      <p:nvPicPr>
                        <p:cNvPr id="0" name="图片 102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7793" y="2664"/>
                          <a:ext cx="532" cy="53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7" name="椭圆 26"/>
            <p:cNvSpPr/>
            <p:nvPr/>
          </p:nvSpPr>
          <p:spPr>
            <a:xfrm>
              <a:off x="7074" y="377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7033" y="4906"/>
              <a:ext cx="205" cy="171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" name="文本框 39"/>
          <p:cNvSpPr txBox="1"/>
          <p:nvPr/>
        </p:nvSpPr>
        <p:spPr>
          <a:xfrm>
            <a:off x="6887845" y="5779770"/>
            <a:ext cx="378015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根据公式合成新样本     和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，放入数据集</a:t>
            </a:r>
            <a:r>
              <a:rPr lang="en-US" altLang="zh-CN" sz="2400">
                <a:sym typeface="+mn-ea"/>
              </a:rPr>
              <a:t>X</a:t>
            </a:r>
            <a:r>
              <a:rPr lang="en-US" altLang="zh-CN" sz="2400" baseline="-25000">
                <a:sym typeface="+mn-ea"/>
              </a:rPr>
              <a:t>new</a:t>
            </a:r>
            <a:endParaRPr lang="zh-CN" altLang="en-US" sz="2400">
              <a:sym typeface="+mn-ea"/>
            </a:endParaRPr>
          </a:p>
        </p:txBody>
      </p:sp>
      <p:sp>
        <p:nvSpPr>
          <p:cNvPr id="2" name="圆角矩形 1"/>
          <p:cNvSpPr/>
          <p:nvPr/>
        </p:nvSpPr>
        <p:spPr>
          <a:xfrm>
            <a:off x="1557020" y="202565"/>
            <a:ext cx="3318510" cy="837565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" name="直接箭头连接符 2"/>
          <p:cNvCxnSpPr>
            <a:stCxn id="2" idx="2"/>
            <a:endCxn id="6" idx="0"/>
          </p:cNvCxnSpPr>
          <p:nvPr/>
        </p:nvCxnSpPr>
        <p:spPr>
          <a:xfrm flipH="1">
            <a:off x="3215640" y="1040130"/>
            <a:ext cx="635" cy="953135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矩形 5"/>
          <p:cNvSpPr/>
          <p:nvPr/>
        </p:nvSpPr>
        <p:spPr>
          <a:xfrm>
            <a:off x="1457960" y="1993265"/>
            <a:ext cx="3514725" cy="95694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457960" y="3759835"/>
            <a:ext cx="3514725" cy="101092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9" name="菱形 8"/>
          <p:cNvSpPr/>
          <p:nvPr/>
        </p:nvSpPr>
        <p:spPr>
          <a:xfrm>
            <a:off x="6243320" y="3398520"/>
            <a:ext cx="4745990" cy="1732915"/>
          </a:xfrm>
          <a:prstGeom prst="diamond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/>
            <a:endParaRPr lang="zh-CN" altLang="en-US">
              <a:sym typeface="+mn-ea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457960" y="5697855"/>
            <a:ext cx="351409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1858010" y="382270"/>
            <a:ext cx="2779395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获取少数类样本集</a:t>
            </a:r>
            <a:r>
              <a:rPr lang="en-US" altLang="zh-CN" sz="2400"/>
              <a:t>X</a:t>
            </a:r>
            <a:endParaRPr lang="en-US" altLang="zh-CN" sz="2400"/>
          </a:p>
        </p:txBody>
      </p:sp>
      <p:sp>
        <p:nvSpPr>
          <p:cNvPr id="12" name="文本框 11"/>
          <p:cNvSpPr txBox="1"/>
          <p:nvPr/>
        </p:nvSpPr>
        <p:spPr>
          <a:xfrm>
            <a:off x="1703070" y="2060575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400">
                <a:sym typeface="+mn-ea"/>
              </a:rPr>
              <a:t>根据公式求取少数类</a:t>
            </a:r>
            <a:endParaRPr lang="zh-CN" altLang="en-US" sz="2400">
              <a:sym typeface="+mn-ea"/>
            </a:endParaRPr>
          </a:p>
          <a:p>
            <a:pPr algn="ctr"/>
            <a:r>
              <a:rPr lang="zh-CN" altLang="en-US" sz="2400">
                <a:sym typeface="+mn-ea"/>
              </a:rPr>
              <a:t>样本的重心点</a:t>
            </a:r>
            <a:endParaRPr lang="zh-CN" altLang="en-US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735455" y="3853180"/>
            <a:ext cx="2926080" cy="8229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>
                <a:sym typeface="+mn-ea"/>
              </a:rPr>
              <a:t>随机选取两个少数类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样本      ，</a:t>
            </a:r>
            <a:endParaRPr lang="en-US" altLang="zh-CN" sz="2400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 flipV="1">
            <a:off x="8611870" y="5127625"/>
            <a:ext cx="3175" cy="5880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5521960" y="3759835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否</a:t>
            </a:r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947420" y="5757545"/>
            <a:ext cx="4069715" cy="8261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/>
            <a:r>
              <a:rPr lang="en-US" altLang="zh-CN" sz="2400">
                <a:sym typeface="+mn-ea"/>
              </a:rPr>
              <a:t>           </a:t>
            </a:r>
            <a:r>
              <a:rPr lang="zh-CN" altLang="en-US" sz="2400">
                <a:sym typeface="+mn-ea"/>
              </a:rPr>
              <a:t>通过      ，     ，    求取 </a:t>
            </a:r>
            <a:endParaRPr lang="zh-CN" altLang="en-US" sz="2400">
              <a:sym typeface="+mn-ea"/>
            </a:endParaRPr>
          </a:p>
          <a:p>
            <a:pPr algn="l"/>
            <a:r>
              <a:rPr lang="zh-CN" altLang="en-US" sz="2400">
                <a:sym typeface="+mn-ea"/>
              </a:rPr>
              <a:t>                小区域重心点</a:t>
            </a:r>
            <a:endParaRPr lang="en-US" altLang="zh-CN" sz="2400"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757670" y="3987800"/>
            <a:ext cx="3701415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计算非平衡率</a:t>
            </a:r>
            <a:r>
              <a:rPr lang="en-US" altLang="zh-CN" sz="2400"/>
              <a:t>R</a:t>
            </a:r>
            <a:r>
              <a:rPr lang="zh-CN" altLang="en-US" sz="2400"/>
              <a:t>，非平衡率</a:t>
            </a:r>
            <a:endParaRPr lang="zh-CN" altLang="en-US" sz="2400"/>
          </a:p>
          <a:p>
            <a:pPr algn="ctr"/>
            <a:r>
              <a:rPr lang="zh-CN" altLang="en-US" sz="2400"/>
              <a:t>是否小于目标值</a:t>
            </a:r>
            <a:endParaRPr lang="zh-CN" altLang="en-US" sz="2400"/>
          </a:p>
        </p:txBody>
      </p:sp>
      <p:cxnSp>
        <p:nvCxnSpPr>
          <p:cNvPr id="22" name="直接箭头连接符 21"/>
          <p:cNvCxnSpPr/>
          <p:nvPr/>
        </p:nvCxnSpPr>
        <p:spPr>
          <a:xfrm flipH="1">
            <a:off x="3242310" y="2950210"/>
            <a:ext cx="1270" cy="8293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8589645" y="2750820"/>
            <a:ext cx="487680" cy="4572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2400"/>
              <a:t>是</a:t>
            </a:r>
            <a:endParaRPr lang="zh-CN" altLang="en-US"/>
          </a:p>
        </p:txBody>
      </p:sp>
      <p:sp>
        <p:nvSpPr>
          <p:cNvPr id="25" name="圆角矩形 24"/>
          <p:cNvSpPr/>
          <p:nvPr/>
        </p:nvSpPr>
        <p:spPr>
          <a:xfrm>
            <a:off x="6631940" y="1583055"/>
            <a:ext cx="3951605" cy="914400"/>
          </a:xfrm>
          <a:prstGeom prst="round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83865" y="424688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1" imgW="190500" imgH="190500" progId="Equation.KSEE3">
                  <p:embed/>
                </p:oleObj>
              </mc:Choice>
              <mc:Fallback>
                <p:oleObj name="" r:id="rId1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983865" y="424688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79165" y="4257675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3" imgW="203200" imgH="190500" progId="Equation.KSEE3">
                  <p:embed/>
                </p:oleObj>
              </mc:Choice>
              <mc:Fallback>
                <p:oleObj name="" r:id="rId3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79165" y="4257675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对象 2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2520" y="5779770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" name="" r:id="rId5" imgW="190500" imgH="190500" progId="Equation.KSEE3">
                  <p:embed/>
                </p:oleObj>
              </mc:Choice>
              <mc:Fallback>
                <p:oleObj name="" r:id="rId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2520" y="5779770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对象 2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979420" y="5781040"/>
          <a:ext cx="45910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" name="" r:id="rId6" imgW="203200" imgH="190500" progId="Equation.KSEE3">
                  <p:embed/>
                </p:oleObj>
              </mc:Choice>
              <mc:Fallback>
                <p:oleObj name="" r:id="rId6" imgW="2032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979420" y="5781040"/>
                        <a:ext cx="45910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025265" y="2464435"/>
          <a:ext cx="429895" cy="42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7" imgW="190500" imgH="190500" progId="Equation.KSEE3">
                  <p:embed/>
                </p:oleObj>
              </mc:Choice>
              <mc:Fallback>
                <p:oleObj name="" r:id="rId7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025265" y="2464435"/>
                        <a:ext cx="429895" cy="42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94100" y="5782945"/>
          <a:ext cx="431165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" name="" r:id="rId9" imgW="190500" imgH="190500" progId="Equation.KSEE3">
                  <p:embed/>
                </p:oleObj>
              </mc:Choice>
              <mc:Fallback>
                <p:oleObj name="" r:id="rId9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594100" y="5782945"/>
                        <a:ext cx="431165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991610" y="6178550"/>
          <a:ext cx="400685" cy="400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177165" imgH="177165" progId="Equation.KSEE3">
                  <p:embed/>
                </p:oleObj>
              </mc:Choice>
              <mc:Fallback>
                <p:oleObj name="" r:id="rId11" imgW="177165" imgH="177165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91610" y="6178550"/>
                        <a:ext cx="400685" cy="400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箭头连接符 36"/>
          <p:cNvCxnSpPr>
            <a:endCxn id="10" idx="0"/>
          </p:cNvCxnSpPr>
          <p:nvPr/>
        </p:nvCxnSpPr>
        <p:spPr>
          <a:xfrm>
            <a:off x="3207385" y="4770755"/>
            <a:ext cx="7620" cy="92710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/>
          <p:cNvSpPr/>
          <p:nvPr/>
        </p:nvSpPr>
        <p:spPr>
          <a:xfrm>
            <a:off x="6631940" y="5708650"/>
            <a:ext cx="4014470" cy="9461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9" name="直接箭头连接符 38"/>
          <p:cNvCxnSpPr>
            <a:endCxn id="38" idx="1"/>
          </p:cNvCxnSpPr>
          <p:nvPr/>
        </p:nvCxnSpPr>
        <p:spPr>
          <a:xfrm flipV="1">
            <a:off x="4972685" y="6181725"/>
            <a:ext cx="1659255" cy="381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04070" y="5781040"/>
          <a:ext cx="444500" cy="477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13" imgW="177165" imgH="190500" progId="Equation.KSEE3">
                  <p:embed/>
                </p:oleObj>
              </mc:Choice>
              <mc:Fallback>
                <p:oleObj name="" r:id="rId13" imgW="177165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04070" y="5781040"/>
                        <a:ext cx="444500" cy="477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对象 4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242175" y="6115685"/>
          <a:ext cx="507365" cy="5067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15" imgW="190500" imgH="190500" progId="Equation.KSEE3">
                  <p:embed/>
                </p:oleObj>
              </mc:Choice>
              <mc:Fallback>
                <p:oleObj name="" r:id="rId15" imgW="190500" imgH="1905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7242175" y="6115685"/>
                        <a:ext cx="507365" cy="5067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46" name="直接箭头连接符 45"/>
          <p:cNvCxnSpPr>
            <a:stCxn id="9" idx="1"/>
            <a:endCxn id="7" idx="3"/>
          </p:cNvCxnSpPr>
          <p:nvPr/>
        </p:nvCxnSpPr>
        <p:spPr>
          <a:xfrm flipH="1">
            <a:off x="4972685" y="4265295"/>
            <a:ext cx="1270635" cy="0"/>
          </a:xfrm>
          <a:prstGeom prst="straightConnector1">
            <a:avLst/>
          </a:prstGeom>
          <a:ln w="6350"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文本框 46"/>
          <p:cNvSpPr txBox="1"/>
          <p:nvPr/>
        </p:nvSpPr>
        <p:spPr>
          <a:xfrm>
            <a:off x="6742430" y="1583055"/>
            <a:ext cx="3731260" cy="8261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zh-CN" altLang="en-US" sz="2400"/>
              <a:t>将</a:t>
            </a:r>
            <a:r>
              <a:rPr lang="en-US" altLang="zh-CN" sz="2400"/>
              <a:t>X</a:t>
            </a:r>
            <a:r>
              <a:rPr lang="en-US" altLang="zh-CN" sz="2400" baseline="-25000"/>
              <a:t>new</a:t>
            </a:r>
            <a:r>
              <a:rPr lang="zh-CN" altLang="en-US" sz="2400"/>
              <a:t>放入原数据集中作为</a:t>
            </a:r>
            <a:endParaRPr lang="zh-CN" altLang="en-US" sz="2400"/>
          </a:p>
          <a:p>
            <a:pPr algn="ctr"/>
            <a:r>
              <a:rPr lang="zh-CN" altLang="en-US" sz="2400"/>
              <a:t>分类的训练样本</a:t>
            </a:r>
            <a:endParaRPr lang="zh-CN" altLang="en-US" sz="2400"/>
          </a:p>
        </p:txBody>
      </p:sp>
      <p:cxnSp>
        <p:nvCxnSpPr>
          <p:cNvPr id="48" name="直接箭头连接符 47"/>
          <p:cNvCxnSpPr/>
          <p:nvPr/>
        </p:nvCxnSpPr>
        <p:spPr>
          <a:xfrm flipV="1">
            <a:off x="8611235" y="2495550"/>
            <a:ext cx="3810" cy="902970"/>
          </a:xfrm>
          <a:prstGeom prst="straightConnector1">
            <a:avLst/>
          </a:prstGeom>
          <a:ln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" y="44450"/>
            <a:ext cx="7315200" cy="5486400"/>
          </a:xfrm>
          <a:prstGeom prst="rect">
            <a:avLst/>
          </a:prstGeom>
        </p:spPr>
      </p:pic>
      <p:sp>
        <p:nvSpPr>
          <p:cNvPr id="2" name="任意多边形 1"/>
          <p:cNvSpPr/>
          <p:nvPr/>
        </p:nvSpPr>
        <p:spPr>
          <a:xfrm>
            <a:off x="1282700" y="802640"/>
            <a:ext cx="6710045" cy="3931285"/>
          </a:xfrm>
          <a:custGeom>
            <a:avLst/>
            <a:gdLst>
              <a:gd name="connisteX0" fmla="*/ 0 w 6710045"/>
              <a:gd name="connsiteY0" fmla="*/ 3931154 h 3931154"/>
              <a:gd name="connisteX1" fmla="*/ 1957705 w 6710045"/>
              <a:gd name="connsiteY1" fmla="*/ 1744849 h 3931154"/>
              <a:gd name="connisteX2" fmla="*/ 5133340 w 6710045"/>
              <a:gd name="connsiteY2" fmla="*/ 15744 h 3931154"/>
              <a:gd name="connisteX3" fmla="*/ 6710045 w 6710045"/>
              <a:gd name="connsiteY3" fmla="*/ 994279 h 3931154"/>
              <a:gd name="connisteX4" fmla="*/ 6840855 w 6710045"/>
              <a:gd name="connsiteY4" fmla="*/ 831719 h 3931154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6710045" h="3931154">
                <a:moveTo>
                  <a:pt x="0" y="3931154"/>
                </a:moveTo>
                <a:cubicBezTo>
                  <a:pt x="328295" y="3528564"/>
                  <a:pt x="930910" y="2527804"/>
                  <a:pt x="1957705" y="1744849"/>
                </a:cubicBezTo>
                <a:cubicBezTo>
                  <a:pt x="2984500" y="961894"/>
                  <a:pt x="4182745" y="165604"/>
                  <a:pt x="5133340" y="15744"/>
                </a:cubicBezTo>
                <a:cubicBezTo>
                  <a:pt x="6083935" y="-134116"/>
                  <a:pt x="6368415" y="831084"/>
                  <a:pt x="6710045" y="994279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1293495" y="796925"/>
            <a:ext cx="5111750" cy="3969385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grpSp>
        <p:nvGrpSpPr>
          <p:cNvPr id="16" name="组合 15"/>
          <p:cNvGrpSpPr/>
          <p:nvPr/>
        </p:nvGrpSpPr>
        <p:grpSpPr>
          <a:xfrm>
            <a:off x="6981825" y="3374390"/>
            <a:ext cx="4861560" cy="2762250"/>
            <a:chOff x="10995" y="5314"/>
            <a:chExt cx="7656" cy="4350"/>
          </a:xfrm>
        </p:grpSpPr>
        <p:sp>
          <p:nvSpPr>
            <p:cNvPr id="5" name="矩形 4"/>
            <p:cNvSpPr/>
            <p:nvPr/>
          </p:nvSpPr>
          <p:spPr>
            <a:xfrm>
              <a:off x="10995" y="5314"/>
              <a:ext cx="7656" cy="4350"/>
            </a:xfrm>
            <a:prstGeom prst="rect">
              <a:avLst/>
            </a:prstGeom>
            <a:noFill/>
            <a:ln w="635"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6" name="直接连接符 5"/>
            <p:cNvCxnSpPr/>
            <p:nvPr/>
          </p:nvCxnSpPr>
          <p:spPr>
            <a:xfrm>
              <a:off x="11628" y="6495"/>
              <a:ext cx="411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/>
            <p:cNvSpPr txBox="1"/>
            <p:nvPr/>
          </p:nvSpPr>
          <p:spPr>
            <a:xfrm>
              <a:off x="12570" y="5999"/>
              <a:ext cx="35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I</a:t>
              </a:r>
              <a:r>
                <a:rPr lang="zh-CN" altLang="en-US"/>
                <a:t>mproved </a:t>
              </a:r>
              <a:r>
                <a:rPr lang="en-US" altLang="zh-CN"/>
                <a:t>SMOTE</a:t>
              </a:r>
              <a:endParaRPr lang="en-US" altLang="zh-CN"/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1628" y="7328"/>
              <a:ext cx="411" cy="0"/>
            </a:xfrm>
            <a:prstGeom prst="line">
              <a:avLst/>
            </a:prstGeom>
            <a:ln>
              <a:solidFill>
                <a:srgbClr val="0070C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文本框 10"/>
            <p:cNvSpPr txBox="1"/>
            <p:nvPr/>
          </p:nvSpPr>
          <p:spPr>
            <a:xfrm>
              <a:off x="12566" y="6926"/>
              <a:ext cx="35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Without </a:t>
              </a:r>
              <a:r>
                <a:rPr lang="en-US" altLang="zh-CN"/>
                <a:t>SMOTE</a:t>
              </a:r>
              <a:endParaRPr lang="en-US" altLang="zh-CN"/>
            </a:p>
          </p:txBody>
        </p:sp>
        <p:cxnSp>
          <p:nvCxnSpPr>
            <p:cNvPr id="12" name="直接连接符 11"/>
            <p:cNvCxnSpPr/>
            <p:nvPr/>
          </p:nvCxnSpPr>
          <p:spPr>
            <a:xfrm>
              <a:off x="11628" y="8230"/>
              <a:ext cx="411" cy="0"/>
            </a:xfrm>
            <a:prstGeom prst="line">
              <a:avLst/>
            </a:prstGeom>
            <a:ln>
              <a:solidFill>
                <a:srgbClr val="00B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/>
            <p:cNvSpPr txBox="1"/>
            <p:nvPr/>
          </p:nvSpPr>
          <p:spPr>
            <a:xfrm>
              <a:off x="12587" y="7940"/>
              <a:ext cx="35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Traditional </a:t>
              </a:r>
              <a:r>
                <a:rPr lang="en-US" altLang="zh-CN"/>
                <a:t>SMOTE</a:t>
              </a:r>
              <a:endParaRPr lang="en-US" altLang="zh-CN"/>
            </a:p>
          </p:txBody>
        </p:sp>
        <p:cxnSp>
          <p:nvCxnSpPr>
            <p:cNvPr id="14" name="直接连接符 13"/>
            <p:cNvCxnSpPr/>
            <p:nvPr/>
          </p:nvCxnSpPr>
          <p:spPr>
            <a:xfrm>
              <a:off x="11628" y="8926"/>
              <a:ext cx="411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/>
            <p:cNvSpPr txBox="1"/>
            <p:nvPr/>
          </p:nvSpPr>
          <p:spPr>
            <a:xfrm>
              <a:off x="12587" y="8636"/>
              <a:ext cx="3597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/>
                <a:t>Luck</a:t>
              </a:r>
              <a:endParaRPr lang="en-US" altLang="zh-CN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" name="图片 30" descr="figure_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56690" y="290195"/>
            <a:ext cx="8319770" cy="6241415"/>
          </a:xfrm>
          <a:prstGeom prst="rect">
            <a:avLst/>
          </a:prstGeom>
        </p:spPr>
      </p:pic>
      <p:sp>
        <p:nvSpPr>
          <p:cNvPr id="3" name="任意多边形 2"/>
          <p:cNvSpPr/>
          <p:nvPr/>
        </p:nvSpPr>
        <p:spPr>
          <a:xfrm>
            <a:off x="2780030" y="1132840"/>
            <a:ext cx="5882640" cy="4568190"/>
          </a:xfrm>
          <a:custGeom>
            <a:avLst/>
            <a:gdLst>
              <a:gd name="connisteX0" fmla="*/ 0 w 5111750"/>
              <a:gd name="connsiteY0" fmla="*/ 3969385 h 3969385"/>
              <a:gd name="connisteX1" fmla="*/ 598170 w 5111750"/>
              <a:gd name="connsiteY1" fmla="*/ 2098675 h 3969385"/>
              <a:gd name="connisteX2" fmla="*/ 1500505 w 5111750"/>
              <a:gd name="connsiteY2" fmla="*/ 1011555 h 3969385"/>
              <a:gd name="connisteX3" fmla="*/ 3447415 w 5111750"/>
              <a:gd name="connsiteY3" fmla="*/ 347980 h 3969385"/>
              <a:gd name="connisteX4" fmla="*/ 5111750 w 5111750"/>
              <a:gd name="connsiteY4" fmla="*/ 0 h 396938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11750" h="3969385">
                <a:moveTo>
                  <a:pt x="0" y="3969385"/>
                </a:moveTo>
                <a:cubicBezTo>
                  <a:pt x="101600" y="3616960"/>
                  <a:pt x="297815" y="2690495"/>
                  <a:pt x="598170" y="2098675"/>
                </a:cubicBezTo>
                <a:cubicBezTo>
                  <a:pt x="898525" y="1506855"/>
                  <a:pt x="930910" y="1361440"/>
                  <a:pt x="1500505" y="1011555"/>
                </a:cubicBezTo>
                <a:cubicBezTo>
                  <a:pt x="2070100" y="661670"/>
                  <a:pt x="2725420" y="550545"/>
                  <a:pt x="3447415" y="347980"/>
                </a:cubicBezTo>
                <a:cubicBezTo>
                  <a:pt x="4169410" y="145415"/>
                  <a:pt x="4817745" y="56515"/>
                  <a:pt x="5111750" y="0"/>
                </a:cubicBezTo>
              </a:path>
            </a:pathLst>
          </a:cu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2780030" y="1132205"/>
            <a:ext cx="5920105" cy="4568825"/>
          </a:xfrm>
          <a:custGeom>
            <a:avLst/>
            <a:gdLst>
              <a:gd name="connisteX0" fmla="*/ 0 w 5144135"/>
              <a:gd name="connsiteY0" fmla="*/ 3970020 h 3970020"/>
              <a:gd name="connisteX1" fmla="*/ 1370330 w 5144135"/>
              <a:gd name="connsiteY1" fmla="*/ 1990725 h 3970020"/>
              <a:gd name="connisteX2" fmla="*/ 3567430 w 5144135"/>
              <a:gd name="connsiteY2" fmla="*/ 652780 h 3970020"/>
              <a:gd name="connisteX3" fmla="*/ 5144135 w 5144135"/>
              <a:gd name="connsiteY3" fmla="*/ 0 h 3970020"/>
              <a:gd name="connisteX4" fmla="*/ 5176520 w 5144135"/>
              <a:gd name="connsiteY4" fmla="*/ 0 h 3970020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</a:cxnLst>
            <a:rect l="l" t="t" r="r" b="b"/>
            <a:pathLst>
              <a:path w="5144135" h="3970020">
                <a:moveTo>
                  <a:pt x="0" y="3970020"/>
                </a:moveTo>
                <a:cubicBezTo>
                  <a:pt x="229870" y="3601085"/>
                  <a:pt x="656590" y="2654300"/>
                  <a:pt x="1370330" y="1990725"/>
                </a:cubicBezTo>
                <a:cubicBezTo>
                  <a:pt x="2084070" y="1327150"/>
                  <a:pt x="2812415" y="1050925"/>
                  <a:pt x="3567430" y="652780"/>
                </a:cubicBezTo>
                <a:cubicBezTo>
                  <a:pt x="4322445" y="254635"/>
                  <a:pt x="4822190" y="130810"/>
                  <a:pt x="5144135" y="0"/>
                </a:cubicBezTo>
              </a:path>
            </a:pathLst>
          </a:custGeom>
          <a:noFill/>
          <a:ln>
            <a:solidFill>
              <a:srgbClr val="0070C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5410835" y="4352925"/>
            <a:ext cx="3435350" cy="1452880"/>
          </a:xfrm>
          <a:prstGeom prst="rect">
            <a:avLst/>
          </a:prstGeom>
          <a:solidFill>
            <a:schemeClr val="bg1"/>
          </a:solidFill>
          <a:ln w="63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8" name="直接连接符 17"/>
          <p:cNvCxnSpPr/>
          <p:nvPr/>
        </p:nvCxnSpPr>
        <p:spPr>
          <a:xfrm>
            <a:off x="5612130" y="5581650"/>
            <a:ext cx="260985" cy="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5932805" y="5397500"/>
            <a:ext cx="2880995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I</a:t>
            </a:r>
            <a:r>
              <a:rPr lang="zh-CN" altLang="en-US"/>
              <a:t>mproved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(area=0.88)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0" name="直接连接符 19"/>
          <p:cNvCxnSpPr/>
          <p:nvPr/>
        </p:nvCxnSpPr>
        <p:spPr>
          <a:xfrm>
            <a:off x="5612130" y="4869180"/>
            <a:ext cx="260985" cy="0"/>
          </a:xfrm>
          <a:prstGeom prst="line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/>
          <p:cNvSpPr txBox="1"/>
          <p:nvPr/>
        </p:nvSpPr>
        <p:spPr>
          <a:xfrm>
            <a:off x="5927090" y="4684395"/>
            <a:ext cx="3382010" cy="6426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Without </a:t>
            </a:r>
            <a:r>
              <a:rPr lang="en-US" altLang="zh-CN"/>
              <a:t>SMOTE </a:t>
            </a:r>
            <a:r>
              <a:rPr lang="en-US" altLang="zh-CN">
                <a:sym typeface="+mn-ea"/>
              </a:rPr>
              <a:t>(area=0.61)</a:t>
            </a:r>
            <a:endParaRPr lang="en-US" altLang="zh-CN"/>
          </a:p>
          <a:p>
            <a:endParaRPr lang="en-US" altLang="zh-CN"/>
          </a:p>
        </p:txBody>
      </p:sp>
      <p:cxnSp>
        <p:nvCxnSpPr>
          <p:cNvPr id="22" name="直接连接符 21"/>
          <p:cNvCxnSpPr/>
          <p:nvPr/>
        </p:nvCxnSpPr>
        <p:spPr>
          <a:xfrm>
            <a:off x="5612130" y="5242560"/>
            <a:ext cx="260985" cy="0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5916295" y="5058410"/>
            <a:ext cx="3034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Traditional </a:t>
            </a:r>
            <a:r>
              <a:rPr lang="en-US" altLang="zh-CN"/>
              <a:t>SMOTE (area=0.72)</a:t>
            </a:r>
            <a:endParaRPr lang="en-US" altLang="zh-CN"/>
          </a:p>
        </p:txBody>
      </p:sp>
      <p:cxnSp>
        <p:nvCxnSpPr>
          <p:cNvPr id="24" name="直接连接符 23"/>
          <p:cNvCxnSpPr/>
          <p:nvPr/>
        </p:nvCxnSpPr>
        <p:spPr>
          <a:xfrm>
            <a:off x="5612130" y="4536440"/>
            <a:ext cx="26098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32805" y="4352290"/>
            <a:ext cx="2284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Luck</a:t>
            </a:r>
            <a:endParaRPr lang="en-US" altLang="zh-CN"/>
          </a:p>
        </p:txBody>
      </p:sp>
      <p:sp>
        <p:nvSpPr>
          <p:cNvPr id="29" name="矩形 28"/>
          <p:cNvSpPr/>
          <p:nvPr/>
        </p:nvSpPr>
        <p:spPr>
          <a:xfrm>
            <a:off x="3141980" y="600710"/>
            <a:ext cx="5144770" cy="2933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4380865" y="459105"/>
            <a:ext cx="29806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 ROC Curve Comparison</a:t>
            </a:r>
            <a:endParaRPr lang="en-US" altLang="zh-CN"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>
            <a:off x="1617345" y="5180965"/>
            <a:ext cx="5401310" cy="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1" name="直接连接符 10"/>
          <p:cNvCxnSpPr/>
          <p:nvPr/>
        </p:nvCxnSpPr>
        <p:spPr>
          <a:xfrm flipH="1" flipV="1">
            <a:off x="2047240" y="2094230"/>
            <a:ext cx="201612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3957320" y="2096770"/>
            <a:ext cx="52705" cy="30772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>
            <a:stCxn id="10" idx="6"/>
          </p:cNvCxnSpPr>
          <p:nvPr/>
        </p:nvCxnSpPr>
        <p:spPr>
          <a:xfrm flipH="1" flipV="1">
            <a:off x="2015490" y="3423285"/>
            <a:ext cx="3353435" cy="254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>
            <a:stCxn id="10" idx="6"/>
          </p:cNvCxnSpPr>
          <p:nvPr/>
        </p:nvCxnSpPr>
        <p:spPr>
          <a:xfrm flipH="1">
            <a:off x="5368290" y="3425825"/>
            <a:ext cx="635" cy="1758950"/>
          </a:xfrm>
          <a:prstGeom prst="line">
            <a:avLst/>
          </a:prstGeom>
          <a:ln w="9525"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7" idx="2"/>
          </p:cNvCxnSpPr>
          <p:nvPr/>
        </p:nvCxnSpPr>
        <p:spPr>
          <a:xfrm flipH="1" flipV="1">
            <a:off x="2078355" y="2953385"/>
            <a:ext cx="1115060" cy="254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3151505" y="2948305"/>
            <a:ext cx="0" cy="224980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H="1">
            <a:off x="2046605" y="4356735"/>
            <a:ext cx="2483485" cy="63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4519295" y="4356735"/>
            <a:ext cx="10795" cy="841375"/>
          </a:xfrm>
          <a:prstGeom prst="line">
            <a:avLst/>
          </a:prstGeom>
          <a:ln w="9525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48145" y="5198110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48145" y="5198110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箭头连接符 3"/>
          <p:cNvCxnSpPr/>
          <p:nvPr/>
        </p:nvCxnSpPr>
        <p:spPr>
          <a:xfrm flipV="1">
            <a:off x="1617345" y="5163185"/>
            <a:ext cx="6149340" cy="177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 flipV="1">
            <a:off x="2047240" y="1513205"/>
            <a:ext cx="0" cy="402145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椭圆 6"/>
          <p:cNvSpPr/>
          <p:nvPr/>
        </p:nvSpPr>
        <p:spPr>
          <a:xfrm rot="2700000">
            <a:off x="2912110" y="3319145"/>
            <a:ext cx="1920875" cy="631825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椭圆 9"/>
          <p:cNvSpPr/>
          <p:nvPr/>
        </p:nvSpPr>
        <p:spPr>
          <a:xfrm rot="2700000">
            <a:off x="3729355" y="2430780"/>
            <a:ext cx="1920875" cy="631825"/>
          </a:xfrm>
          <a:prstGeom prst="ellipse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2707005" y="2372360"/>
            <a:ext cx="697230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FF0000"/>
                </a:solidFill>
              </a:rPr>
              <a:t>C</a:t>
            </a:r>
            <a:r>
              <a:rPr lang="en-US" altLang="zh-CN" sz="3200" b="1" baseline="-25000">
                <a:solidFill>
                  <a:srgbClr val="FF0000"/>
                </a:solidFill>
                <a:uFillTx/>
              </a:rPr>
              <a:t>1</a:t>
            </a:r>
            <a:endParaRPr lang="en-US" altLang="zh-CN" sz="3200" b="1" baseline="-25000">
              <a:solidFill>
                <a:srgbClr val="FF0000"/>
              </a:solidFill>
              <a:uFillTx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787140" y="1417320"/>
            <a:ext cx="927735" cy="5835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rgbClr val="00B050"/>
                </a:solidFill>
              </a:rPr>
              <a:t>C</a:t>
            </a:r>
            <a:r>
              <a:rPr lang="en-US" altLang="zh-CN" sz="3200" b="1" baseline="-25000">
                <a:solidFill>
                  <a:srgbClr val="00B050"/>
                </a:solidFill>
                <a:uFillTx/>
              </a:rPr>
              <a:t>2</a:t>
            </a:r>
            <a:endParaRPr lang="en-US" altLang="zh-CN" sz="3200" b="1" baseline="-25000">
              <a:solidFill>
                <a:srgbClr val="00B050"/>
              </a:solidFill>
              <a:uFillTx/>
            </a:endParaRPr>
          </a:p>
        </p:txBody>
      </p:sp>
      <p:graphicFrame>
        <p:nvGraphicFramePr>
          <p:cNvPr id="22" name="对象 2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368425" y="1217295"/>
          <a:ext cx="450215" cy="532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39700" imgH="165100" progId="Equation.KSEE3">
                  <p:embed/>
                </p:oleObj>
              </mc:Choice>
              <mc:Fallback>
                <p:oleObj name="" r:id="rId1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8425" y="1217295"/>
                        <a:ext cx="450215" cy="532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对象 2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672070" y="5099685"/>
          <a:ext cx="445135" cy="579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27000" imgH="165100" progId="Equation.KSEE3">
                  <p:embed/>
                </p:oleObj>
              </mc:Choice>
              <mc:Fallback>
                <p:oleObj name="" r:id="rId3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672070" y="5099685"/>
                        <a:ext cx="445135" cy="579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 flipV="1">
            <a:off x="3744595" y="2479040"/>
            <a:ext cx="4022090" cy="3490595"/>
          </a:xfrm>
          <a:prstGeom prst="straightConnector1">
            <a:avLst/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7" idx="4"/>
          </p:cNvCxnSpPr>
          <p:nvPr/>
        </p:nvCxnSpPr>
        <p:spPr>
          <a:xfrm>
            <a:off x="3649345" y="3858895"/>
            <a:ext cx="1156970" cy="118808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/>
          <p:cNvCxnSpPr>
            <a:stCxn id="7" idx="0"/>
          </p:cNvCxnSpPr>
          <p:nvPr/>
        </p:nvCxnSpPr>
        <p:spPr>
          <a:xfrm>
            <a:off x="4096385" y="3411855"/>
            <a:ext cx="1219200" cy="124206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0" idx="4"/>
          </p:cNvCxnSpPr>
          <p:nvPr/>
        </p:nvCxnSpPr>
        <p:spPr>
          <a:xfrm>
            <a:off x="4466590" y="2970530"/>
            <a:ext cx="1262380" cy="124841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>
            <a:stCxn id="10" idx="0"/>
          </p:cNvCxnSpPr>
          <p:nvPr/>
        </p:nvCxnSpPr>
        <p:spPr>
          <a:xfrm>
            <a:off x="4913630" y="2523490"/>
            <a:ext cx="1303655" cy="130302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>
            <a:off x="6482715" y="1460500"/>
            <a:ext cx="795655" cy="12941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连接符 28"/>
          <p:cNvCxnSpPr/>
          <p:nvPr/>
        </p:nvCxnSpPr>
        <p:spPr>
          <a:xfrm flipH="1" flipV="1">
            <a:off x="4381500" y="1449705"/>
            <a:ext cx="2101215" cy="6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4316095" y="956945"/>
            <a:ext cx="287909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 i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Linear discriminant</a:t>
            </a:r>
            <a:endParaRPr lang="en-US" altLang="zh-CN" sz="2400" i="1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H="1" flipV="1">
            <a:off x="4262755" y="1601470"/>
            <a:ext cx="10795" cy="3773805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1924050" y="3710940"/>
            <a:ext cx="5100955" cy="1143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4471670" y="25895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066665" y="191643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99785" y="240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75539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79040" y="421386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cs typeface="Arial" panose="020B0604020202020204" pitchFamily="34" charset="0"/>
              </a:rPr>
              <a:t>×</a:t>
            </a:r>
            <a:endParaRPr lang="zh-CN" altLang="en-US" sz="2600"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837680" y="3710940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837680" y="3710940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5390" y="13620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755390" y="13620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38" name="组合 37"/>
          <p:cNvGrpSpPr/>
          <p:nvPr/>
        </p:nvGrpSpPr>
        <p:grpSpPr>
          <a:xfrm>
            <a:off x="6393815" y="162369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7042" y="407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7979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 flipH="1">
              <a:off x="4126" y="3155"/>
              <a:ext cx="5601" cy="4984"/>
            </a:xfrm>
            <a:prstGeom prst="line">
              <a:avLst/>
            </a:prstGeom>
            <a:ln w="635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8357" y="3464"/>
              <a:ext cx="479" cy="479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>
              <a:off x="7432" y="4560"/>
              <a:ext cx="308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H="1" flipV="1">
              <a:off x="9145" y="3669"/>
              <a:ext cx="376" cy="411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H="1" flipV="1">
              <a:off x="5856" y="6564"/>
              <a:ext cx="274" cy="34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>
              <a:off x="4298" y="7129"/>
              <a:ext cx="462" cy="46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组合 38"/>
          <p:cNvGrpSpPr/>
          <p:nvPr/>
        </p:nvGrpSpPr>
        <p:grpSpPr>
          <a:xfrm>
            <a:off x="749300" y="1645285"/>
            <a:ext cx="5267960" cy="4012565"/>
            <a:chOff x="3030" y="2145"/>
            <a:chExt cx="8296" cy="6319"/>
          </a:xfrm>
        </p:grpSpPr>
        <p:cxnSp>
          <p:nvCxnSpPr>
            <p:cNvPr id="40" name="直接箭头连接符 39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文本框 41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3" name="文本框 42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46" name="文本框 45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5" imgW="127000" imgH="165100" progId="Equation.KSEE3">
                    <p:embed/>
                  </p:oleObj>
                </mc:Choice>
                <mc:Fallback>
                  <p:oleObj name="" r:id="rId5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9" name="对象 4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0" name="" r:id="rId6" imgW="139700" imgH="165100" progId="Equation.KSEE3">
                    <p:embed/>
                  </p:oleObj>
                </mc:Choice>
                <mc:Fallback>
                  <p:oleObj name="" r:id="rId6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51" name="直接连接符 50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连接符 54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7" name="文本框 56"/>
          <p:cNvSpPr txBox="1"/>
          <p:nvPr/>
        </p:nvSpPr>
        <p:spPr>
          <a:xfrm>
            <a:off x="10080625" y="1485900"/>
            <a:ext cx="83693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000" b="1"/>
              <a:t>PCA</a:t>
            </a:r>
            <a:endParaRPr lang="en-US" altLang="zh-CN" sz="2000" b="1"/>
          </a:p>
        </p:txBody>
      </p:sp>
      <p:graphicFrame>
        <p:nvGraphicFramePr>
          <p:cNvPr id="58" name="对象 5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725035" y="4963160"/>
          <a:ext cx="27940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r:id="rId7" imgW="101600" imgH="165100" progId="Equation.KSEE3">
                  <p:embed/>
                </p:oleObj>
              </mc:Choice>
              <mc:Fallback>
                <p:oleObj name="" r:id="rId7" imgW="1016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725035" y="4963160"/>
                        <a:ext cx="27940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" name="对象 5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646410" y="2194560"/>
          <a:ext cx="349250" cy="454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" r:id="rId9" imgW="127000" imgH="165100" progId="Equation.KSEE3">
                  <p:embed/>
                </p:oleObj>
              </mc:Choice>
              <mc:Fallback>
                <p:oleObj name="" r:id="rId9" imgW="1270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0646410" y="2194560"/>
                        <a:ext cx="349250" cy="454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9" name="组合 18"/>
          <p:cNvGrpSpPr/>
          <p:nvPr/>
        </p:nvGrpSpPr>
        <p:grpSpPr>
          <a:xfrm>
            <a:off x="1924050" y="1362075"/>
            <a:ext cx="5267960" cy="4012565"/>
            <a:chOff x="3030" y="2145"/>
            <a:chExt cx="8296" cy="6319"/>
          </a:xfrm>
        </p:grpSpPr>
        <p:cxnSp>
          <p:nvCxnSpPr>
            <p:cNvPr id="5" name="直接箭头连接符 4"/>
            <p:cNvCxnSpPr/>
            <p:nvPr/>
          </p:nvCxnSpPr>
          <p:spPr>
            <a:xfrm flipH="1" flipV="1">
              <a:off x="6713" y="2522"/>
              <a:ext cx="17" cy="594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接箭头连接符 3"/>
            <p:cNvCxnSpPr/>
            <p:nvPr/>
          </p:nvCxnSpPr>
          <p:spPr>
            <a:xfrm flipV="1">
              <a:off x="3030" y="5844"/>
              <a:ext cx="8033" cy="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文本框 5"/>
            <p:cNvSpPr txBox="1"/>
            <p:nvPr/>
          </p:nvSpPr>
          <p:spPr>
            <a:xfrm>
              <a:off x="6939" y="4044"/>
              <a:ext cx="754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8014" y="3018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9291" y="378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91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3904" y="6636"/>
              <a:ext cx="618" cy="76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zh-CN" altLang="en-US" sz="2600">
                  <a:cs typeface="Arial" panose="020B0604020202020204" pitchFamily="34" charset="0"/>
                </a:rPr>
                <a:t>×</a:t>
              </a:r>
              <a:endParaRPr lang="zh-CN" altLang="en-US" sz="2600">
                <a:cs typeface="Arial" panose="020B0604020202020204" pitchFamily="34" charset="0"/>
              </a:endParaRPr>
            </a:p>
          </p:txBody>
        </p:sp>
        <p:graphicFrame>
          <p:nvGraphicFramePr>
            <p:cNvPr id="14" name="对象 1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768" y="5844"/>
            <a:ext cx="558" cy="7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" imgW="127000" imgH="165100" progId="Equation.KSEE3">
                    <p:embed/>
                  </p:oleObj>
                </mc:Choice>
                <mc:Fallback>
                  <p:oleObj name="" r:id="rId1" imgW="1270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0768" y="5844"/>
                          <a:ext cx="558" cy="7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5" name="对象 1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914" y="2145"/>
            <a:ext cx="612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" r:id="rId3" imgW="139700" imgH="165100" progId="Equation.KSEE3">
                    <p:embed/>
                  </p:oleObj>
                </mc:Choice>
                <mc:Fallback>
                  <p:oleObj name="" r:id="rId3" imgW="139700" imgH="1651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914" y="2145"/>
                          <a:ext cx="612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cxnSp>
          <p:nvCxnSpPr>
            <p:cNvPr id="3" name="直接连接符 2"/>
            <p:cNvCxnSpPr/>
            <p:nvPr/>
          </p:nvCxnSpPr>
          <p:spPr>
            <a:xfrm>
              <a:off x="4537" y="3892"/>
              <a:ext cx="4762" cy="4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284" y="4508"/>
              <a:ext cx="874" cy="977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H="1">
              <a:off x="6353" y="3549"/>
              <a:ext cx="1833" cy="2055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7329" y="4234"/>
              <a:ext cx="2192" cy="2193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4212" y="5159"/>
              <a:ext cx="1781" cy="178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6284" y="6084"/>
              <a:ext cx="668" cy="822"/>
            </a:xfrm>
            <a:prstGeom prst="line">
              <a:avLst/>
            </a:prstGeom>
            <a:ln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3" name="组合 52"/>
          <p:cNvGrpSpPr/>
          <p:nvPr/>
        </p:nvGrpSpPr>
        <p:grpSpPr>
          <a:xfrm>
            <a:off x="184150" y="1649730"/>
            <a:ext cx="3456940" cy="3559175"/>
            <a:chOff x="479" y="2659"/>
            <a:chExt cx="5444" cy="5605"/>
          </a:xfrm>
        </p:grpSpPr>
        <p:sp>
          <p:nvSpPr>
            <p:cNvPr id="17" name="矩形 16"/>
            <p:cNvSpPr/>
            <p:nvPr/>
          </p:nvSpPr>
          <p:spPr>
            <a:xfrm>
              <a:off x="1197" y="2950"/>
              <a:ext cx="4727" cy="46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cxnSp>
          <p:nvCxnSpPr>
            <p:cNvPr id="20" name="直接连接符 19"/>
            <p:cNvCxnSpPr/>
            <p:nvPr/>
          </p:nvCxnSpPr>
          <p:spPr>
            <a:xfrm>
              <a:off x="1197" y="3926"/>
              <a:ext cx="17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/>
          </p:nvCxnSpPr>
          <p:spPr>
            <a:xfrm>
              <a:off x="1180" y="4851"/>
              <a:ext cx="189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/>
            <p:cNvCxnSpPr/>
            <p:nvPr/>
          </p:nvCxnSpPr>
          <p:spPr>
            <a:xfrm>
              <a:off x="1197" y="5896"/>
              <a:ext cx="206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连接符 24"/>
            <p:cNvCxnSpPr/>
            <p:nvPr/>
          </p:nvCxnSpPr>
          <p:spPr>
            <a:xfrm flipV="1">
              <a:off x="1197" y="6855"/>
              <a:ext cx="206" cy="1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/>
          </p:nvCxnSpPr>
          <p:spPr>
            <a:xfrm>
              <a:off x="3201" y="7403"/>
              <a:ext cx="0" cy="17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/>
          </p:nvCxnSpPr>
          <p:spPr>
            <a:xfrm>
              <a:off x="5433" y="7386"/>
              <a:ext cx="0" cy="18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本框 28"/>
            <p:cNvSpPr txBox="1"/>
            <p:nvPr/>
          </p:nvSpPr>
          <p:spPr>
            <a:xfrm>
              <a:off x="547" y="2659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479" y="363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10</a:t>
              </a:r>
              <a:endParaRPr lang="en-US" altLang="zh-CN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496" y="4569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2" name="文本框 31"/>
            <p:cNvSpPr txBox="1"/>
            <p:nvPr/>
          </p:nvSpPr>
          <p:spPr>
            <a:xfrm flipH="1">
              <a:off x="494" y="5606"/>
              <a:ext cx="652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30</a:t>
              </a:r>
              <a:endParaRPr lang="en-US" altLang="zh-CN"/>
            </a:p>
          </p:txBody>
        </p:sp>
        <p:sp>
          <p:nvSpPr>
            <p:cNvPr id="33" name="文本框 32"/>
            <p:cNvSpPr txBox="1"/>
            <p:nvPr/>
          </p:nvSpPr>
          <p:spPr>
            <a:xfrm>
              <a:off x="511" y="6573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4" name="文本框 33"/>
            <p:cNvSpPr txBox="1"/>
            <p:nvPr/>
          </p:nvSpPr>
          <p:spPr>
            <a:xfrm>
              <a:off x="2932" y="7667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20</a:t>
              </a:r>
              <a:endParaRPr lang="en-US" altLang="zh-CN"/>
            </a:p>
          </p:txBody>
        </p:sp>
        <p:sp>
          <p:nvSpPr>
            <p:cNvPr id="35" name="文本框 34"/>
            <p:cNvSpPr txBox="1"/>
            <p:nvPr/>
          </p:nvSpPr>
          <p:spPr>
            <a:xfrm>
              <a:off x="933" y="7684"/>
              <a:ext cx="470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0</a:t>
              </a:r>
              <a:endParaRPr lang="en-US" altLang="zh-CN"/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5107" y="7616"/>
              <a:ext cx="652" cy="5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altLang="zh-CN"/>
                <a:t>40</a:t>
              </a:r>
              <a:endParaRPr lang="en-US" altLang="zh-CN"/>
            </a:p>
          </p:txBody>
        </p:sp>
        <p:sp>
          <p:nvSpPr>
            <p:cNvPr id="37" name="圆角矩形 36"/>
            <p:cNvSpPr/>
            <p:nvPr/>
          </p:nvSpPr>
          <p:spPr>
            <a:xfrm>
              <a:off x="1797" y="5365"/>
              <a:ext cx="753" cy="2038"/>
            </a:xfrm>
            <a:prstGeom prst="round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8" name="圆角矩形 37"/>
            <p:cNvSpPr/>
            <p:nvPr/>
          </p:nvSpPr>
          <p:spPr>
            <a:xfrm>
              <a:off x="3705" y="4851"/>
              <a:ext cx="2054" cy="771"/>
            </a:xfrm>
            <a:prstGeom prst="round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39" name="矩形 38"/>
          <p:cNvSpPr/>
          <p:nvPr/>
        </p:nvSpPr>
        <p:spPr>
          <a:xfrm>
            <a:off x="4417060" y="1236345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0" name="直接连接符 39"/>
          <p:cNvCxnSpPr>
            <a:stCxn id="39" idx="1"/>
          </p:cNvCxnSpPr>
          <p:nvPr/>
        </p:nvCxnSpPr>
        <p:spPr>
          <a:xfrm flipV="1">
            <a:off x="4417060" y="316166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/>
          <p:nvPr/>
        </p:nvCxnSpPr>
        <p:spPr>
          <a:xfrm flipV="1">
            <a:off x="4420870" y="277558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/>
          <p:nvPr/>
        </p:nvCxnSpPr>
        <p:spPr>
          <a:xfrm flipV="1">
            <a:off x="4420870" y="227647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接连接符 45"/>
          <p:cNvCxnSpPr/>
          <p:nvPr/>
        </p:nvCxnSpPr>
        <p:spPr>
          <a:xfrm flipV="1">
            <a:off x="4420870" y="1753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/>
          <p:nvPr/>
        </p:nvCxnSpPr>
        <p:spPr>
          <a:xfrm flipV="1">
            <a:off x="4420870" y="370840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/>
          <p:nvPr/>
        </p:nvCxnSpPr>
        <p:spPr>
          <a:xfrm flipV="1">
            <a:off x="4420870" y="417385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V="1">
            <a:off x="4420870" y="4683125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>
            <a:endCxn id="39" idx="2"/>
          </p:cNvCxnSpPr>
          <p:nvPr/>
        </p:nvCxnSpPr>
        <p:spPr>
          <a:xfrm>
            <a:off x="6085840" y="4946015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4838700" y="4994275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>
            <a:off x="7329805" y="4972685"/>
            <a:ext cx="10795" cy="1631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文本框 53"/>
          <p:cNvSpPr txBox="1"/>
          <p:nvPr/>
        </p:nvSpPr>
        <p:spPr>
          <a:xfrm>
            <a:off x="4006850" y="493268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-8</a:t>
            </a:r>
            <a:endParaRPr lang="en-US" altLang="zh-CN"/>
          </a:p>
        </p:txBody>
      </p:sp>
      <p:sp>
        <p:nvSpPr>
          <p:cNvPr id="55" name="文本框 54"/>
          <p:cNvSpPr txBox="1"/>
          <p:nvPr/>
        </p:nvSpPr>
        <p:spPr>
          <a:xfrm>
            <a:off x="4006850" y="448183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-6</a:t>
            </a:r>
            <a:endParaRPr lang="en-US" altLang="zh-CN"/>
          </a:p>
        </p:txBody>
      </p:sp>
      <p:sp>
        <p:nvSpPr>
          <p:cNvPr id="56" name="文本框 55"/>
          <p:cNvSpPr txBox="1"/>
          <p:nvPr/>
        </p:nvSpPr>
        <p:spPr>
          <a:xfrm>
            <a:off x="4017645" y="398272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57" name="文本框 56"/>
          <p:cNvSpPr txBox="1"/>
          <p:nvPr/>
        </p:nvSpPr>
        <p:spPr>
          <a:xfrm>
            <a:off x="4017645" y="352107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58" name="文本框 57"/>
          <p:cNvSpPr txBox="1"/>
          <p:nvPr/>
        </p:nvSpPr>
        <p:spPr>
          <a:xfrm>
            <a:off x="4070985" y="30092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59" name="文本框 58"/>
          <p:cNvSpPr txBox="1"/>
          <p:nvPr/>
        </p:nvSpPr>
        <p:spPr>
          <a:xfrm>
            <a:off x="4069715" y="2583815"/>
            <a:ext cx="3651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60" name="文本框 59"/>
          <p:cNvSpPr txBox="1"/>
          <p:nvPr/>
        </p:nvSpPr>
        <p:spPr>
          <a:xfrm>
            <a:off x="4081780" y="209550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61" name="文本框 60"/>
          <p:cNvSpPr txBox="1"/>
          <p:nvPr/>
        </p:nvSpPr>
        <p:spPr>
          <a:xfrm>
            <a:off x="4070985" y="155829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6</a:t>
            </a:r>
            <a:endParaRPr lang="en-US" altLang="zh-CN"/>
          </a:p>
        </p:txBody>
      </p:sp>
      <p:sp>
        <p:nvSpPr>
          <p:cNvPr id="62" name="文本框 61"/>
          <p:cNvSpPr txBox="1"/>
          <p:nvPr/>
        </p:nvSpPr>
        <p:spPr>
          <a:xfrm>
            <a:off x="4087495" y="107442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8</a:t>
            </a:r>
            <a:endParaRPr lang="en-US" altLang="zh-CN"/>
          </a:p>
        </p:txBody>
      </p:sp>
      <p:sp>
        <p:nvSpPr>
          <p:cNvPr id="63" name="文本框 62"/>
          <p:cNvSpPr txBox="1"/>
          <p:nvPr/>
        </p:nvSpPr>
        <p:spPr>
          <a:xfrm>
            <a:off x="7185660" y="509016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5</a:t>
            </a:r>
            <a:endParaRPr lang="en-US" altLang="zh-CN"/>
          </a:p>
        </p:txBody>
      </p:sp>
      <p:sp>
        <p:nvSpPr>
          <p:cNvPr id="64" name="文本框 63"/>
          <p:cNvSpPr txBox="1"/>
          <p:nvPr/>
        </p:nvSpPr>
        <p:spPr>
          <a:xfrm>
            <a:off x="5943600" y="512254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65" name="文本框 64"/>
          <p:cNvSpPr txBox="1"/>
          <p:nvPr/>
        </p:nvSpPr>
        <p:spPr>
          <a:xfrm>
            <a:off x="4635500" y="510095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-5</a:t>
            </a:r>
            <a:endParaRPr lang="en-US" altLang="zh-CN"/>
          </a:p>
        </p:txBody>
      </p:sp>
      <p:sp>
        <p:nvSpPr>
          <p:cNvPr id="66" name="文本框 65"/>
          <p:cNvSpPr txBox="1"/>
          <p:nvPr/>
        </p:nvSpPr>
        <p:spPr>
          <a:xfrm>
            <a:off x="4434840" y="807085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67" name="文本框 66"/>
          <p:cNvSpPr txBox="1"/>
          <p:nvPr/>
        </p:nvSpPr>
        <p:spPr>
          <a:xfrm>
            <a:off x="7185660" y="5300980"/>
            <a:ext cx="9715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 10</a:t>
            </a:r>
            <a:r>
              <a:rPr lang="en-US" altLang="zh-CN" baseline="30000"/>
              <a:t>-3</a:t>
            </a:r>
            <a:endParaRPr lang="en-US" altLang="zh-CN" baseline="30000"/>
          </a:p>
        </p:txBody>
      </p:sp>
      <p:sp>
        <p:nvSpPr>
          <p:cNvPr id="71" name="矩形 70"/>
          <p:cNvSpPr/>
          <p:nvPr/>
        </p:nvSpPr>
        <p:spPr>
          <a:xfrm>
            <a:off x="8564245" y="1225550"/>
            <a:ext cx="3350895" cy="3864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72" name="直接连接符 71"/>
          <p:cNvCxnSpPr>
            <a:stCxn id="71" idx="1"/>
          </p:cNvCxnSpPr>
          <p:nvPr/>
        </p:nvCxnSpPr>
        <p:spPr>
          <a:xfrm flipV="1">
            <a:off x="8564245" y="315087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/>
          <p:nvPr/>
        </p:nvCxnSpPr>
        <p:spPr>
          <a:xfrm flipV="1">
            <a:off x="8571230" y="226568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/>
          <p:cNvCxnSpPr/>
          <p:nvPr/>
        </p:nvCxnSpPr>
        <p:spPr>
          <a:xfrm flipV="1">
            <a:off x="8571230" y="4163060"/>
            <a:ext cx="173990" cy="69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接连接符 78"/>
          <p:cNvCxnSpPr>
            <a:endCxn id="71" idx="2"/>
          </p:cNvCxnSpPr>
          <p:nvPr/>
        </p:nvCxnSpPr>
        <p:spPr>
          <a:xfrm>
            <a:off x="10233025" y="4935220"/>
            <a:ext cx="6985" cy="154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/>
          <p:nvPr/>
        </p:nvCxnSpPr>
        <p:spPr>
          <a:xfrm>
            <a:off x="8989060" y="4940300"/>
            <a:ext cx="0" cy="1308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/>
          <p:cNvCxnSpPr>
            <a:endCxn id="91" idx="0"/>
          </p:cNvCxnSpPr>
          <p:nvPr/>
        </p:nvCxnSpPr>
        <p:spPr>
          <a:xfrm>
            <a:off x="11480165" y="4961890"/>
            <a:ext cx="5080" cy="1174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文本框 81"/>
          <p:cNvSpPr txBox="1"/>
          <p:nvPr/>
        </p:nvSpPr>
        <p:spPr>
          <a:xfrm>
            <a:off x="8178800" y="490029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-4</a:t>
            </a:r>
            <a:endParaRPr lang="en-US" altLang="zh-CN"/>
          </a:p>
        </p:txBody>
      </p:sp>
      <p:sp>
        <p:nvSpPr>
          <p:cNvPr id="84" name="文本框 83"/>
          <p:cNvSpPr txBox="1"/>
          <p:nvPr/>
        </p:nvSpPr>
        <p:spPr>
          <a:xfrm>
            <a:off x="8168005" y="3971925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86" name="文本框 85"/>
          <p:cNvSpPr txBox="1"/>
          <p:nvPr/>
        </p:nvSpPr>
        <p:spPr>
          <a:xfrm>
            <a:off x="8221345" y="299847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88" name="文本框 87"/>
          <p:cNvSpPr txBox="1"/>
          <p:nvPr/>
        </p:nvSpPr>
        <p:spPr>
          <a:xfrm>
            <a:off x="8242935" y="208470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0" name="文本框 89"/>
          <p:cNvSpPr txBox="1"/>
          <p:nvPr/>
        </p:nvSpPr>
        <p:spPr>
          <a:xfrm>
            <a:off x="8248650" y="106362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4</a:t>
            </a:r>
            <a:endParaRPr lang="en-US" altLang="zh-CN"/>
          </a:p>
        </p:txBody>
      </p:sp>
      <p:sp>
        <p:nvSpPr>
          <p:cNvPr id="91" name="文本框 90"/>
          <p:cNvSpPr txBox="1"/>
          <p:nvPr/>
        </p:nvSpPr>
        <p:spPr>
          <a:xfrm>
            <a:off x="11336020" y="5079365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92" name="文本框 91"/>
          <p:cNvSpPr txBox="1"/>
          <p:nvPr/>
        </p:nvSpPr>
        <p:spPr>
          <a:xfrm>
            <a:off x="10093960" y="5111750"/>
            <a:ext cx="29845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0</a:t>
            </a:r>
            <a:endParaRPr lang="en-US" altLang="zh-CN"/>
          </a:p>
        </p:txBody>
      </p:sp>
      <p:sp>
        <p:nvSpPr>
          <p:cNvPr id="93" name="文本框 92"/>
          <p:cNvSpPr txBox="1"/>
          <p:nvPr/>
        </p:nvSpPr>
        <p:spPr>
          <a:xfrm>
            <a:off x="8785860" y="5090160"/>
            <a:ext cx="368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/>
              <a:t>-2</a:t>
            </a:r>
            <a:endParaRPr lang="en-US" altLang="zh-CN"/>
          </a:p>
        </p:txBody>
      </p:sp>
      <p:sp>
        <p:nvSpPr>
          <p:cNvPr id="96" name="椭圆 95"/>
          <p:cNvSpPr/>
          <p:nvPr/>
        </p:nvSpPr>
        <p:spPr>
          <a:xfrm>
            <a:off x="4763135" y="157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8" name="椭圆 117"/>
          <p:cNvSpPr/>
          <p:nvPr/>
        </p:nvSpPr>
        <p:spPr>
          <a:xfrm>
            <a:off x="4686935" y="164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9" name="椭圆 118"/>
          <p:cNvSpPr/>
          <p:nvPr/>
        </p:nvSpPr>
        <p:spPr>
          <a:xfrm>
            <a:off x="4686935" y="17189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0" name="椭圆 119"/>
          <p:cNvSpPr/>
          <p:nvPr/>
        </p:nvSpPr>
        <p:spPr>
          <a:xfrm>
            <a:off x="4781550" y="23526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1" name="椭圆 120"/>
          <p:cNvSpPr/>
          <p:nvPr/>
        </p:nvSpPr>
        <p:spPr>
          <a:xfrm>
            <a:off x="4762500" y="2562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2" name="椭圆 121"/>
          <p:cNvSpPr/>
          <p:nvPr/>
        </p:nvSpPr>
        <p:spPr>
          <a:xfrm>
            <a:off x="4686935" y="25076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3" name="椭圆 122"/>
          <p:cNvSpPr/>
          <p:nvPr/>
        </p:nvSpPr>
        <p:spPr>
          <a:xfrm>
            <a:off x="476250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4" name="椭圆 123"/>
          <p:cNvSpPr/>
          <p:nvPr/>
        </p:nvSpPr>
        <p:spPr>
          <a:xfrm>
            <a:off x="4762500" y="18503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5" name="椭圆 124"/>
          <p:cNvSpPr/>
          <p:nvPr/>
        </p:nvSpPr>
        <p:spPr>
          <a:xfrm>
            <a:off x="4686300" y="19265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6" name="椭圆 125"/>
          <p:cNvSpPr/>
          <p:nvPr/>
        </p:nvSpPr>
        <p:spPr>
          <a:xfrm>
            <a:off x="4686300" y="20085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7" name="椭圆 126"/>
          <p:cNvSpPr/>
          <p:nvPr/>
        </p:nvSpPr>
        <p:spPr>
          <a:xfrm>
            <a:off x="4762500" y="2095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8" name="椭圆 127"/>
          <p:cNvSpPr/>
          <p:nvPr/>
        </p:nvSpPr>
        <p:spPr>
          <a:xfrm>
            <a:off x="4686935" y="2132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9" name="椭圆 128"/>
          <p:cNvSpPr/>
          <p:nvPr/>
        </p:nvSpPr>
        <p:spPr>
          <a:xfrm>
            <a:off x="4763135" y="21939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0" name="椭圆 129"/>
          <p:cNvSpPr/>
          <p:nvPr/>
        </p:nvSpPr>
        <p:spPr>
          <a:xfrm>
            <a:off x="4686300" y="2276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1" name="椭圆 130"/>
          <p:cNvSpPr/>
          <p:nvPr/>
        </p:nvSpPr>
        <p:spPr>
          <a:xfrm>
            <a:off x="4763135" y="2284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2" name="椭圆 131"/>
          <p:cNvSpPr/>
          <p:nvPr/>
        </p:nvSpPr>
        <p:spPr>
          <a:xfrm>
            <a:off x="4686935" y="23609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3" name="椭圆 132"/>
          <p:cNvSpPr/>
          <p:nvPr/>
        </p:nvSpPr>
        <p:spPr>
          <a:xfrm>
            <a:off x="4686935" y="23876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4" name="椭圆 133"/>
          <p:cNvSpPr/>
          <p:nvPr/>
        </p:nvSpPr>
        <p:spPr>
          <a:xfrm>
            <a:off x="4686300" y="25838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5" name="椭圆 134"/>
          <p:cNvSpPr/>
          <p:nvPr/>
        </p:nvSpPr>
        <p:spPr>
          <a:xfrm>
            <a:off x="4762500" y="2638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6" name="椭圆 135"/>
          <p:cNvSpPr/>
          <p:nvPr/>
        </p:nvSpPr>
        <p:spPr>
          <a:xfrm>
            <a:off x="4686300" y="27146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7" name="椭圆 136"/>
          <p:cNvSpPr/>
          <p:nvPr/>
        </p:nvSpPr>
        <p:spPr>
          <a:xfrm>
            <a:off x="4686935" y="2699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8" name="椭圆 137"/>
          <p:cNvSpPr/>
          <p:nvPr/>
        </p:nvSpPr>
        <p:spPr>
          <a:xfrm>
            <a:off x="4781550" y="2741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4781550" y="3046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0" name="椭圆 139"/>
          <p:cNvSpPr/>
          <p:nvPr/>
        </p:nvSpPr>
        <p:spPr>
          <a:xfrm>
            <a:off x="48393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1" name="椭圆 140"/>
          <p:cNvSpPr/>
          <p:nvPr/>
        </p:nvSpPr>
        <p:spPr>
          <a:xfrm>
            <a:off x="4762500" y="29521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2" name="椭圆 141"/>
          <p:cNvSpPr/>
          <p:nvPr/>
        </p:nvSpPr>
        <p:spPr>
          <a:xfrm>
            <a:off x="4839335" y="28435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3" name="椭圆 142"/>
          <p:cNvSpPr/>
          <p:nvPr/>
        </p:nvSpPr>
        <p:spPr>
          <a:xfrm>
            <a:off x="4705350" y="29654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4" name="椭圆 143"/>
          <p:cNvSpPr/>
          <p:nvPr/>
        </p:nvSpPr>
        <p:spPr>
          <a:xfrm>
            <a:off x="4705350" y="28174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5" name="椭圆 144"/>
          <p:cNvSpPr/>
          <p:nvPr/>
        </p:nvSpPr>
        <p:spPr>
          <a:xfrm>
            <a:off x="4686935" y="27908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6" name="椭圆 145"/>
          <p:cNvSpPr/>
          <p:nvPr/>
        </p:nvSpPr>
        <p:spPr>
          <a:xfrm>
            <a:off x="4705350" y="3093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7" name="椭圆 146"/>
          <p:cNvSpPr/>
          <p:nvPr/>
        </p:nvSpPr>
        <p:spPr>
          <a:xfrm>
            <a:off x="4800600" y="3173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8" name="椭圆 147"/>
          <p:cNvSpPr/>
          <p:nvPr/>
        </p:nvSpPr>
        <p:spPr>
          <a:xfrm>
            <a:off x="4705350" y="31877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9" name="椭圆 148"/>
          <p:cNvSpPr/>
          <p:nvPr/>
        </p:nvSpPr>
        <p:spPr>
          <a:xfrm>
            <a:off x="4781550" y="32308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0" name="椭圆 149"/>
          <p:cNvSpPr/>
          <p:nvPr/>
        </p:nvSpPr>
        <p:spPr>
          <a:xfrm>
            <a:off x="4705350" y="3291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1" name="椭圆 150"/>
          <p:cNvSpPr/>
          <p:nvPr/>
        </p:nvSpPr>
        <p:spPr>
          <a:xfrm>
            <a:off x="4800600" y="33013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2" name="椭圆 151"/>
          <p:cNvSpPr/>
          <p:nvPr/>
        </p:nvSpPr>
        <p:spPr>
          <a:xfrm>
            <a:off x="4800600" y="33775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3" name="椭圆 152"/>
          <p:cNvSpPr/>
          <p:nvPr/>
        </p:nvSpPr>
        <p:spPr>
          <a:xfrm>
            <a:off x="4686300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4" name="椭圆 153"/>
          <p:cNvSpPr/>
          <p:nvPr/>
        </p:nvSpPr>
        <p:spPr>
          <a:xfrm>
            <a:off x="4724400" y="3453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5" name="椭圆 154"/>
          <p:cNvSpPr/>
          <p:nvPr/>
        </p:nvSpPr>
        <p:spPr>
          <a:xfrm>
            <a:off x="4800600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6" name="椭圆 155"/>
          <p:cNvSpPr/>
          <p:nvPr/>
        </p:nvSpPr>
        <p:spPr>
          <a:xfrm>
            <a:off x="478155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7" name="椭圆 156"/>
          <p:cNvSpPr/>
          <p:nvPr/>
        </p:nvSpPr>
        <p:spPr>
          <a:xfrm>
            <a:off x="478155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8" name="椭圆 157"/>
          <p:cNvSpPr/>
          <p:nvPr/>
        </p:nvSpPr>
        <p:spPr>
          <a:xfrm>
            <a:off x="4686935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9" name="椭圆 158"/>
          <p:cNvSpPr/>
          <p:nvPr/>
        </p:nvSpPr>
        <p:spPr>
          <a:xfrm>
            <a:off x="4686300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0" name="椭圆 159"/>
          <p:cNvSpPr/>
          <p:nvPr/>
        </p:nvSpPr>
        <p:spPr>
          <a:xfrm>
            <a:off x="4838700" y="3715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1" name="椭圆 160"/>
          <p:cNvSpPr/>
          <p:nvPr/>
        </p:nvSpPr>
        <p:spPr>
          <a:xfrm>
            <a:off x="4876800" y="39065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2" name="椭圆 161"/>
          <p:cNvSpPr/>
          <p:nvPr/>
        </p:nvSpPr>
        <p:spPr>
          <a:xfrm>
            <a:off x="4882515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3" name="椭圆 162"/>
          <p:cNvSpPr/>
          <p:nvPr/>
        </p:nvSpPr>
        <p:spPr>
          <a:xfrm>
            <a:off x="4781550" y="3791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4" name="椭圆 163"/>
          <p:cNvSpPr/>
          <p:nvPr/>
        </p:nvSpPr>
        <p:spPr>
          <a:xfrm>
            <a:off x="4857750" y="3813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5" name="椭圆 164"/>
          <p:cNvSpPr/>
          <p:nvPr/>
        </p:nvSpPr>
        <p:spPr>
          <a:xfrm>
            <a:off x="4781550" y="38957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6" name="椭圆 165"/>
          <p:cNvSpPr/>
          <p:nvPr/>
        </p:nvSpPr>
        <p:spPr>
          <a:xfrm>
            <a:off x="4958715" y="3975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7" name="椭圆 166"/>
          <p:cNvSpPr/>
          <p:nvPr/>
        </p:nvSpPr>
        <p:spPr>
          <a:xfrm>
            <a:off x="4991735" y="4102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8" name="椭圆 167"/>
          <p:cNvSpPr/>
          <p:nvPr/>
        </p:nvSpPr>
        <p:spPr>
          <a:xfrm>
            <a:off x="4915535" y="40868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9" name="椭圆 168"/>
          <p:cNvSpPr/>
          <p:nvPr/>
        </p:nvSpPr>
        <p:spPr>
          <a:xfrm rot="600000">
            <a:off x="5034915" y="40589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0" name="椭圆 169"/>
          <p:cNvSpPr/>
          <p:nvPr/>
        </p:nvSpPr>
        <p:spPr>
          <a:xfrm>
            <a:off x="4991735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1" name="椭圆 170"/>
          <p:cNvSpPr/>
          <p:nvPr/>
        </p:nvSpPr>
        <p:spPr>
          <a:xfrm>
            <a:off x="5116830" y="4229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2" name="椭圆 171"/>
          <p:cNvSpPr/>
          <p:nvPr/>
        </p:nvSpPr>
        <p:spPr>
          <a:xfrm>
            <a:off x="5067935" y="4117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3" name="椭圆 172"/>
          <p:cNvSpPr/>
          <p:nvPr/>
        </p:nvSpPr>
        <p:spPr>
          <a:xfrm>
            <a:off x="4838700" y="4025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4" name="椭圆 173"/>
          <p:cNvSpPr/>
          <p:nvPr/>
        </p:nvSpPr>
        <p:spPr>
          <a:xfrm>
            <a:off x="4933950" y="418084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5" name="椭圆 174"/>
          <p:cNvSpPr/>
          <p:nvPr/>
        </p:nvSpPr>
        <p:spPr>
          <a:xfrm>
            <a:off x="5144135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6" name="椭圆 175"/>
          <p:cNvSpPr/>
          <p:nvPr/>
        </p:nvSpPr>
        <p:spPr>
          <a:xfrm>
            <a:off x="5010150" y="4324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7" name="椭圆 176"/>
          <p:cNvSpPr/>
          <p:nvPr/>
        </p:nvSpPr>
        <p:spPr>
          <a:xfrm>
            <a:off x="5040630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8" name="椭圆 177"/>
          <p:cNvSpPr/>
          <p:nvPr/>
        </p:nvSpPr>
        <p:spPr>
          <a:xfrm>
            <a:off x="5162550" y="4305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9" name="椭圆 178"/>
          <p:cNvSpPr/>
          <p:nvPr/>
        </p:nvSpPr>
        <p:spPr>
          <a:xfrm>
            <a:off x="5220335" y="44773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0" name="椭圆 179"/>
          <p:cNvSpPr/>
          <p:nvPr/>
        </p:nvSpPr>
        <p:spPr>
          <a:xfrm>
            <a:off x="5010150" y="44011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1" name="椭圆 180"/>
          <p:cNvSpPr/>
          <p:nvPr/>
        </p:nvSpPr>
        <p:spPr>
          <a:xfrm>
            <a:off x="5144135" y="44272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2" name="椭圆 181"/>
          <p:cNvSpPr/>
          <p:nvPr/>
        </p:nvSpPr>
        <p:spPr>
          <a:xfrm>
            <a:off x="5086350" y="43402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3" name="椭圆 182"/>
          <p:cNvSpPr/>
          <p:nvPr/>
        </p:nvSpPr>
        <p:spPr>
          <a:xfrm>
            <a:off x="5238750" y="45034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4" name="椭圆 183"/>
          <p:cNvSpPr/>
          <p:nvPr/>
        </p:nvSpPr>
        <p:spPr>
          <a:xfrm>
            <a:off x="5116830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5" name="椭圆 184"/>
          <p:cNvSpPr/>
          <p:nvPr/>
        </p:nvSpPr>
        <p:spPr>
          <a:xfrm>
            <a:off x="5220335" y="45535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6" name="椭圆 185"/>
          <p:cNvSpPr/>
          <p:nvPr/>
        </p:nvSpPr>
        <p:spPr>
          <a:xfrm>
            <a:off x="5296535" y="46513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7" name="椭圆 186"/>
          <p:cNvSpPr/>
          <p:nvPr/>
        </p:nvSpPr>
        <p:spPr>
          <a:xfrm>
            <a:off x="5162550" y="46297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8" name="椭圆 187"/>
          <p:cNvSpPr/>
          <p:nvPr/>
        </p:nvSpPr>
        <p:spPr>
          <a:xfrm>
            <a:off x="5238750" y="46945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9" name="椭圆 188"/>
          <p:cNvSpPr/>
          <p:nvPr/>
        </p:nvSpPr>
        <p:spPr>
          <a:xfrm>
            <a:off x="5406390" y="48240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0" name="椭圆 189"/>
          <p:cNvSpPr/>
          <p:nvPr/>
        </p:nvSpPr>
        <p:spPr>
          <a:xfrm>
            <a:off x="54489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1" name="椭圆 190"/>
          <p:cNvSpPr/>
          <p:nvPr/>
        </p:nvSpPr>
        <p:spPr>
          <a:xfrm>
            <a:off x="5372735" y="47491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2" name="椭圆 191"/>
          <p:cNvSpPr/>
          <p:nvPr/>
        </p:nvSpPr>
        <p:spPr>
          <a:xfrm>
            <a:off x="5296535" y="45859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3" name="椭圆 192"/>
          <p:cNvSpPr/>
          <p:nvPr/>
        </p:nvSpPr>
        <p:spPr>
          <a:xfrm>
            <a:off x="5296535" y="47536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4" name="椭圆 193"/>
          <p:cNvSpPr/>
          <p:nvPr/>
        </p:nvSpPr>
        <p:spPr>
          <a:xfrm>
            <a:off x="5372735" y="46729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5" name="椭圆 194"/>
          <p:cNvSpPr/>
          <p:nvPr/>
        </p:nvSpPr>
        <p:spPr>
          <a:xfrm>
            <a:off x="5330190" y="46831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6" name="椭圆 195"/>
          <p:cNvSpPr/>
          <p:nvPr/>
        </p:nvSpPr>
        <p:spPr>
          <a:xfrm>
            <a:off x="5677535" y="482981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677535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8" name="椭圆 197"/>
          <p:cNvSpPr/>
          <p:nvPr/>
        </p:nvSpPr>
        <p:spPr>
          <a:xfrm>
            <a:off x="5601335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9" name="椭圆 198"/>
          <p:cNvSpPr/>
          <p:nvPr/>
        </p:nvSpPr>
        <p:spPr>
          <a:xfrm>
            <a:off x="5525135" y="4856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0" name="椭圆 199"/>
          <p:cNvSpPr/>
          <p:nvPr/>
        </p:nvSpPr>
        <p:spPr>
          <a:xfrm>
            <a:off x="5448935" y="4885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1" name="椭圆 200"/>
          <p:cNvSpPr/>
          <p:nvPr/>
        </p:nvSpPr>
        <p:spPr>
          <a:xfrm>
            <a:off x="5511800" y="484060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2" name="椭圆 201"/>
          <p:cNvSpPr/>
          <p:nvPr/>
        </p:nvSpPr>
        <p:spPr>
          <a:xfrm>
            <a:off x="5943600" y="49002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3" name="椭圆 202"/>
          <p:cNvSpPr/>
          <p:nvPr/>
        </p:nvSpPr>
        <p:spPr>
          <a:xfrm>
            <a:off x="5753735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4" name="椭圆 203"/>
          <p:cNvSpPr/>
          <p:nvPr/>
        </p:nvSpPr>
        <p:spPr>
          <a:xfrm>
            <a:off x="5740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5" name="椭圆 204"/>
          <p:cNvSpPr/>
          <p:nvPr/>
        </p:nvSpPr>
        <p:spPr>
          <a:xfrm>
            <a:off x="5740400" y="49434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6" name="椭圆 205"/>
          <p:cNvSpPr/>
          <p:nvPr/>
        </p:nvSpPr>
        <p:spPr>
          <a:xfrm>
            <a:off x="5816600" y="4918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7" name="椭圆 206"/>
          <p:cNvSpPr/>
          <p:nvPr/>
        </p:nvSpPr>
        <p:spPr>
          <a:xfrm>
            <a:off x="5613400" y="47802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8" name="椭圆 207"/>
          <p:cNvSpPr/>
          <p:nvPr/>
        </p:nvSpPr>
        <p:spPr>
          <a:xfrm>
            <a:off x="5816600" y="4841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9" name="椭圆 208"/>
          <p:cNvSpPr/>
          <p:nvPr/>
        </p:nvSpPr>
        <p:spPr>
          <a:xfrm>
            <a:off x="5816600" y="4483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0" name="椭圆 209"/>
          <p:cNvSpPr/>
          <p:nvPr/>
        </p:nvSpPr>
        <p:spPr>
          <a:xfrm>
            <a:off x="6013450" y="48094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1" name="椭圆 210"/>
          <p:cNvSpPr/>
          <p:nvPr/>
        </p:nvSpPr>
        <p:spPr>
          <a:xfrm>
            <a:off x="5816600" y="459676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2" name="椭圆 211"/>
          <p:cNvSpPr/>
          <p:nvPr/>
        </p:nvSpPr>
        <p:spPr>
          <a:xfrm>
            <a:off x="5867400" y="470598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3" name="椭圆 212"/>
          <p:cNvSpPr/>
          <p:nvPr/>
        </p:nvSpPr>
        <p:spPr>
          <a:xfrm>
            <a:off x="4927600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4" name="椭圆 213"/>
          <p:cNvSpPr/>
          <p:nvPr/>
        </p:nvSpPr>
        <p:spPr>
          <a:xfrm>
            <a:off x="6707505" y="148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6" name="椭圆 215"/>
          <p:cNvSpPr/>
          <p:nvPr/>
        </p:nvSpPr>
        <p:spPr>
          <a:xfrm>
            <a:off x="6631305" y="16427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7" name="椭圆 216"/>
          <p:cNvSpPr/>
          <p:nvPr/>
        </p:nvSpPr>
        <p:spPr>
          <a:xfrm>
            <a:off x="67837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8" name="椭圆 217"/>
          <p:cNvSpPr/>
          <p:nvPr/>
        </p:nvSpPr>
        <p:spPr>
          <a:xfrm>
            <a:off x="67837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9" name="椭圆 218"/>
          <p:cNvSpPr/>
          <p:nvPr/>
        </p:nvSpPr>
        <p:spPr>
          <a:xfrm>
            <a:off x="6936105" y="1725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0" name="椭圆 219"/>
          <p:cNvSpPr/>
          <p:nvPr/>
        </p:nvSpPr>
        <p:spPr>
          <a:xfrm>
            <a:off x="6707505" y="1684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1" name="椭圆 220"/>
          <p:cNvSpPr/>
          <p:nvPr/>
        </p:nvSpPr>
        <p:spPr>
          <a:xfrm>
            <a:off x="67837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2" name="椭圆 221"/>
          <p:cNvSpPr/>
          <p:nvPr/>
        </p:nvSpPr>
        <p:spPr>
          <a:xfrm>
            <a:off x="6859905" y="17538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3" name="椭圆 222"/>
          <p:cNvSpPr/>
          <p:nvPr/>
        </p:nvSpPr>
        <p:spPr>
          <a:xfrm>
            <a:off x="6707505" y="1573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4" name="椭圆 223"/>
          <p:cNvSpPr/>
          <p:nvPr/>
        </p:nvSpPr>
        <p:spPr>
          <a:xfrm>
            <a:off x="6859905" y="164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5" name="椭圆 224"/>
          <p:cNvSpPr/>
          <p:nvPr/>
        </p:nvSpPr>
        <p:spPr>
          <a:xfrm>
            <a:off x="6936105" y="16084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6" name="椭圆 225"/>
          <p:cNvSpPr/>
          <p:nvPr/>
        </p:nvSpPr>
        <p:spPr>
          <a:xfrm>
            <a:off x="6783705" y="149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7" name="椭圆 226"/>
          <p:cNvSpPr/>
          <p:nvPr/>
        </p:nvSpPr>
        <p:spPr>
          <a:xfrm>
            <a:off x="6859905" y="1558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8" name="椭圆 227"/>
          <p:cNvSpPr/>
          <p:nvPr/>
        </p:nvSpPr>
        <p:spPr>
          <a:xfrm>
            <a:off x="6936105" y="18300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9" name="椭圆 228"/>
          <p:cNvSpPr/>
          <p:nvPr/>
        </p:nvSpPr>
        <p:spPr>
          <a:xfrm>
            <a:off x="6859905" y="18503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0" name="椭圆 229"/>
          <p:cNvSpPr/>
          <p:nvPr/>
        </p:nvSpPr>
        <p:spPr>
          <a:xfrm>
            <a:off x="7012305" y="1802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1" name="椭圆 230"/>
          <p:cNvSpPr/>
          <p:nvPr/>
        </p:nvSpPr>
        <p:spPr>
          <a:xfrm>
            <a:off x="6936105" y="1878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2" name="椭圆 231"/>
          <p:cNvSpPr/>
          <p:nvPr/>
        </p:nvSpPr>
        <p:spPr>
          <a:xfrm>
            <a:off x="70123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3" name="椭圆 232"/>
          <p:cNvSpPr/>
          <p:nvPr/>
        </p:nvSpPr>
        <p:spPr>
          <a:xfrm>
            <a:off x="7088505" y="19265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4" name="椭圆 233"/>
          <p:cNvSpPr/>
          <p:nvPr/>
        </p:nvSpPr>
        <p:spPr>
          <a:xfrm>
            <a:off x="7012305" y="20027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5" name="椭圆 234"/>
          <p:cNvSpPr/>
          <p:nvPr/>
        </p:nvSpPr>
        <p:spPr>
          <a:xfrm>
            <a:off x="7088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6" name="椭圆 235"/>
          <p:cNvSpPr/>
          <p:nvPr/>
        </p:nvSpPr>
        <p:spPr>
          <a:xfrm>
            <a:off x="6834505" y="160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7" name="椭圆 236"/>
          <p:cNvSpPr/>
          <p:nvPr/>
        </p:nvSpPr>
        <p:spPr>
          <a:xfrm>
            <a:off x="6961505" y="1736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8" name="椭圆 237"/>
          <p:cNvSpPr/>
          <p:nvPr/>
        </p:nvSpPr>
        <p:spPr>
          <a:xfrm>
            <a:off x="7088505" y="186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9" name="椭圆 238"/>
          <p:cNvSpPr/>
          <p:nvPr/>
        </p:nvSpPr>
        <p:spPr>
          <a:xfrm>
            <a:off x="7215505" y="199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0" name="椭圆 239"/>
          <p:cNvSpPr/>
          <p:nvPr/>
        </p:nvSpPr>
        <p:spPr>
          <a:xfrm>
            <a:off x="7185660" y="20955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1" name="椭圆 240"/>
          <p:cNvSpPr/>
          <p:nvPr/>
        </p:nvSpPr>
        <p:spPr>
          <a:xfrm>
            <a:off x="7342505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2" name="椭圆 241"/>
          <p:cNvSpPr/>
          <p:nvPr/>
        </p:nvSpPr>
        <p:spPr>
          <a:xfrm>
            <a:off x="7469505" y="224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3" name="椭圆 242"/>
          <p:cNvSpPr/>
          <p:nvPr/>
        </p:nvSpPr>
        <p:spPr>
          <a:xfrm>
            <a:off x="7340600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4" name="椭圆 243"/>
          <p:cNvSpPr/>
          <p:nvPr/>
        </p:nvSpPr>
        <p:spPr>
          <a:xfrm>
            <a:off x="7215505" y="216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5" name="椭圆 244"/>
          <p:cNvSpPr/>
          <p:nvPr/>
        </p:nvSpPr>
        <p:spPr>
          <a:xfrm>
            <a:off x="7340600" y="2276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6" name="椭圆 245"/>
          <p:cNvSpPr/>
          <p:nvPr/>
        </p:nvSpPr>
        <p:spPr>
          <a:xfrm>
            <a:off x="7469505" y="232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7" name="椭圆 246"/>
          <p:cNvSpPr/>
          <p:nvPr/>
        </p:nvSpPr>
        <p:spPr>
          <a:xfrm>
            <a:off x="7596505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8" name="椭圆 247"/>
          <p:cNvSpPr/>
          <p:nvPr/>
        </p:nvSpPr>
        <p:spPr>
          <a:xfrm>
            <a:off x="7672705" y="2767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9" name="椭圆 248"/>
          <p:cNvSpPr/>
          <p:nvPr/>
        </p:nvSpPr>
        <p:spPr>
          <a:xfrm>
            <a:off x="76473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0" name="椭圆 249"/>
          <p:cNvSpPr/>
          <p:nvPr/>
        </p:nvSpPr>
        <p:spPr>
          <a:xfrm>
            <a:off x="7407910" y="237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1" name="椭圆 250"/>
          <p:cNvSpPr/>
          <p:nvPr/>
        </p:nvSpPr>
        <p:spPr>
          <a:xfrm>
            <a:off x="7444105" y="2486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2" name="椭圆 251"/>
          <p:cNvSpPr/>
          <p:nvPr/>
        </p:nvSpPr>
        <p:spPr>
          <a:xfrm>
            <a:off x="752030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3" name="椭圆 252"/>
          <p:cNvSpPr/>
          <p:nvPr/>
        </p:nvSpPr>
        <p:spPr>
          <a:xfrm>
            <a:off x="75203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4" name="椭圆 253"/>
          <p:cNvSpPr/>
          <p:nvPr/>
        </p:nvSpPr>
        <p:spPr>
          <a:xfrm>
            <a:off x="7545705" y="25076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5" name="椭圆 254"/>
          <p:cNvSpPr/>
          <p:nvPr/>
        </p:nvSpPr>
        <p:spPr>
          <a:xfrm>
            <a:off x="7545705" y="26650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6" name="椭圆 255"/>
          <p:cNvSpPr/>
          <p:nvPr/>
        </p:nvSpPr>
        <p:spPr>
          <a:xfrm>
            <a:off x="734250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7" name="椭圆 256"/>
          <p:cNvSpPr/>
          <p:nvPr/>
        </p:nvSpPr>
        <p:spPr>
          <a:xfrm>
            <a:off x="7469505" y="242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8" name="椭圆 257"/>
          <p:cNvSpPr/>
          <p:nvPr/>
        </p:nvSpPr>
        <p:spPr>
          <a:xfrm>
            <a:off x="75965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9" name="椭圆 258"/>
          <p:cNvSpPr/>
          <p:nvPr/>
        </p:nvSpPr>
        <p:spPr>
          <a:xfrm>
            <a:off x="772350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0" name="椭圆 259"/>
          <p:cNvSpPr/>
          <p:nvPr/>
        </p:nvSpPr>
        <p:spPr>
          <a:xfrm>
            <a:off x="7647305" y="31546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1" name="椭圆 260"/>
          <p:cNvSpPr/>
          <p:nvPr/>
        </p:nvSpPr>
        <p:spPr>
          <a:xfrm>
            <a:off x="7545705" y="275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2" name="椭圆 261"/>
          <p:cNvSpPr/>
          <p:nvPr/>
        </p:nvSpPr>
        <p:spPr>
          <a:xfrm>
            <a:off x="7672705" y="3248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3" name="椭圆 262"/>
          <p:cNvSpPr/>
          <p:nvPr/>
        </p:nvSpPr>
        <p:spPr>
          <a:xfrm>
            <a:off x="7647305" y="3366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4" name="椭圆 263"/>
          <p:cNvSpPr/>
          <p:nvPr/>
        </p:nvSpPr>
        <p:spPr>
          <a:xfrm>
            <a:off x="7621905" y="29000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5" name="椭圆 264"/>
          <p:cNvSpPr/>
          <p:nvPr/>
        </p:nvSpPr>
        <p:spPr>
          <a:xfrm>
            <a:off x="7633335" y="30416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6" name="椭圆 265"/>
          <p:cNvSpPr/>
          <p:nvPr/>
        </p:nvSpPr>
        <p:spPr>
          <a:xfrm>
            <a:off x="7545705" y="321564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7" name="椭圆 266"/>
          <p:cNvSpPr/>
          <p:nvPr/>
        </p:nvSpPr>
        <p:spPr>
          <a:xfrm>
            <a:off x="7621905" y="34550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8" name="椭圆 267"/>
          <p:cNvSpPr/>
          <p:nvPr/>
        </p:nvSpPr>
        <p:spPr>
          <a:xfrm>
            <a:off x="76333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9" name="椭圆 268"/>
          <p:cNvSpPr/>
          <p:nvPr/>
        </p:nvSpPr>
        <p:spPr>
          <a:xfrm>
            <a:off x="75571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0" name="椭圆 269"/>
          <p:cNvSpPr/>
          <p:nvPr/>
        </p:nvSpPr>
        <p:spPr>
          <a:xfrm>
            <a:off x="754570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1" name="椭圆 270"/>
          <p:cNvSpPr/>
          <p:nvPr/>
        </p:nvSpPr>
        <p:spPr>
          <a:xfrm>
            <a:off x="7571105" y="35299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2" name="椭圆 271"/>
          <p:cNvSpPr/>
          <p:nvPr/>
        </p:nvSpPr>
        <p:spPr>
          <a:xfrm>
            <a:off x="764730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3" name="椭圆 272"/>
          <p:cNvSpPr/>
          <p:nvPr/>
        </p:nvSpPr>
        <p:spPr>
          <a:xfrm>
            <a:off x="757110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4" name="椭圆 273"/>
          <p:cNvSpPr/>
          <p:nvPr/>
        </p:nvSpPr>
        <p:spPr>
          <a:xfrm>
            <a:off x="7596505" y="3667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5" name="椭圆 274"/>
          <p:cNvSpPr/>
          <p:nvPr/>
        </p:nvSpPr>
        <p:spPr>
          <a:xfrm>
            <a:off x="7672705" y="3695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6" name="椭圆 275"/>
          <p:cNvSpPr/>
          <p:nvPr/>
        </p:nvSpPr>
        <p:spPr>
          <a:xfrm>
            <a:off x="76333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7" name="椭圆 276"/>
          <p:cNvSpPr/>
          <p:nvPr/>
        </p:nvSpPr>
        <p:spPr>
          <a:xfrm>
            <a:off x="752030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8" name="椭圆 277"/>
          <p:cNvSpPr/>
          <p:nvPr/>
        </p:nvSpPr>
        <p:spPr>
          <a:xfrm>
            <a:off x="7494905" y="39243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9" name="椭圆 278"/>
          <p:cNvSpPr/>
          <p:nvPr/>
        </p:nvSpPr>
        <p:spPr>
          <a:xfrm>
            <a:off x="7557135" y="3848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0" name="椭圆 279"/>
          <p:cNvSpPr/>
          <p:nvPr/>
        </p:nvSpPr>
        <p:spPr>
          <a:xfrm>
            <a:off x="7596505" y="3949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1" name="椭圆 280"/>
          <p:cNvSpPr/>
          <p:nvPr/>
        </p:nvSpPr>
        <p:spPr>
          <a:xfrm>
            <a:off x="7647305" y="39719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2" name="椭圆 281"/>
          <p:cNvSpPr/>
          <p:nvPr/>
        </p:nvSpPr>
        <p:spPr>
          <a:xfrm>
            <a:off x="7545705" y="4022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3" name="椭圆 282"/>
          <p:cNvSpPr/>
          <p:nvPr/>
        </p:nvSpPr>
        <p:spPr>
          <a:xfrm>
            <a:off x="764730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4" name="椭圆 283"/>
          <p:cNvSpPr/>
          <p:nvPr/>
        </p:nvSpPr>
        <p:spPr>
          <a:xfrm>
            <a:off x="7545705" y="41287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5" name="椭圆 284"/>
          <p:cNvSpPr/>
          <p:nvPr/>
        </p:nvSpPr>
        <p:spPr>
          <a:xfrm>
            <a:off x="7596505" y="4138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6" name="椭圆 285"/>
          <p:cNvSpPr/>
          <p:nvPr/>
        </p:nvSpPr>
        <p:spPr>
          <a:xfrm>
            <a:off x="7545705" y="4215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7" name="椭圆 286"/>
          <p:cNvSpPr/>
          <p:nvPr/>
        </p:nvSpPr>
        <p:spPr>
          <a:xfrm>
            <a:off x="7469505" y="4140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8" name="椭圆 287"/>
          <p:cNvSpPr/>
          <p:nvPr/>
        </p:nvSpPr>
        <p:spPr>
          <a:xfrm>
            <a:off x="7596505" y="42678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9" name="椭圆 288"/>
          <p:cNvSpPr/>
          <p:nvPr/>
        </p:nvSpPr>
        <p:spPr>
          <a:xfrm>
            <a:off x="7494905" y="42913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0" name="椭圆 289"/>
          <p:cNvSpPr/>
          <p:nvPr/>
        </p:nvSpPr>
        <p:spPr>
          <a:xfrm>
            <a:off x="7545705" y="4443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1" name="椭圆 290"/>
          <p:cNvSpPr/>
          <p:nvPr/>
        </p:nvSpPr>
        <p:spPr>
          <a:xfrm>
            <a:off x="7557135" y="4351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2" name="椭圆 291"/>
          <p:cNvSpPr/>
          <p:nvPr/>
        </p:nvSpPr>
        <p:spPr>
          <a:xfrm>
            <a:off x="7494905" y="4367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3" name="椭圆 292"/>
          <p:cNvSpPr/>
          <p:nvPr/>
        </p:nvSpPr>
        <p:spPr>
          <a:xfrm>
            <a:off x="7407910" y="461391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4" name="椭圆 293"/>
          <p:cNvSpPr/>
          <p:nvPr/>
        </p:nvSpPr>
        <p:spPr>
          <a:xfrm>
            <a:off x="7469505" y="44831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5" name="椭圆 294"/>
          <p:cNvSpPr/>
          <p:nvPr/>
        </p:nvSpPr>
        <p:spPr>
          <a:xfrm>
            <a:off x="7520305" y="45535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6" name="椭圆 295"/>
          <p:cNvSpPr/>
          <p:nvPr/>
        </p:nvSpPr>
        <p:spPr>
          <a:xfrm>
            <a:off x="7393305" y="47059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7" name="椭圆 296"/>
          <p:cNvSpPr/>
          <p:nvPr/>
        </p:nvSpPr>
        <p:spPr>
          <a:xfrm>
            <a:off x="7253605" y="4749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8" name="椭圆 297"/>
          <p:cNvSpPr/>
          <p:nvPr/>
        </p:nvSpPr>
        <p:spPr>
          <a:xfrm>
            <a:off x="7342505" y="457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9" name="椭圆 298"/>
          <p:cNvSpPr/>
          <p:nvPr/>
        </p:nvSpPr>
        <p:spPr>
          <a:xfrm>
            <a:off x="7520305" y="46297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0" name="椭圆 299"/>
          <p:cNvSpPr/>
          <p:nvPr/>
        </p:nvSpPr>
        <p:spPr>
          <a:xfrm>
            <a:off x="7329805" y="47275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1" name="椭圆 300"/>
          <p:cNvSpPr/>
          <p:nvPr/>
        </p:nvSpPr>
        <p:spPr>
          <a:xfrm>
            <a:off x="7139305" y="479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2" name="椭圆 301"/>
          <p:cNvSpPr/>
          <p:nvPr/>
        </p:nvSpPr>
        <p:spPr>
          <a:xfrm>
            <a:off x="7037705" y="48590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3" name="椭圆 302"/>
          <p:cNvSpPr/>
          <p:nvPr/>
        </p:nvSpPr>
        <p:spPr>
          <a:xfrm>
            <a:off x="6707505" y="20085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4" name="椭圆 303"/>
          <p:cNvSpPr/>
          <p:nvPr/>
        </p:nvSpPr>
        <p:spPr>
          <a:xfrm>
            <a:off x="6417945" y="15665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5" name="椭圆 304"/>
          <p:cNvSpPr/>
          <p:nvPr/>
        </p:nvSpPr>
        <p:spPr>
          <a:xfrm>
            <a:off x="7494905" y="4721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6" name="椭圆 305"/>
          <p:cNvSpPr/>
          <p:nvPr/>
        </p:nvSpPr>
        <p:spPr>
          <a:xfrm>
            <a:off x="7317105" y="45967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7" name="椭圆 306"/>
          <p:cNvSpPr/>
          <p:nvPr/>
        </p:nvSpPr>
        <p:spPr>
          <a:xfrm>
            <a:off x="7185660" y="4683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8" name="椭圆 307"/>
          <p:cNvSpPr/>
          <p:nvPr/>
        </p:nvSpPr>
        <p:spPr>
          <a:xfrm>
            <a:off x="7444105" y="26600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9" name="椭圆 308"/>
          <p:cNvSpPr/>
          <p:nvPr/>
        </p:nvSpPr>
        <p:spPr>
          <a:xfrm>
            <a:off x="7484110" y="28625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0" name="椭圆 309"/>
          <p:cNvSpPr/>
          <p:nvPr/>
        </p:nvSpPr>
        <p:spPr>
          <a:xfrm>
            <a:off x="7571105" y="30092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2" name="椭圆 311"/>
          <p:cNvSpPr/>
          <p:nvPr/>
        </p:nvSpPr>
        <p:spPr>
          <a:xfrm>
            <a:off x="9335135" y="22352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3" name="椭圆 312"/>
          <p:cNvSpPr/>
          <p:nvPr/>
        </p:nvSpPr>
        <p:spPr>
          <a:xfrm>
            <a:off x="9411335" y="2371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4" name="椭圆 313"/>
          <p:cNvSpPr/>
          <p:nvPr/>
        </p:nvSpPr>
        <p:spPr>
          <a:xfrm>
            <a:off x="9716135" y="24542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5" name="椭圆 314"/>
          <p:cNvSpPr/>
          <p:nvPr/>
        </p:nvSpPr>
        <p:spPr>
          <a:xfrm>
            <a:off x="9639935" y="2802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6" name="椭圆 315"/>
          <p:cNvSpPr/>
          <p:nvPr/>
        </p:nvSpPr>
        <p:spPr>
          <a:xfrm>
            <a:off x="97923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7" name="椭圆 316"/>
          <p:cNvSpPr/>
          <p:nvPr/>
        </p:nvSpPr>
        <p:spPr>
          <a:xfrm>
            <a:off x="9792335" y="30784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8" name="椭圆 317"/>
          <p:cNvSpPr/>
          <p:nvPr/>
        </p:nvSpPr>
        <p:spPr>
          <a:xfrm>
            <a:off x="9919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9" name="椭圆 318"/>
          <p:cNvSpPr/>
          <p:nvPr/>
        </p:nvSpPr>
        <p:spPr>
          <a:xfrm>
            <a:off x="9995535" y="326453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0" name="椭圆 319"/>
          <p:cNvSpPr/>
          <p:nvPr/>
        </p:nvSpPr>
        <p:spPr>
          <a:xfrm>
            <a:off x="10316210" y="31305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1" name="椭圆 320"/>
          <p:cNvSpPr/>
          <p:nvPr/>
        </p:nvSpPr>
        <p:spPr>
          <a:xfrm>
            <a:off x="10201910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2" name="椭圆 321"/>
          <p:cNvSpPr/>
          <p:nvPr/>
        </p:nvSpPr>
        <p:spPr>
          <a:xfrm>
            <a:off x="10630535" y="330708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3" name="椭圆 322"/>
          <p:cNvSpPr/>
          <p:nvPr/>
        </p:nvSpPr>
        <p:spPr>
          <a:xfrm>
            <a:off x="10554335" y="267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4" name="椭圆 323"/>
          <p:cNvSpPr/>
          <p:nvPr/>
        </p:nvSpPr>
        <p:spPr>
          <a:xfrm>
            <a:off x="97415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5" name="椭圆 324"/>
          <p:cNvSpPr/>
          <p:nvPr/>
        </p:nvSpPr>
        <p:spPr>
          <a:xfrm>
            <a:off x="10478135" y="42379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6" name="椭圆 325"/>
          <p:cNvSpPr/>
          <p:nvPr/>
        </p:nvSpPr>
        <p:spPr>
          <a:xfrm>
            <a:off x="10630535" y="304165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7" name="椭圆 326"/>
          <p:cNvSpPr/>
          <p:nvPr/>
        </p:nvSpPr>
        <p:spPr>
          <a:xfrm>
            <a:off x="10478135" y="4406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8" name="椭圆 327"/>
          <p:cNvSpPr/>
          <p:nvPr/>
        </p:nvSpPr>
        <p:spPr>
          <a:xfrm>
            <a:off x="10782935" y="38303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9" name="椭圆 328"/>
          <p:cNvSpPr/>
          <p:nvPr/>
        </p:nvSpPr>
        <p:spPr>
          <a:xfrm>
            <a:off x="10205085" y="3564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0" name="椭圆 329"/>
          <p:cNvSpPr/>
          <p:nvPr/>
        </p:nvSpPr>
        <p:spPr>
          <a:xfrm>
            <a:off x="10160635" y="3945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1" name="椭圆 330"/>
          <p:cNvSpPr/>
          <p:nvPr/>
        </p:nvSpPr>
        <p:spPr>
          <a:xfrm>
            <a:off x="10017760" y="4381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2" name="椭圆 331"/>
          <p:cNvSpPr/>
          <p:nvPr/>
        </p:nvSpPr>
        <p:spPr>
          <a:xfrm>
            <a:off x="101606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3" name="椭圆 332"/>
          <p:cNvSpPr/>
          <p:nvPr/>
        </p:nvSpPr>
        <p:spPr>
          <a:xfrm>
            <a:off x="9462135" y="29197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4" name="椭圆 333"/>
          <p:cNvSpPr/>
          <p:nvPr/>
        </p:nvSpPr>
        <p:spPr>
          <a:xfrm>
            <a:off x="9487535" y="33909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5" name="椭圆 334"/>
          <p:cNvSpPr/>
          <p:nvPr/>
        </p:nvSpPr>
        <p:spPr>
          <a:xfrm>
            <a:off x="10173335" y="3133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6" name="椭圆 335"/>
          <p:cNvSpPr/>
          <p:nvPr/>
        </p:nvSpPr>
        <p:spPr>
          <a:xfrm>
            <a:off x="10401935" y="3629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7" name="椭圆 336"/>
          <p:cNvSpPr/>
          <p:nvPr/>
        </p:nvSpPr>
        <p:spPr>
          <a:xfrm>
            <a:off x="10554335" y="3873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8" name="椭圆 337"/>
          <p:cNvSpPr/>
          <p:nvPr/>
        </p:nvSpPr>
        <p:spPr>
          <a:xfrm>
            <a:off x="9665335" y="2625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9" name="椭圆 338"/>
          <p:cNvSpPr/>
          <p:nvPr/>
        </p:nvSpPr>
        <p:spPr>
          <a:xfrm>
            <a:off x="10084435" y="28670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0" name="椭圆 339"/>
          <p:cNvSpPr/>
          <p:nvPr/>
        </p:nvSpPr>
        <p:spPr>
          <a:xfrm>
            <a:off x="10278110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1" name="椭圆 340"/>
          <p:cNvSpPr/>
          <p:nvPr/>
        </p:nvSpPr>
        <p:spPr>
          <a:xfrm>
            <a:off x="10427335" y="3387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2" name="椭圆 341"/>
          <p:cNvSpPr/>
          <p:nvPr/>
        </p:nvSpPr>
        <p:spPr>
          <a:xfrm>
            <a:off x="9766935" y="34448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3" name="椭圆 342"/>
          <p:cNvSpPr/>
          <p:nvPr/>
        </p:nvSpPr>
        <p:spPr>
          <a:xfrm>
            <a:off x="10706735" y="35210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4" name="椭圆 343"/>
          <p:cNvSpPr/>
          <p:nvPr/>
        </p:nvSpPr>
        <p:spPr>
          <a:xfrm>
            <a:off x="9843135" y="3594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5" name="椭圆 344"/>
          <p:cNvSpPr/>
          <p:nvPr/>
        </p:nvSpPr>
        <p:spPr>
          <a:xfrm>
            <a:off x="10135235" y="27571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6" name="椭圆 345"/>
          <p:cNvSpPr/>
          <p:nvPr/>
        </p:nvSpPr>
        <p:spPr>
          <a:xfrm>
            <a:off x="10240010" y="24371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7" name="椭圆 346"/>
          <p:cNvSpPr/>
          <p:nvPr/>
        </p:nvSpPr>
        <p:spPr>
          <a:xfrm>
            <a:off x="10401935" y="398272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8" name="椭圆 347"/>
          <p:cNvSpPr/>
          <p:nvPr/>
        </p:nvSpPr>
        <p:spPr>
          <a:xfrm>
            <a:off x="9995535" y="251333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9" name="椭圆 348"/>
          <p:cNvSpPr/>
          <p:nvPr/>
        </p:nvSpPr>
        <p:spPr>
          <a:xfrm>
            <a:off x="9941560" y="2311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0" name="椭圆 349"/>
          <p:cNvSpPr/>
          <p:nvPr/>
        </p:nvSpPr>
        <p:spPr>
          <a:xfrm>
            <a:off x="10017760" y="4051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1" name="椭圆 350"/>
          <p:cNvSpPr/>
          <p:nvPr/>
        </p:nvSpPr>
        <p:spPr>
          <a:xfrm>
            <a:off x="10668635" y="2574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2" name="椭圆 351"/>
          <p:cNvSpPr/>
          <p:nvPr/>
        </p:nvSpPr>
        <p:spPr>
          <a:xfrm>
            <a:off x="10465435" y="28238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3" name="椭圆 352"/>
          <p:cNvSpPr/>
          <p:nvPr/>
        </p:nvSpPr>
        <p:spPr>
          <a:xfrm>
            <a:off x="10782935" y="27520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4" name="椭圆 353"/>
          <p:cNvSpPr/>
          <p:nvPr/>
        </p:nvSpPr>
        <p:spPr>
          <a:xfrm>
            <a:off x="10782935" y="29762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5" name="椭圆 354"/>
          <p:cNvSpPr/>
          <p:nvPr/>
        </p:nvSpPr>
        <p:spPr>
          <a:xfrm>
            <a:off x="10744835" y="3310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6" name="椭圆 355"/>
          <p:cNvSpPr/>
          <p:nvPr/>
        </p:nvSpPr>
        <p:spPr>
          <a:xfrm>
            <a:off x="9919335" y="3848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7" name="椭圆 356"/>
          <p:cNvSpPr/>
          <p:nvPr/>
        </p:nvSpPr>
        <p:spPr>
          <a:xfrm>
            <a:off x="9741535" y="41941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8" name="椭圆 357"/>
          <p:cNvSpPr/>
          <p:nvPr/>
        </p:nvSpPr>
        <p:spPr>
          <a:xfrm>
            <a:off x="10173335" y="417004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9" name="椭圆 358"/>
          <p:cNvSpPr/>
          <p:nvPr/>
        </p:nvSpPr>
        <p:spPr>
          <a:xfrm>
            <a:off x="10236835" y="1774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0" name="椭圆 359"/>
          <p:cNvSpPr/>
          <p:nvPr/>
        </p:nvSpPr>
        <p:spPr>
          <a:xfrm>
            <a:off x="9817735" y="183451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1" name="椭圆 360"/>
          <p:cNvSpPr/>
          <p:nvPr/>
        </p:nvSpPr>
        <p:spPr>
          <a:xfrm>
            <a:off x="10017760" y="16598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2" name="椭圆 361"/>
          <p:cNvSpPr/>
          <p:nvPr/>
        </p:nvSpPr>
        <p:spPr>
          <a:xfrm>
            <a:off x="9995535" y="4127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3" name="椭圆 362"/>
          <p:cNvSpPr/>
          <p:nvPr/>
        </p:nvSpPr>
        <p:spPr>
          <a:xfrm>
            <a:off x="10122535" y="4254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4" name="椭圆 363"/>
          <p:cNvSpPr/>
          <p:nvPr/>
        </p:nvSpPr>
        <p:spPr>
          <a:xfrm>
            <a:off x="9995535" y="1830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5" name="椭圆 364"/>
          <p:cNvSpPr/>
          <p:nvPr/>
        </p:nvSpPr>
        <p:spPr>
          <a:xfrm>
            <a:off x="9868535" y="20662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8" name="椭圆 367"/>
          <p:cNvSpPr/>
          <p:nvPr/>
        </p:nvSpPr>
        <p:spPr>
          <a:xfrm>
            <a:off x="9589135" y="1634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69" name="椭圆 368"/>
          <p:cNvSpPr/>
          <p:nvPr/>
        </p:nvSpPr>
        <p:spPr>
          <a:xfrm>
            <a:off x="11465560" y="27406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0" name="椭圆 369"/>
          <p:cNvSpPr/>
          <p:nvPr/>
        </p:nvSpPr>
        <p:spPr>
          <a:xfrm>
            <a:off x="9843135" y="1888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1" name="椭圆 370"/>
          <p:cNvSpPr/>
          <p:nvPr/>
        </p:nvSpPr>
        <p:spPr>
          <a:xfrm>
            <a:off x="9487535" y="229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2" name="椭圆 371"/>
          <p:cNvSpPr/>
          <p:nvPr/>
        </p:nvSpPr>
        <p:spPr>
          <a:xfrm>
            <a:off x="9258935" y="2638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3" name="椭圆 372"/>
          <p:cNvSpPr/>
          <p:nvPr/>
        </p:nvSpPr>
        <p:spPr>
          <a:xfrm>
            <a:off x="9741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4" name="椭圆 373"/>
          <p:cNvSpPr/>
          <p:nvPr/>
        </p:nvSpPr>
        <p:spPr>
          <a:xfrm>
            <a:off x="9919335" y="296545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5" name="椭圆 374"/>
          <p:cNvSpPr/>
          <p:nvPr/>
        </p:nvSpPr>
        <p:spPr>
          <a:xfrm>
            <a:off x="9487535" y="269938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6" name="椭圆 375"/>
          <p:cNvSpPr/>
          <p:nvPr/>
        </p:nvSpPr>
        <p:spPr>
          <a:xfrm>
            <a:off x="99447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7" name="椭圆 376"/>
          <p:cNvSpPr/>
          <p:nvPr/>
        </p:nvSpPr>
        <p:spPr>
          <a:xfrm>
            <a:off x="10808335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8" name="椭圆 377"/>
          <p:cNvSpPr/>
          <p:nvPr/>
        </p:nvSpPr>
        <p:spPr>
          <a:xfrm>
            <a:off x="10240010" y="33686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9" name="椭圆 378"/>
          <p:cNvSpPr/>
          <p:nvPr/>
        </p:nvSpPr>
        <p:spPr>
          <a:xfrm>
            <a:off x="11036935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0" name="椭圆 379"/>
          <p:cNvSpPr/>
          <p:nvPr/>
        </p:nvSpPr>
        <p:spPr>
          <a:xfrm>
            <a:off x="10325735" y="2625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1" name="椭圆 380"/>
          <p:cNvSpPr/>
          <p:nvPr/>
        </p:nvSpPr>
        <p:spPr>
          <a:xfrm>
            <a:off x="11011535" y="274129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2" name="椭圆 381"/>
          <p:cNvSpPr/>
          <p:nvPr/>
        </p:nvSpPr>
        <p:spPr>
          <a:xfrm>
            <a:off x="9868535" y="2909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3" name="椭圆 382"/>
          <p:cNvSpPr/>
          <p:nvPr/>
        </p:nvSpPr>
        <p:spPr>
          <a:xfrm>
            <a:off x="9716135" y="29197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4" name="椭圆 383"/>
          <p:cNvSpPr/>
          <p:nvPr/>
        </p:nvSpPr>
        <p:spPr>
          <a:xfrm>
            <a:off x="9639935" y="3249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5" name="椭圆 384"/>
          <p:cNvSpPr/>
          <p:nvPr/>
        </p:nvSpPr>
        <p:spPr>
          <a:xfrm>
            <a:off x="10249535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6" name="椭圆 385"/>
          <p:cNvSpPr/>
          <p:nvPr/>
        </p:nvSpPr>
        <p:spPr>
          <a:xfrm>
            <a:off x="103765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7" name="椭圆 386"/>
          <p:cNvSpPr/>
          <p:nvPr/>
        </p:nvSpPr>
        <p:spPr>
          <a:xfrm>
            <a:off x="9589135" y="36061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8" name="椭圆 387"/>
          <p:cNvSpPr/>
          <p:nvPr/>
        </p:nvSpPr>
        <p:spPr>
          <a:xfrm>
            <a:off x="10465435" y="3417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89" name="椭圆 388"/>
          <p:cNvSpPr/>
          <p:nvPr/>
        </p:nvSpPr>
        <p:spPr>
          <a:xfrm>
            <a:off x="11214735" y="3209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0" name="椭圆 389"/>
          <p:cNvSpPr/>
          <p:nvPr/>
        </p:nvSpPr>
        <p:spPr>
          <a:xfrm>
            <a:off x="10706735" y="33147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1" name="椭圆 390"/>
          <p:cNvSpPr/>
          <p:nvPr/>
        </p:nvSpPr>
        <p:spPr>
          <a:xfrm>
            <a:off x="10973435" y="3341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2" name="椭圆 391"/>
          <p:cNvSpPr/>
          <p:nvPr/>
        </p:nvSpPr>
        <p:spPr>
          <a:xfrm>
            <a:off x="1125982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5" name="椭圆 394"/>
          <p:cNvSpPr/>
          <p:nvPr/>
        </p:nvSpPr>
        <p:spPr>
          <a:xfrm>
            <a:off x="9865360" y="241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6" name="椭圆 395"/>
          <p:cNvSpPr/>
          <p:nvPr/>
        </p:nvSpPr>
        <p:spPr>
          <a:xfrm>
            <a:off x="1012888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7" name="椭圆 396"/>
          <p:cNvSpPr/>
          <p:nvPr/>
        </p:nvSpPr>
        <p:spPr>
          <a:xfrm>
            <a:off x="10224135" y="2269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8" name="椭圆 397"/>
          <p:cNvSpPr/>
          <p:nvPr/>
        </p:nvSpPr>
        <p:spPr>
          <a:xfrm>
            <a:off x="10351135" y="239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9" name="椭圆 398"/>
          <p:cNvSpPr/>
          <p:nvPr/>
        </p:nvSpPr>
        <p:spPr>
          <a:xfrm>
            <a:off x="10478135" y="2523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0" name="椭圆 399"/>
          <p:cNvSpPr/>
          <p:nvPr/>
        </p:nvSpPr>
        <p:spPr>
          <a:xfrm>
            <a:off x="10630535" y="23876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1" name="椭圆 400"/>
          <p:cNvSpPr/>
          <p:nvPr/>
        </p:nvSpPr>
        <p:spPr>
          <a:xfrm>
            <a:off x="10909935" y="23780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2" name="椭圆 401"/>
          <p:cNvSpPr/>
          <p:nvPr/>
        </p:nvSpPr>
        <p:spPr>
          <a:xfrm>
            <a:off x="10935335" y="2599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3" name="椭圆 402"/>
          <p:cNvSpPr/>
          <p:nvPr/>
        </p:nvSpPr>
        <p:spPr>
          <a:xfrm>
            <a:off x="110877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4" name="椭圆 403"/>
          <p:cNvSpPr/>
          <p:nvPr/>
        </p:nvSpPr>
        <p:spPr>
          <a:xfrm>
            <a:off x="1118362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5" name="椭圆 404"/>
          <p:cNvSpPr/>
          <p:nvPr/>
        </p:nvSpPr>
        <p:spPr>
          <a:xfrm>
            <a:off x="9258935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6" name="椭圆 405"/>
          <p:cNvSpPr/>
          <p:nvPr/>
        </p:nvSpPr>
        <p:spPr>
          <a:xfrm>
            <a:off x="97415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7" name="椭圆 406"/>
          <p:cNvSpPr/>
          <p:nvPr/>
        </p:nvSpPr>
        <p:spPr>
          <a:xfrm>
            <a:off x="98685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8" name="椭圆 407"/>
          <p:cNvSpPr/>
          <p:nvPr/>
        </p:nvSpPr>
        <p:spPr>
          <a:xfrm>
            <a:off x="99955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09" name="椭圆 408"/>
          <p:cNvSpPr/>
          <p:nvPr/>
        </p:nvSpPr>
        <p:spPr>
          <a:xfrm>
            <a:off x="101225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0" name="椭圆 409"/>
          <p:cNvSpPr/>
          <p:nvPr/>
        </p:nvSpPr>
        <p:spPr>
          <a:xfrm>
            <a:off x="10249535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1" name="椭圆 410"/>
          <p:cNvSpPr/>
          <p:nvPr/>
        </p:nvSpPr>
        <p:spPr>
          <a:xfrm>
            <a:off x="103765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2" name="椭圆 411"/>
          <p:cNvSpPr/>
          <p:nvPr/>
        </p:nvSpPr>
        <p:spPr>
          <a:xfrm>
            <a:off x="109099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3" name="椭圆 412"/>
          <p:cNvSpPr/>
          <p:nvPr/>
        </p:nvSpPr>
        <p:spPr>
          <a:xfrm>
            <a:off x="106305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4" name="椭圆 413"/>
          <p:cNvSpPr/>
          <p:nvPr/>
        </p:nvSpPr>
        <p:spPr>
          <a:xfrm>
            <a:off x="107575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5" name="椭圆 414"/>
          <p:cNvSpPr/>
          <p:nvPr/>
        </p:nvSpPr>
        <p:spPr>
          <a:xfrm>
            <a:off x="108845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6" name="椭圆 415"/>
          <p:cNvSpPr/>
          <p:nvPr/>
        </p:nvSpPr>
        <p:spPr>
          <a:xfrm>
            <a:off x="11036935" y="31972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7" name="椭圆 416"/>
          <p:cNvSpPr/>
          <p:nvPr/>
        </p:nvSpPr>
        <p:spPr>
          <a:xfrm>
            <a:off x="11138535" y="394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8" name="椭圆 417"/>
          <p:cNvSpPr/>
          <p:nvPr/>
        </p:nvSpPr>
        <p:spPr>
          <a:xfrm>
            <a:off x="9154160" y="2980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9" name="椭圆 418"/>
          <p:cNvSpPr/>
          <p:nvPr/>
        </p:nvSpPr>
        <p:spPr>
          <a:xfrm>
            <a:off x="9182735" y="33070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0" name="椭圆 419"/>
          <p:cNvSpPr/>
          <p:nvPr/>
        </p:nvSpPr>
        <p:spPr>
          <a:xfrm>
            <a:off x="9258935" y="331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1" name="椭圆 420"/>
          <p:cNvSpPr/>
          <p:nvPr/>
        </p:nvSpPr>
        <p:spPr>
          <a:xfrm>
            <a:off x="9614535" y="30626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2" name="椭圆 421"/>
          <p:cNvSpPr/>
          <p:nvPr/>
        </p:nvSpPr>
        <p:spPr>
          <a:xfrm>
            <a:off x="9893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3" name="椭圆 422"/>
          <p:cNvSpPr/>
          <p:nvPr/>
        </p:nvSpPr>
        <p:spPr>
          <a:xfrm>
            <a:off x="10020935" y="3400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4" name="椭圆 423"/>
          <p:cNvSpPr/>
          <p:nvPr/>
        </p:nvSpPr>
        <p:spPr>
          <a:xfrm>
            <a:off x="101479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5" name="椭圆 424"/>
          <p:cNvSpPr/>
          <p:nvPr/>
        </p:nvSpPr>
        <p:spPr>
          <a:xfrm>
            <a:off x="10274935" y="3654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6" name="椭圆 425"/>
          <p:cNvSpPr/>
          <p:nvPr/>
        </p:nvSpPr>
        <p:spPr>
          <a:xfrm>
            <a:off x="11062335" y="29984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7" name="椭圆 426"/>
          <p:cNvSpPr/>
          <p:nvPr/>
        </p:nvSpPr>
        <p:spPr>
          <a:xfrm>
            <a:off x="10541635" y="377190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8" name="椭圆 427"/>
          <p:cNvSpPr/>
          <p:nvPr/>
        </p:nvSpPr>
        <p:spPr>
          <a:xfrm>
            <a:off x="11183620" y="3036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9" name="椭圆 428"/>
          <p:cNvSpPr/>
          <p:nvPr/>
        </p:nvSpPr>
        <p:spPr>
          <a:xfrm>
            <a:off x="10052685" y="3641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0" name="椭圆 429"/>
          <p:cNvSpPr/>
          <p:nvPr/>
        </p:nvSpPr>
        <p:spPr>
          <a:xfrm>
            <a:off x="10935335" y="314706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1" name="椭圆 430"/>
          <p:cNvSpPr/>
          <p:nvPr/>
        </p:nvSpPr>
        <p:spPr>
          <a:xfrm>
            <a:off x="1000823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2" name="椭圆 431"/>
          <p:cNvSpPr/>
          <p:nvPr/>
        </p:nvSpPr>
        <p:spPr>
          <a:xfrm>
            <a:off x="10205720" y="25895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3" name="椭圆 432"/>
          <p:cNvSpPr/>
          <p:nvPr/>
        </p:nvSpPr>
        <p:spPr>
          <a:xfrm>
            <a:off x="10427335" y="2833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4" name="椭圆 433"/>
          <p:cNvSpPr/>
          <p:nvPr/>
        </p:nvSpPr>
        <p:spPr>
          <a:xfrm>
            <a:off x="10630535" y="2782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5" name="椭圆 434"/>
          <p:cNvSpPr/>
          <p:nvPr/>
        </p:nvSpPr>
        <p:spPr>
          <a:xfrm>
            <a:off x="10757535" y="2853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6" name="椭圆 435"/>
          <p:cNvSpPr/>
          <p:nvPr/>
        </p:nvSpPr>
        <p:spPr>
          <a:xfrm>
            <a:off x="10627360" y="3178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7" name="椭圆 436"/>
          <p:cNvSpPr/>
          <p:nvPr/>
        </p:nvSpPr>
        <p:spPr>
          <a:xfrm>
            <a:off x="10754360" y="3305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8" name="椭圆 437"/>
          <p:cNvSpPr/>
          <p:nvPr/>
        </p:nvSpPr>
        <p:spPr>
          <a:xfrm>
            <a:off x="108813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9" name="椭圆 438"/>
          <p:cNvSpPr/>
          <p:nvPr/>
        </p:nvSpPr>
        <p:spPr>
          <a:xfrm>
            <a:off x="11008360" y="3559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0" name="椭圆 439"/>
          <p:cNvSpPr/>
          <p:nvPr/>
        </p:nvSpPr>
        <p:spPr>
          <a:xfrm>
            <a:off x="11135360" y="3686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1" name="椭圆 440"/>
          <p:cNvSpPr/>
          <p:nvPr/>
        </p:nvSpPr>
        <p:spPr>
          <a:xfrm>
            <a:off x="11262360" y="3813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2" name="椭圆 441"/>
          <p:cNvSpPr/>
          <p:nvPr/>
        </p:nvSpPr>
        <p:spPr>
          <a:xfrm>
            <a:off x="11389360" y="3940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3" name="椭圆 442"/>
          <p:cNvSpPr/>
          <p:nvPr/>
        </p:nvSpPr>
        <p:spPr>
          <a:xfrm>
            <a:off x="10135235" y="2675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4" name="椭圆 443"/>
          <p:cNvSpPr/>
          <p:nvPr/>
        </p:nvSpPr>
        <p:spPr>
          <a:xfrm>
            <a:off x="10262235" y="2802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5" name="椭圆 444"/>
          <p:cNvSpPr/>
          <p:nvPr/>
        </p:nvSpPr>
        <p:spPr>
          <a:xfrm>
            <a:off x="10389235" y="2929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6" name="椭圆 445"/>
          <p:cNvSpPr/>
          <p:nvPr/>
        </p:nvSpPr>
        <p:spPr>
          <a:xfrm>
            <a:off x="10316210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7" name="椭圆 446"/>
          <p:cNvSpPr/>
          <p:nvPr/>
        </p:nvSpPr>
        <p:spPr>
          <a:xfrm>
            <a:off x="10643235" y="3183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8" name="椭圆 447"/>
          <p:cNvSpPr/>
          <p:nvPr/>
        </p:nvSpPr>
        <p:spPr>
          <a:xfrm>
            <a:off x="11202035" y="309372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9" name="椭圆 448"/>
          <p:cNvSpPr/>
          <p:nvPr/>
        </p:nvSpPr>
        <p:spPr>
          <a:xfrm>
            <a:off x="10897235" y="3437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0" name="椭圆 449"/>
          <p:cNvSpPr/>
          <p:nvPr/>
        </p:nvSpPr>
        <p:spPr>
          <a:xfrm>
            <a:off x="11024235" y="3564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1" name="椭圆 450"/>
          <p:cNvSpPr/>
          <p:nvPr/>
        </p:nvSpPr>
        <p:spPr>
          <a:xfrm>
            <a:off x="11151235" y="3691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2" name="椭圆 451"/>
          <p:cNvSpPr/>
          <p:nvPr/>
        </p:nvSpPr>
        <p:spPr>
          <a:xfrm>
            <a:off x="11278235" y="381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3" name="椭圆 452"/>
          <p:cNvSpPr/>
          <p:nvPr/>
        </p:nvSpPr>
        <p:spPr>
          <a:xfrm>
            <a:off x="8931910" y="32905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4" name="椭圆 453"/>
          <p:cNvSpPr/>
          <p:nvPr/>
        </p:nvSpPr>
        <p:spPr>
          <a:xfrm>
            <a:off x="9589135" y="243141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5" name="椭圆 454"/>
          <p:cNvSpPr/>
          <p:nvPr/>
        </p:nvSpPr>
        <p:spPr>
          <a:xfrm>
            <a:off x="9471660" y="19418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6" name="椭圆 455"/>
          <p:cNvSpPr/>
          <p:nvPr/>
        </p:nvSpPr>
        <p:spPr>
          <a:xfrm>
            <a:off x="9547860" y="2040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7" name="椭圆 456"/>
          <p:cNvSpPr/>
          <p:nvPr/>
        </p:nvSpPr>
        <p:spPr>
          <a:xfrm>
            <a:off x="9420860" y="2117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8" name="椭圆 457"/>
          <p:cNvSpPr/>
          <p:nvPr/>
        </p:nvSpPr>
        <p:spPr>
          <a:xfrm>
            <a:off x="11444605" y="2548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9" name="椭圆 458"/>
          <p:cNvSpPr/>
          <p:nvPr/>
        </p:nvSpPr>
        <p:spPr>
          <a:xfrm>
            <a:off x="93954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0" name="椭圆 459"/>
          <p:cNvSpPr/>
          <p:nvPr/>
        </p:nvSpPr>
        <p:spPr>
          <a:xfrm>
            <a:off x="9801860" y="2498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1" name="椭圆 460"/>
          <p:cNvSpPr/>
          <p:nvPr/>
        </p:nvSpPr>
        <p:spPr>
          <a:xfrm>
            <a:off x="8912860" y="1964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2" name="椭圆 461"/>
          <p:cNvSpPr/>
          <p:nvPr/>
        </p:nvSpPr>
        <p:spPr>
          <a:xfrm>
            <a:off x="8963660" y="28670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3" name="椭圆 462"/>
          <p:cNvSpPr/>
          <p:nvPr/>
        </p:nvSpPr>
        <p:spPr>
          <a:xfrm>
            <a:off x="10182860" y="2879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4" name="椭圆 463"/>
          <p:cNvSpPr/>
          <p:nvPr/>
        </p:nvSpPr>
        <p:spPr>
          <a:xfrm>
            <a:off x="9512935" y="293878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5" name="椭圆 464"/>
          <p:cNvSpPr/>
          <p:nvPr/>
        </p:nvSpPr>
        <p:spPr>
          <a:xfrm>
            <a:off x="10436860" y="3133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6" name="椭圆 465"/>
          <p:cNvSpPr/>
          <p:nvPr/>
        </p:nvSpPr>
        <p:spPr>
          <a:xfrm>
            <a:off x="10563860" y="3260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7" name="椭圆 466"/>
          <p:cNvSpPr/>
          <p:nvPr/>
        </p:nvSpPr>
        <p:spPr>
          <a:xfrm>
            <a:off x="9385935" y="308546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8" name="椭圆 467"/>
          <p:cNvSpPr/>
          <p:nvPr/>
        </p:nvSpPr>
        <p:spPr>
          <a:xfrm>
            <a:off x="9801860" y="3127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9" name="椭圆 468"/>
          <p:cNvSpPr/>
          <p:nvPr/>
        </p:nvSpPr>
        <p:spPr>
          <a:xfrm>
            <a:off x="8989060" y="34321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0" name="椭圆 469"/>
          <p:cNvSpPr/>
          <p:nvPr/>
        </p:nvSpPr>
        <p:spPr>
          <a:xfrm>
            <a:off x="9065260" y="35140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1" name="椭圆 470"/>
          <p:cNvSpPr/>
          <p:nvPr/>
        </p:nvSpPr>
        <p:spPr>
          <a:xfrm>
            <a:off x="9154160" y="409765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2" name="椭圆 471"/>
          <p:cNvSpPr/>
          <p:nvPr/>
        </p:nvSpPr>
        <p:spPr>
          <a:xfrm>
            <a:off x="8989060" y="36156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3" name="椭圆 472"/>
          <p:cNvSpPr/>
          <p:nvPr/>
        </p:nvSpPr>
        <p:spPr>
          <a:xfrm>
            <a:off x="9230360" y="3590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4" name="椭圆 473"/>
          <p:cNvSpPr/>
          <p:nvPr/>
        </p:nvSpPr>
        <p:spPr>
          <a:xfrm>
            <a:off x="9512935" y="3273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5" name="椭圆 474"/>
          <p:cNvSpPr/>
          <p:nvPr/>
        </p:nvSpPr>
        <p:spPr>
          <a:xfrm>
            <a:off x="9065260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6" name="椭圆 475"/>
          <p:cNvSpPr/>
          <p:nvPr/>
        </p:nvSpPr>
        <p:spPr>
          <a:xfrm>
            <a:off x="9436735" y="35274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7" name="椭圆 476"/>
          <p:cNvSpPr/>
          <p:nvPr/>
        </p:nvSpPr>
        <p:spPr>
          <a:xfrm>
            <a:off x="9458960" y="3482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8" name="椭圆 477"/>
          <p:cNvSpPr/>
          <p:nvPr/>
        </p:nvSpPr>
        <p:spPr>
          <a:xfrm>
            <a:off x="9106535" y="428180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9" name="椭圆 478"/>
          <p:cNvSpPr/>
          <p:nvPr/>
        </p:nvSpPr>
        <p:spPr>
          <a:xfrm>
            <a:off x="9839960" y="3863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0" name="椭圆 479"/>
          <p:cNvSpPr/>
          <p:nvPr/>
        </p:nvSpPr>
        <p:spPr>
          <a:xfrm>
            <a:off x="9309735" y="34632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1" name="椭圆 480"/>
          <p:cNvSpPr/>
          <p:nvPr/>
        </p:nvSpPr>
        <p:spPr>
          <a:xfrm>
            <a:off x="9408160" y="4498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2" name="椭圆 481"/>
          <p:cNvSpPr/>
          <p:nvPr/>
        </p:nvSpPr>
        <p:spPr>
          <a:xfrm>
            <a:off x="10347960" y="43719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3" name="椭圆 482"/>
          <p:cNvSpPr/>
          <p:nvPr/>
        </p:nvSpPr>
        <p:spPr>
          <a:xfrm>
            <a:off x="9420860" y="38893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4" name="椭圆 483"/>
          <p:cNvSpPr/>
          <p:nvPr/>
        </p:nvSpPr>
        <p:spPr>
          <a:xfrm>
            <a:off x="9766935" y="3376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5" name="椭圆 484"/>
          <p:cNvSpPr/>
          <p:nvPr/>
        </p:nvSpPr>
        <p:spPr>
          <a:xfrm>
            <a:off x="9893935" y="35039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6" name="椭圆 485"/>
          <p:cNvSpPr/>
          <p:nvPr/>
        </p:nvSpPr>
        <p:spPr>
          <a:xfrm>
            <a:off x="9335135" y="311594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7" name="椭圆 486"/>
          <p:cNvSpPr/>
          <p:nvPr/>
        </p:nvSpPr>
        <p:spPr>
          <a:xfrm>
            <a:off x="9741535" y="406463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8" name="椭圆 487"/>
          <p:cNvSpPr/>
          <p:nvPr/>
        </p:nvSpPr>
        <p:spPr>
          <a:xfrm>
            <a:off x="9382760" y="37306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9" name="椭圆 488"/>
          <p:cNvSpPr/>
          <p:nvPr/>
        </p:nvSpPr>
        <p:spPr>
          <a:xfrm>
            <a:off x="9471660" y="36664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0" name="椭圆 489"/>
          <p:cNvSpPr/>
          <p:nvPr/>
        </p:nvSpPr>
        <p:spPr>
          <a:xfrm>
            <a:off x="10224135" y="38195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1" name="椭圆 490"/>
          <p:cNvSpPr/>
          <p:nvPr/>
        </p:nvSpPr>
        <p:spPr>
          <a:xfrm>
            <a:off x="9639935" y="372237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2" name="椭圆 491"/>
          <p:cNvSpPr/>
          <p:nvPr/>
        </p:nvSpPr>
        <p:spPr>
          <a:xfrm>
            <a:off x="10376535" y="38068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3" name="椭圆 492"/>
          <p:cNvSpPr/>
          <p:nvPr/>
        </p:nvSpPr>
        <p:spPr>
          <a:xfrm>
            <a:off x="9030335" y="227012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4" name="椭圆 493"/>
          <p:cNvSpPr/>
          <p:nvPr/>
        </p:nvSpPr>
        <p:spPr>
          <a:xfrm>
            <a:off x="8989060" y="2530475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5" name="椭圆 494"/>
          <p:cNvSpPr/>
          <p:nvPr/>
        </p:nvSpPr>
        <p:spPr>
          <a:xfrm>
            <a:off x="9065260" y="305689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6" name="椭圆 495"/>
          <p:cNvSpPr/>
          <p:nvPr/>
        </p:nvSpPr>
        <p:spPr>
          <a:xfrm>
            <a:off x="9547860" y="2564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7" name="椭圆 496"/>
          <p:cNvSpPr/>
          <p:nvPr/>
        </p:nvSpPr>
        <p:spPr>
          <a:xfrm>
            <a:off x="9674860" y="2691130"/>
            <a:ext cx="76200" cy="762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8" name="椭圆 497"/>
          <p:cNvSpPr/>
          <p:nvPr/>
        </p:nvSpPr>
        <p:spPr>
          <a:xfrm>
            <a:off x="10122535" y="1957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9" name="椭圆 498"/>
          <p:cNvSpPr/>
          <p:nvPr/>
        </p:nvSpPr>
        <p:spPr>
          <a:xfrm>
            <a:off x="10020935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0" name="椭圆 499"/>
          <p:cNvSpPr/>
          <p:nvPr/>
        </p:nvSpPr>
        <p:spPr>
          <a:xfrm>
            <a:off x="9789160" y="22186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1" name="椭圆 500"/>
          <p:cNvSpPr/>
          <p:nvPr/>
        </p:nvSpPr>
        <p:spPr>
          <a:xfrm>
            <a:off x="10503535" y="2338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2" name="椭圆 501"/>
          <p:cNvSpPr/>
          <p:nvPr/>
        </p:nvSpPr>
        <p:spPr>
          <a:xfrm>
            <a:off x="10630535" y="24650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3" name="椭圆 502"/>
          <p:cNvSpPr/>
          <p:nvPr/>
        </p:nvSpPr>
        <p:spPr>
          <a:xfrm>
            <a:off x="10122535" y="315785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4" name="椭圆 503"/>
          <p:cNvSpPr/>
          <p:nvPr/>
        </p:nvSpPr>
        <p:spPr>
          <a:xfrm>
            <a:off x="10093960" y="302387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5" name="椭圆 504"/>
          <p:cNvSpPr/>
          <p:nvPr/>
        </p:nvSpPr>
        <p:spPr>
          <a:xfrm>
            <a:off x="10376535" y="35433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6" name="椭圆 505"/>
          <p:cNvSpPr/>
          <p:nvPr/>
        </p:nvSpPr>
        <p:spPr>
          <a:xfrm>
            <a:off x="10008235" y="289369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7" name="椭圆 506"/>
          <p:cNvSpPr/>
          <p:nvPr/>
        </p:nvSpPr>
        <p:spPr>
          <a:xfrm>
            <a:off x="101225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8" name="椭圆 507"/>
          <p:cNvSpPr/>
          <p:nvPr/>
        </p:nvSpPr>
        <p:spPr>
          <a:xfrm>
            <a:off x="10363835" y="190119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9" name="椭圆 508"/>
          <p:cNvSpPr/>
          <p:nvPr/>
        </p:nvSpPr>
        <p:spPr>
          <a:xfrm>
            <a:off x="9665335" y="327342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0" name="椭圆 509"/>
          <p:cNvSpPr/>
          <p:nvPr/>
        </p:nvSpPr>
        <p:spPr>
          <a:xfrm>
            <a:off x="9763760" y="36195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1" name="椭圆 510"/>
          <p:cNvSpPr/>
          <p:nvPr/>
        </p:nvSpPr>
        <p:spPr>
          <a:xfrm>
            <a:off x="9665335" y="34671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2" name="椭圆 511"/>
          <p:cNvSpPr/>
          <p:nvPr/>
        </p:nvSpPr>
        <p:spPr>
          <a:xfrm>
            <a:off x="9916160" y="401066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3" name="椭圆 512"/>
          <p:cNvSpPr/>
          <p:nvPr/>
        </p:nvSpPr>
        <p:spPr>
          <a:xfrm>
            <a:off x="9944735" y="3708400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4" name="椭圆 513"/>
          <p:cNvSpPr/>
          <p:nvPr/>
        </p:nvSpPr>
        <p:spPr>
          <a:xfrm>
            <a:off x="10059035" y="3863975"/>
            <a:ext cx="76200" cy="76200"/>
          </a:xfrm>
          <a:prstGeom prst="ellipse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5" name="文本框 514"/>
          <p:cNvSpPr txBox="1"/>
          <p:nvPr/>
        </p:nvSpPr>
        <p:spPr>
          <a:xfrm>
            <a:off x="5867400" y="5490845"/>
            <a:ext cx="58991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LE</a:t>
            </a:r>
            <a:endParaRPr lang="en-US" altLang="zh-CN" sz="2400"/>
          </a:p>
        </p:txBody>
      </p:sp>
      <p:sp>
        <p:nvSpPr>
          <p:cNvPr id="516" name="文本框 515"/>
          <p:cNvSpPr txBox="1"/>
          <p:nvPr/>
        </p:nvSpPr>
        <p:spPr>
          <a:xfrm>
            <a:off x="9941560" y="5490845"/>
            <a:ext cx="9175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PCA</a:t>
            </a:r>
            <a:endParaRPr lang="en-US" altLang="zh-CN" sz="2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5" name="直接箭头连接符 4"/>
          <p:cNvCxnSpPr/>
          <p:nvPr/>
        </p:nvCxnSpPr>
        <p:spPr>
          <a:xfrm flipV="1">
            <a:off x="2098040" y="2286635"/>
            <a:ext cx="0" cy="256667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V="1">
            <a:off x="2087245" y="4853305"/>
            <a:ext cx="3958590" cy="2540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2828290" y="2752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558030" y="367284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613660" y="337947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435860" y="289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graphicFrame>
        <p:nvGraphicFramePr>
          <p:cNvPr id="14" name="对象 1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836920" y="4853305"/>
          <a:ext cx="35433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27000" imgH="165100" progId="Equation.KSEE3">
                  <p:embed/>
                </p:oleObj>
              </mc:Choice>
              <mc:Fallback>
                <p:oleObj name="" r:id="rId1" imgW="1270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836920" y="4853305"/>
                        <a:ext cx="354330" cy="4603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33220" y="1895475"/>
          <a:ext cx="388620" cy="459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139700" imgH="165100" progId="Equation.KSEE3">
                  <p:embed/>
                </p:oleObj>
              </mc:Choice>
              <mc:Fallback>
                <p:oleObj name="" r:id="rId3" imgW="139700" imgH="1651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33220" y="1895475"/>
                        <a:ext cx="388620" cy="459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2955290" y="2879725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3006090" y="31851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3307080" y="3025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5088890" y="367411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46964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430403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4950460" y="416052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5342890" y="39363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4833620" y="359346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4833620" y="386715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316095" y="4161790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4048760" y="4081145"/>
            <a:ext cx="39243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00B05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00B050"/>
              </a:solidFill>
              <a:cs typeface="Arial" panose="020B0604020202020204" pitchFamily="34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3307080" y="329946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2717165" y="3152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252730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2955290" y="3533140"/>
            <a:ext cx="478790" cy="4876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600">
                <a:solidFill>
                  <a:srgbClr val="FF0000"/>
                </a:solidFill>
                <a:cs typeface="Arial" panose="020B0604020202020204" pitchFamily="34" charset="0"/>
              </a:rPr>
              <a:t>×</a:t>
            </a:r>
            <a:endParaRPr lang="zh-CN" altLang="en-US" sz="2600">
              <a:solidFill>
                <a:srgbClr val="FF0000"/>
              </a:solidFill>
              <a:cs typeface="Arial" panose="020B0604020202020204" pitchFamily="34" charset="0"/>
            </a:endParaRPr>
          </a:p>
        </p:txBody>
      </p:sp>
      <p:sp>
        <p:nvSpPr>
          <p:cNvPr id="41" name="椭圆 40"/>
          <p:cNvSpPr/>
          <p:nvPr/>
        </p:nvSpPr>
        <p:spPr>
          <a:xfrm>
            <a:off x="3890645" y="3936365"/>
            <a:ext cx="158115" cy="1581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42" name="直接连接符 41"/>
          <p:cNvCxnSpPr>
            <a:stCxn id="41" idx="5"/>
          </p:cNvCxnSpPr>
          <p:nvPr/>
        </p:nvCxnSpPr>
        <p:spPr>
          <a:xfrm>
            <a:off x="4025900" y="4071620"/>
            <a:ext cx="149860" cy="2266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/>
          <p:cNvCxnSpPr>
            <a:stCxn id="41" idx="7"/>
          </p:cNvCxnSpPr>
          <p:nvPr/>
        </p:nvCxnSpPr>
        <p:spPr>
          <a:xfrm>
            <a:off x="4025900" y="3959225"/>
            <a:ext cx="454025" cy="15430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/>
          <p:cNvCxnSpPr>
            <a:stCxn id="41" idx="7"/>
          </p:cNvCxnSpPr>
          <p:nvPr/>
        </p:nvCxnSpPr>
        <p:spPr>
          <a:xfrm flipV="1">
            <a:off x="4025900" y="3884930"/>
            <a:ext cx="682625" cy="74295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endCxn id="35" idx="3"/>
          </p:cNvCxnSpPr>
          <p:nvPr/>
        </p:nvCxnSpPr>
        <p:spPr>
          <a:xfrm>
            <a:off x="4012565" y="4004945"/>
            <a:ext cx="428625" cy="320040"/>
          </a:xfrm>
          <a:prstGeom prst="line">
            <a:avLst/>
          </a:prstGeom>
          <a:ln>
            <a:solidFill>
              <a:srgbClr val="00B05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连接符 47"/>
          <p:cNvCxnSpPr>
            <a:stCxn id="41" idx="6"/>
          </p:cNvCxnSpPr>
          <p:nvPr/>
        </p:nvCxnSpPr>
        <p:spPr>
          <a:xfrm flipH="1" flipV="1">
            <a:off x="3185795" y="3787140"/>
            <a:ext cx="862965" cy="22860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/>
          <p:nvPr/>
        </p:nvCxnSpPr>
        <p:spPr>
          <a:xfrm flipH="1" flipV="1">
            <a:off x="3522980" y="3591560"/>
            <a:ext cx="532765" cy="461645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3629660" y="4053205"/>
            <a:ext cx="38290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b="1">
                <a:solidFill>
                  <a:srgbClr val="0070C0"/>
                </a:solidFill>
              </a:rPr>
              <a:t>M</a:t>
            </a:r>
            <a:endParaRPr lang="en-US" altLang="zh-CN" b="1">
              <a:solidFill>
                <a:srgbClr val="0070C0"/>
              </a:solidFill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4697730" y="2416810"/>
            <a:ext cx="57721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 sz="2000" b="1"/>
              <a:t>K=6</a:t>
            </a:r>
            <a:endParaRPr lang="en-US" altLang="zh-CN" sz="2000"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794</Words>
  <Application>WPS 演示</Application>
  <PresentationFormat>宽屏</PresentationFormat>
  <Paragraphs>345</Paragraphs>
  <Slides>25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83</vt:i4>
      </vt:variant>
      <vt:variant>
        <vt:lpstr>幻灯片标题</vt:lpstr>
      </vt:variant>
      <vt:variant>
        <vt:i4>25</vt:i4>
      </vt:variant>
    </vt:vector>
  </HeadingPairs>
  <TitlesOfParts>
    <vt:vector size="115" baseType="lpstr">
      <vt:lpstr>Arial</vt:lpstr>
      <vt:lpstr>宋体</vt:lpstr>
      <vt:lpstr>Wingdings</vt:lpstr>
      <vt:lpstr>微软雅黑</vt:lpstr>
      <vt:lpstr>Calibri Light</vt:lpstr>
      <vt:lpstr>Calibri</vt:lpstr>
      <vt:lpstr>Office 主题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shinneyou</dc:creator>
  <cp:lastModifiedBy>shinneyou</cp:lastModifiedBy>
  <cp:revision>116</cp:revision>
  <dcterms:created xsi:type="dcterms:W3CDTF">2016-12-14T08:46:00Z</dcterms:created>
  <dcterms:modified xsi:type="dcterms:W3CDTF">2016-12-30T06:24:30Z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2052-10.1.0.6028</vt:lpwstr>
  </property>
</Properties>
</file>