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221605" y="3214370"/>
            <a:ext cx="223012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数据规范化处理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宽屏</PresentationFormat>
  <Paragraphs>462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33</vt:i4>
      </vt:variant>
    </vt:vector>
  </HeadingPairs>
  <TitlesOfParts>
    <vt:vector size="15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299</cp:revision>
  <dcterms:created xsi:type="dcterms:W3CDTF">2016-12-14T08:46:00Z</dcterms:created>
  <dcterms:modified xsi:type="dcterms:W3CDTF">2017-02-20T05:50:17Z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