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8" name="组合 237"/>
          <p:cNvGrpSpPr/>
          <p:nvPr/>
        </p:nvGrpSpPr>
        <p:grpSpPr>
          <a:xfrm>
            <a:off x="6057900" y="695960"/>
            <a:ext cx="5920740" cy="5075555"/>
            <a:chOff x="56" y="1392"/>
            <a:chExt cx="9324" cy="7993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" y="1392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" y="1392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4" name="组合 233"/>
            <p:cNvGrpSpPr/>
            <p:nvPr/>
          </p:nvGrpSpPr>
          <p:grpSpPr>
            <a:xfrm>
              <a:off x="714" y="1657"/>
              <a:ext cx="8667" cy="7728"/>
              <a:chOff x="765" y="1657"/>
              <a:chExt cx="8667" cy="7728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765" y="1657"/>
                <a:ext cx="45" cy="71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810" y="8765"/>
                <a:ext cx="8438" cy="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956" y="8765"/>
              <a:ext cx="477" cy="6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3" imgW="127000" imgH="165100" progId="Equation.KSEE3">
                      <p:embed/>
                    </p:oleObj>
                  </mc:Choice>
                  <mc:Fallback>
                    <p:oleObj name="" r:id="rId3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956" y="8765"/>
                            <a:ext cx="477" cy="6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椭圆 29"/>
              <p:cNvSpPr/>
              <p:nvPr/>
            </p:nvSpPr>
            <p:spPr>
              <a:xfrm>
                <a:off x="3525" y="7813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525" y="2893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818" y="3213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818" y="40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325" y="34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940" y="651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506" y="511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7415" y="764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5" y="706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120" y="551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346" y="6690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346" y="764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210" y="6861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735" y="7984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604" y="281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366" y="41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366" y="34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135" y="3235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899" y="3064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720" y="45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330" y="35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40" y="49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350" y="40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023" y="43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5" y="40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399" y="39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555" y="35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61" y="55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694" y="259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6346" y="360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530" y="45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161" y="49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809" y="5032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2818" y="47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125" y="55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378" y="469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940" y="3835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330" y="51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896" y="469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896" y="37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159" y="43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6551" y="41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4399" y="4861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501" y="477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005" y="451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818" y="534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809" y="7245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等腰三角形 86"/>
              <p:cNvSpPr/>
              <p:nvPr/>
            </p:nvSpPr>
            <p:spPr>
              <a:xfrm>
                <a:off x="5694" y="7449"/>
                <a:ext cx="229" cy="193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>
                <a:stCxn id="87" idx="0"/>
              </p:cNvCxnSpPr>
              <p:nvPr/>
            </p:nvCxnSpPr>
            <p:spPr>
              <a:xfrm flipH="1" flipV="1">
                <a:off x="5617" y="5305"/>
                <a:ext cx="192" cy="21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endCxn id="87" idx="2"/>
              </p:cNvCxnSpPr>
              <p:nvPr/>
            </p:nvCxnSpPr>
            <p:spPr>
              <a:xfrm flipV="1">
                <a:off x="3730" y="7642"/>
                <a:ext cx="1964" cy="23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30" idx="7"/>
              </p:cNvCxnSpPr>
              <p:nvPr/>
            </p:nvCxnSpPr>
            <p:spPr>
              <a:xfrm flipV="1">
                <a:off x="3700" y="5288"/>
                <a:ext cx="1832" cy="25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菱形 92"/>
              <p:cNvSpPr/>
              <p:nvPr/>
            </p:nvSpPr>
            <p:spPr>
              <a:xfrm>
                <a:off x="5014" y="6895"/>
                <a:ext cx="240" cy="22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3" idx="3"/>
              </p:cNvCxnSpPr>
              <p:nvPr/>
            </p:nvCxnSpPr>
            <p:spPr>
              <a:xfrm flipV="1">
                <a:off x="5254" y="5271"/>
                <a:ext cx="329" cy="173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endCxn id="93" idx="1"/>
              </p:cNvCxnSpPr>
              <p:nvPr/>
            </p:nvCxnSpPr>
            <p:spPr>
              <a:xfrm flipV="1">
                <a:off x="3730" y="7006"/>
                <a:ext cx="1284" cy="87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/>
              <p:cNvSpPr/>
              <p:nvPr/>
            </p:nvSpPr>
            <p:spPr>
              <a:xfrm>
                <a:off x="5254" y="6291"/>
                <a:ext cx="205" cy="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399" y="7233"/>
                <a:ext cx="205" cy="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01" name="对象 10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838" y="7151"/>
              <a:ext cx="61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" name="" r:id="rId5" imgW="190500" imgH="190500" progId="Equation.KSEE3">
                      <p:embed/>
                    </p:oleObj>
                  </mc:Choice>
                  <mc:Fallback>
                    <p:oleObj name="" r:id="rId5" imgW="190500" imgH="1905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838" y="7151"/>
                            <a:ext cx="613" cy="6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709" y="4850"/>
              <a:ext cx="532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" r:id="rId7" imgW="165100" imgH="165100" progId="Equation.KSEE3">
                      <p:embed/>
                    </p:oleObj>
                  </mc:Choice>
                  <mc:Fallback>
                    <p:oleObj name="" r:id="rId7" imgW="165100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709" y="4850"/>
                            <a:ext cx="532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145" y="6895"/>
              <a:ext cx="571" cy="5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9" imgW="177165" imgH="177165" progId="Equation.KSEE3">
                      <p:embed/>
                    </p:oleObj>
                  </mc:Choice>
                  <mc:Fallback>
                    <p:oleObj name="" r:id="rId9" imgW="177165" imgH="177165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145" y="6895"/>
                            <a:ext cx="571" cy="5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437" y="6059"/>
              <a:ext cx="45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" name="" r:id="rId11" imgW="139700" imgH="165100" progId="Equation.KSEE3">
                      <p:embed/>
                    </p:oleObj>
                  </mc:Choice>
                  <mc:Fallback>
                    <p:oleObj name="" r:id="rId11" imgW="139700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437" y="6059"/>
                            <a:ext cx="450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43" y="7696"/>
              <a:ext cx="571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13" imgW="177165" imgH="165100" progId="Equation.KSEE3">
                      <p:embed/>
                    </p:oleObj>
                  </mc:Choice>
                  <mc:Fallback>
                    <p:oleObj name="" r:id="rId13" imgW="177165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943" y="7696"/>
                            <a:ext cx="571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489" y="7198"/>
              <a:ext cx="532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15" imgW="165100" imgH="165100" progId="Equation.KSEE3">
                      <p:embed/>
                    </p:oleObj>
                  </mc:Choice>
                  <mc:Fallback>
                    <p:oleObj name="" r:id="rId15" imgW="165100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89" y="7198"/>
                            <a:ext cx="532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9" name="椭圆 228"/>
              <p:cNvSpPr/>
              <p:nvPr/>
            </p:nvSpPr>
            <p:spPr>
              <a:xfrm>
                <a:off x="6501" y="5117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7" name="组合 236"/>
          <p:cNvGrpSpPr/>
          <p:nvPr/>
        </p:nvGrpSpPr>
        <p:grpSpPr>
          <a:xfrm>
            <a:off x="160655" y="749935"/>
            <a:ext cx="5953125" cy="5053965"/>
            <a:chOff x="9416" y="1386"/>
            <a:chExt cx="9375" cy="7959"/>
          </a:xfrm>
        </p:grpSpPr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16" y="1386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7" imgW="139700" imgH="165100" progId="Equation.KSEE3">
                    <p:embed/>
                  </p:oleObj>
                </mc:Choice>
                <mc:Fallback>
                  <p:oleObj name="" r:id="rId17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16" y="1386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" name="组合 235"/>
            <p:cNvGrpSpPr/>
            <p:nvPr/>
          </p:nvGrpSpPr>
          <p:grpSpPr>
            <a:xfrm>
              <a:off x="10125" y="1617"/>
              <a:ext cx="8667" cy="7728"/>
              <a:chOff x="10125" y="1617"/>
              <a:chExt cx="8667" cy="772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10125" y="1617"/>
                <a:ext cx="45" cy="71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10170" y="8714"/>
                <a:ext cx="8438" cy="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对象 1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8316" y="8725"/>
              <a:ext cx="477" cy="6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" r:id="rId18" imgW="127000" imgH="165100" progId="Equation.KSEE3">
                      <p:embed/>
                    </p:oleObj>
                  </mc:Choice>
                  <mc:Fallback>
                    <p:oleObj name="" r:id="rId18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316" y="8725"/>
                            <a:ext cx="477" cy="6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椭圆 22"/>
              <p:cNvSpPr/>
              <p:nvPr/>
            </p:nvSpPr>
            <p:spPr>
              <a:xfrm>
                <a:off x="12885" y="7773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2885" y="2853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2178" y="3173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2178" y="39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3685" y="33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300" y="647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4866" y="507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6775" y="760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3285" y="702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3480" y="5479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706" y="6650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5706" y="7602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6570" y="6821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4095" y="7944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3964" y="277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1726" y="41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1726" y="33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4495" y="3195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5259" y="3024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3080" y="44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2690" y="35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3300" y="49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4710" y="39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2383" y="43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3285" y="39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3759" y="39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4915" y="35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1521" y="54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5054" y="255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5706" y="3566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3890" y="44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1521" y="49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4169" y="4992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2178" y="47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485" y="54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4738" y="465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4300" y="3795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2690" y="50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15256" y="4650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256" y="37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5519" y="43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5911" y="41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3759" y="4821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5861" y="4737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6365" y="4479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2178" y="5308"/>
                <a:ext cx="205" cy="17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4169" y="7205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4342" y="5271"/>
                <a:ext cx="205" cy="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3" name="对象 14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5069" y="4810"/>
              <a:ext cx="532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" name="" r:id="rId19" imgW="165100" imgH="165100" progId="Equation.KSEE3">
                      <p:embed/>
                    </p:oleObj>
                  </mc:Choice>
                  <mc:Fallback>
                    <p:oleObj name="" r:id="rId19" imgW="165100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5069" y="4810"/>
                            <a:ext cx="532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" name="对象 1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3850" y="5158"/>
              <a:ext cx="45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" name="" r:id="rId20" imgW="139700" imgH="165100" progId="Equation.KSEE3">
                      <p:embed/>
                    </p:oleObj>
                  </mc:Choice>
                  <mc:Fallback>
                    <p:oleObj name="" r:id="rId20" imgW="139700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3850" y="5158"/>
                            <a:ext cx="450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" name="对象 1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303" y="7656"/>
              <a:ext cx="571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" name="" r:id="rId21" imgW="177165" imgH="165100" progId="Equation.KSEE3">
                      <p:embed/>
                    </p:oleObj>
                  </mc:Choice>
                  <mc:Fallback>
                    <p:oleObj name="" r:id="rId21" imgW="177165" imgH="1651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303" y="7656"/>
                            <a:ext cx="571" cy="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" name="椭圆 229"/>
              <p:cNvSpPr/>
              <p:nvPr/>
            </p:nvSpPr>
            <p:spPr>
              <a:xfrm>
                <a:off x="15894" y="5030"/>
                <a:ext cx="205" cy="1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337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96</vt:i4>
      </vt:variant>
      <vt:variant>
        <vt:lpstr>幻灯片标题</vt:lpstr>
      </vt:variant>
      <vt:variant>
        <vt:i4>25</vt:i4>
      </vt:variant>
    </vt:vector>
  </HeadingPairs>
  <TitlesOfParts>
    <vt:vector size="12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122</cp:revision>
  <dcterms:created xsi:type="dcterms:W3CDTF">2016-12-14T08:46:00Z</dcterms:created>
  <dcterms:modified xsi:type="dcterms:W3CDTF">2017-01-03T03:55:57Z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