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87" r:id="rId25"/>
    <p:sldId id="288" r:id="rId26"/>
    <p:sldId id="286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91.bin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8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65655" y="138430"/>
            <a:ext cx="21590" cy="4763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61845" y="4891405"/>
            <a:ext cx="6094095" cy="107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501650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8615" y="501650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358640" y="4265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58640" y="114109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909695" y="134429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09695" y="1847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66640" y="1466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257165" y="3443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616575" y="2554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28790" y="4156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612640" y="3788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736465" y="2808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149975" y="3552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149975" y="4156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698615" y="3660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126990" y="4373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43805" y="109220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622675" y="1956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22675" y="1466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380990" y="135826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866130" y="124968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482465" y="2173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234815" y="1575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622165" y="2446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517515" y="1847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039870" y="2065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12640" y="1847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913630" y="1811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647690" y="1575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492500" y="2808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35955" y="94869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149975" y="159385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996815" y="2173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492500" y="2446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173980" y="249936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909695" y="2337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4640" y="2808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5535295" y="228219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257165" y="173926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234815" y="2554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864225" y="228219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864225" y="1702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031230" y="2065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280150" y="1956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913630" y="239077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248400" y="233743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568440" y="2173605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909695" y="2700020"/>
            <a:ext cx="130175" cy="1085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173980" y="3904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735955" y="4034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8" name="对象 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960" y="5330190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9960" y="5330190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687060" y="2672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488815" y="4156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469765" y="2661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304155" y="3682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456555" y="2651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488815" y="3752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456555" y="3298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913630" y="3896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8985" y="3834130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8985" y="3834130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325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95</vt:i4>
      </vt:variant>
      <vt:variant>
        <vt:lpstr>幻灯片标题</vt:lpstr>
      </vt:variant>
      <vt:variant>
        <vt:i4>25</vt:i4>
      </vt:variant>
    </vt:vector>
  </HeadingPairs>
  <TitlesOfParts>
    <vt:vector size="127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95</cp:revision>
  <dcterms:created xsi:type="dcterms:W3CDTF">2016-12-14T08:46:00Z</dcterms:created>
  <dcterms:modified xsi:type="dcterms:W3CDTF">2017-01-03T03:42:17Z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