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177800" y="1052830"/>
          <a:ext cx="11398885" cy="406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650"/>
                <a:gridCol w="2279650"/>
                <a:gridCol w="2280285"/>
                <a:gridCol w="2279650"/>
                <a:gridCol w="2279650"/>
              </a:tblGrid>
              <a:tr h="813435">
                <a:tc rowSpan="5"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 gridSpan="4"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 hMerge="1">
                  <a:tcPr marL="45720" marR="45720" anchor="t" anchorCtr="0">
                    <a:solidFill>
                      <a:srgbClr val="00B050"/>
                    </a:solidFill>
                  </a:tcPr>
                </a:tc>
                <a:tc hMerge="1">
                  <a:tcPr marL="45720" marR="45720" anchor="t" anchorCtr="0">
                    <a:solidFill>
                      <a:srgbClr val="00B050"/>
                    </a:solidFill>
                  </a:tcPr>
                </a:tc>
                <a:tc hMerge="1">
                  <a:tcPr marL="45720" marR="45720" anchor="t" anchorCtr="0">
                    <a:solidFill>
                      <a:srgbClr val="00B050"/>
                    </a:solidFill>
                  </a:tcPr>
                </a:tc>
              </a:tr>
              <a:tr h="812165">
                <a:tc vMerge="1">
                  <a:tcPr marL="45720" marR="45720" anchor="t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</a:tr>
              <a:tr h="816610">
                <a:tc vMerge="1">
                  <a:tcPr marL="45720" marR="45720" anchor="t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</a:tr>
              <a:tr h="812165">
                <a:tc vMerge="1">
                  <a:tcPr marL="45720" marR="45720" anchor="t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</a:tr>
              <a:tr h="813435">
                <a:tc vMerge="1">
                  <a:tcPr marL="45720" marR="45720" anchor="t" anchorCtr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 marL="45720" marR="45720" anchor="t" anchorCtr="0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宽屏</PresentationFormat>
  <Paragraphs>256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14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46</cp:revision>
  <dcterms:created xsi:type="dcterms:W3CDTF">2016-12-14T08:46:00Z</dcterms:created>
  <dcterms:modified xsi:type="dcterms:W3CDTF">2016-12-26T09:09:07Z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