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0" r:id="rId16"/>
    <p:sldId id="274" r:id="rId17"/>
    <p:sldId id="272" r:id="rId18"/>
    <p:sldId id="273" r:id="rId19"/>
    <p:sldId id="275" r:id="rId20"/>
    <p:sldId id="278" r:id="rId21"/>
    <p:sldId id="282" r:id="rId22"/>
    <p:sldId id="284" r:id="rId23"/>
    <p:sldId id="283" r:id="rId24"/>
    <p:sldId id="290" r:id="rId25"/>
    <p:sldId id="286" r:id="rId26"/>
    <p:sldId id="289" r:id="rId27"/>
    <p:sldId id="305" r:id="rId28"/>
    <p:sldId id="293" r:id="rId29"/>
    <p:sldId id="294" r:id="rId30"/>
    <p:sldId id="296" r:id="rId31"/>
    <p:sldId id="297" r:id="rId32"/>
    <p:sldId id="298" r:id="rId33"/>
    <p:sldId id="299" r:id="rId34"/>
    <p:sldId id="300" r:id="rId35"/>
    <p:sldId id="301" r:id="rId36"/>
    <p:sldId id="303" r:id="rId37"/>
    <p:sldId id="316" r:id="rId38"/>
    <p:sldId id="302" r:id="rId3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3" Type="http://schemas.openxmlformats.org/officeDocument/2006/relationships/image" Target="../media/image23.wmf"/><Relationship Id="rId12" Type="http://schemas.openxmlformats.org/officeDocument/2006/relationships/image" Target="../media/image22.wmf"/><Relationship Id="rId11" Type="http://schemas.openxmlformats.org/officeDocument/2006/relationships/image" Target="../media/image21.wmf"/><Relationship Id="rId10" Type="http://schemas.openxmlformats.org/officeDocument/2006/relationships/image" Target="../media/image20.wmf"/><Relationship Id="rId1" Type="http://schemas.openxmlformats.org/officeDocument/2006/relationships/image" Target="../media/image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7" Type="http://schemas.openxmlformats.org/officeDocument/2006/relationships/image" Target="../media/image24.wmf"/><Relationship Id="rId6" Type="http://schemas.openxmlformats.org/officeDocument/2006/relationships/image" Target="../media/image21.wmf"/><Relationship Id="rId5" Type="http://schemas.openxmlformats.org/officeDocument/2006/relationships/image" Target="../media/image19.wmf"/><Relationship Id="rId4" Type="http://schemas.openxmlformats.org/officeDocument/2006/relationships/image" Target="../media/image23.wmf"/><Relationship Id="rId3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4.wmf"/></Relationships>
</file>

<file path=ppt/drawings/_rels/vmlDrawing21.vml.rels><?xml version="1.0" encoding="UTF-8" standalone="yes"?>
<Relationships xmlns="http://schemas.openxmlformats.org/package/2006/relationships"><Relationship Id="rId7" Type="http://schemas.openxmlformats.org/officeDocument/2006/relationships/image" Target="../media/image32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2.vml.rels><?xml version="1.0" encoding="UTF-8" standalone="yes"?>
<Relationships xmlns="http://schemas.openxmlformats.org/package/2006/relationships"><Relationship Id="rId7" Type="http://schemas.openxmlformats.org/officeDocument/2006/relationships/image" Target="../media/image40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3.vml.rels><?xml version="1.0" encoding="UTF-8" standalone="yes"?>
<Relationships xmlns="http://schemas.openxmlformats.org/package/2006/relationships"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29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33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40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37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41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43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45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47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wmf"/><Relationship Id="rId7" Type="http://schemas.openxmlformats.org/officeDocument/2006/relationships/oleObject" Target="../embeddings/oleObject53.bin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3.wmf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49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57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4.wmf"/><Relationship Id="rId31" Type="http://schemas.openxmlformats.org/officeDocument/2006/relationships/vmlDrawing" Target="../drawings/vmlDrawing17.vml"/><Relationship Id="rId30" Type="http://schemas.openxmlformats.org/officeDocument/2006/relationships/slideLayout" Target="../slideLayouts/slideLayout2.xml"/><Relationship Id="rId3" Type="http://schemas.openxmlformats.org/officeDocument/2006/relationships/oleObject" Target="../embeddings/oleObject55.bin"/><Relationship Id="rId29" Type="http://schemas.openxmlformats.org/officeDocument/2006/relationships/image" Target="../media/image23.wmf"/><Relationship Id="rId28" Type="http://schemas.openxmlformats.org/officeDocument/2006/relationships/oleObject" Target="../embeddings/oleObject69.bin"/><Relationship Id="rId27" Type="http://schemas.openxmlformats.org/officeDocument/2006/relationships/image" Target="../media/image22.wmf"/><Relationship Id="rId26" Type="http://schemas.openxmlformats.org/officeDocument/2006/relationships/oleObject" Target="../embeddings/oleObject68.bin"/><Relationship Id="rId25" Type="http://schemas.openxmlformats.org/officeDocument/2006/relationships/image" Target="../media/image21.wmf"/><Relationship Id="rId24" Type="http://schemas.openxmlformats.org/officeDocument/2006/relationships/oleObject" Target="../embeddings/oleObject67.bin"/><Relationship Id="rId23" Type="http://schemas.openxmlformats.org/officeDocument/2006/relationships/image" Target="../media/image20.wmf"/><Relationship Id="rId22" Type="http://schemas.openxmlformats.org/officeDocument/2006/relationships/oleObject" Target="../embeddings/oleObject66.bin"/><Relationship Id="rId21" Type="http://schemas.openxmlformats.org/officeDocument/2006/relationships/image" Target="../media/image19.wmf"/><Relationship Id="rId20" Type="http://schemas.openxmlformats.org/officeDocument/2006/relationships/oleObject" Target="../embeddings/oleObject65.bin"/><Relationship Id="rId2" Type="http://schemas.openxmlformats.org/officeDocument/2006/relationships/image" Target="../media/image3.wmf"/><Relationship Id="rId19" Type="http://schemas.openxmlformats.org/officeDocument/2006/relationships/oleObject" Target="../embeddings/oleObject64.bin"/><Relationship Id="rId18" Type="http://schemas.openxmlformats.org/officeDocument/2006/relationships/oleObject" Target="../embeddings/oleObject63.bin"/><Relationship Id="rId17" Type="http://schemas.openxmlformats.org/officeDocument/2006/relationships/oleObject" Target="../embeddings/oleObject62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61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60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59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5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70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7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76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74.bin"/><Relationship Id="rId2" Type="http://schemas.openxmlformats.org/officeDocument/2006/relationships/image" Target="../media/image3.wmf"/><Relationship Id="rId18" Type="http://schemas.openxmlformats.org/officeDocument/2006/relationships/vmlDrawing" Target="../drawings/vmlDrawing19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80.bin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79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78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73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5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84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82.bin"/><Relationship Id="rId23" Type="http://schemas.openxmlformats.org/officeDocument/2006/relationships/vmlDrawing" Target="../drawings/vmlDrawing20.vml"/><Relationship Id="rId22" Type="http://schemas.openxmlformats.org/officeDocument/2006/relationships/slideLayout" Target="../slideLayouts/slideLayout2.xml"/><Relationship Id="rId21" Type="http://schemas.openxmlformats.org/officeDocument/2006/relationships/oleObject" Target="../embeddings/oleObject93.bin"/><Relationship Id="rId20" Type="http://schemas.openxmlformats.org/officeDocument/2006/relationships/oleObject" Target="../embeddings/oleObject92.bin"/><Relationship Id="rId2" Type="http://schemas.openxmlformats.org/officeDocument/2006/relationships/image" Target="../media/image4.wmf"/><Relationship Id="rId19" Type="http://schemas.openxmlformats.org/officeDocument/2006/relationships/oleObject" Target="../embeddings/oleObject91.bin"/><Relationship Id="rId18" Type="http://schemas.openxmlformats.org/officeDocument/2006/relationships/oleObject" Target="../embeddings/oleObject90.bin"/><Relationship Id="rId17" Type="http://schemas.openxmlformats.org/officeDocument/2006/relationships/oleObject" Target="../embeddings/oleObject89.bin"/><Relationship Id="rId16" Type="http://schemas.openxmlformats.org/officeDocument/2006/relationships/image" Target="../media/image25.wmf"/><Relationship Id="rId15" Type="http://schemas.openxmlformats.org/officeDocument/2006/relationships/oleObject" Target="../embeddings/oleObject88.bin"/><Relationship Id="rId14" Type="http://schemas.openxmlformats.org/officeDocument/2006/relationships/image" Target="../media/image24.wmf"/><Relationship Id="rId13" Type="http://schemas.openxmlformats.org/officeDocument/2006/relationships/oleObject" Target="../embeddings/oleObject87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86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81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9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98.bin"/><Relationship Id="rId6" Type="http://schemas.openxmlformats.org/officeDocument/2006/relationships/oleObject" Target="../embeddings/oleObject97.bin"/><Relationship Id="rId5" Type="http://schemas.openxmlformats.org/officeDocument/2006/relationships/oleObject" Target="../embeddings/oleObject96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26.wmf"/><Relationship Id="rId18" Type="http://schemas.openxmlformats.org/officeDocument/2006/relationships/vmlDrawing" Target="../drawings/vmlDrawing21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15" Type="http://schemas.openxmlformats.org/officeDocument/2006/relationships/oleObject" Target="../embeddings/oleObject102.bin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101.bin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100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94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7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106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104.bin"/><Relationship Id="rId2" Type="http://schemas.openxmlformats.org/officeDocument/2006/relationships/image" Target="../media/image34.wmf"/><Relationship Id="rId16" Type="http://schemas.openxmlformats.org/officeDocument/2006/relationships/vmlDrawing" Target="../drawings/vmlDrawing22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0.wmf"/><Relationship Id="rId13" Type="http://schemas.openxmlformats.org/officeDocument/2006/relationships/oleObject" Target="../embeddings/oleObject109.bin"/><Relationship Id="rId12" Type="http://schemas.openxmlformats.org/officeDocument/2006/relationships/image" Target="../media/image39.wmf"/><Relationship Id="rId11" Type="http://schemas.openxmlformats.org/officeDocument/2006/relationships/oleObject" Target="../embeddings/oleObject108.bin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103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wmf"/><Relationship Id="rId8" Type="http://schemas.openxmlformats.org/officeDocument/2006/relationships/oleObject" Target="../embeddings/oleObject115.bin"/><Relationship Id="rId7" Type="http://schemas.openxmlformats.org/officeDocument/2006/relationships/image" Target="../media/image41.wmf"/><Relationship Id="rId6" Type="http://schemas.openxmlformats.org/officeDocument/2006/relationships/oleObject" Target="../embeddings/oleObject114.bin"/><Relationship Id="rId5" Type="http://schemas.openxmlformats.org/officeDocument/2006/relationships/oleObject" Target="../embeddings/oleObject113.bin"/><Relationship Id="rId4" Type="http://schemas.openxmlformats.org/officeDocument/2006/relationships/oleObject" Target="../embeddings/oleObject112.bin"/><Relationship Id="rId3" Type="http://schemas.openxmlformats.org/officeDocument/2006/relationships/oleObject" Target="../embeddings/oleObject111.bin"/><Relationship Id="rId2" Type="http://schemas.openxmlformats.org/officeDocument/2006/relationships/image" Target="../media/image34.wmf"/><Relationship Id="rId13" Type="http://schemas.openxmlformats.org/officeDocument/2006/relationships/vmlDrawing" Target="../drawings/vmlDrawing23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43.wmf"/><Relationship Id="rId10" Type="http://schemas.openxmlformats.org/officeDocument/2006/relationships/oleObject" Target="../embeddings/oleObject116.bin"/><Relationship Id="rId1" Type="http://schemas.openxmlformats.org/officeDocument/2006/relationships/oleObject" Target="../embeddings/oleObject110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15.bin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3.wmf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18.bin"/><Relationship Id="rId10" Type="http://schemas.openxmlformats.org/officeDocument/2006/relationships/oleObject" Target="../embeddings/oleObject17.bin"/><Relationship Id="rId1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23.bin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3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25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486410" y="1519555"/>
            <a:ext cx="5262880" cy="4159250"/>
            <a:chOff x="2155" y="1917"/>
            <a:chExt cx="9173" cy="7181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2547" y="8159"/>
              <a:ext cx="85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 flipV="1">
              <a:off x="3224" y="3298"/>
              <a:ext cx="3175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232" y="3302"/>
              <a:ext cx="83" cy="484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6"/>
            </p:cNvCxnSpPr>
            <p:nvPr/>
          </p:nvCxnSpPr>
          <p:spPr>
            <a:xfrm flipH="1" flipV="1">
              <a:off x="3174" y="5391"/>
              <a:ext cx="5281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0" idx="6"/>
            </p:cNvCxnSpPr>
            <p:nvPr/>
          </p:nvCxnSpPr>
          <p:spPr>
            <a:xfrm flipH="1">
              <a:off x="8454" y="5395"/>
              <a:ext cx="1" cy="2770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2"/>
            </p:cNvCxnSpPr>
            <p:nvPr/>
          </p:nvCxnSpPr>
          <p:spPr>
            <a:xfrm flipH="1" flipV="1">
              <a:off x="3273" y="4651"/>
              <a:ext cx="1756" cy="4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963" y="4643"/>
              <a:ext cx="0" cy="3543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3223" y="6861"/>
              <a:ext cx="3911" cy="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117" y="6861"/>
              <a:ext cx="17" cy="1325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627" y="8186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627" y="8186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组合 37"/>
          <p:cNvGrpSpPr/>
          <p:nvPr/>
        </p:nvGrpSpPr>
        <p:grpSpPr>
          <a:xfrm>
            <a:off x="6000750" y="1377950"/>
            <a:ext cx="5784850" cy="4429760"/>
            <a:chOff x="2155" y="1507"/>
            <a:chExt cx="10628" cy="7894"/>
          </a:xfrm>
        </p:grpSpPr>
        <p:cxnSp>
          <p:nvCxnSpPr>
            <p:cNvPr id="39" name="直接箭头连接符 38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263" y="3736"/>
              <a:ext cx="1098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964" y="2232"/>
              <a:ext cx="1461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45" name="对象 4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" name="" r:id="rId5" imgW="139700" imgH="165100" progId="Equation.KSEE3">
                    <p:embed/>
                  </p:oleObj>
                </mc:Choice>
                <mc:Fallback>
                  <p:oleObj name="" r:id="rId5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6" imgW="127000" imgH="165100" progId="Equation.KSEE3">
                    <p:embed/>
                  </p:oleObj>
                </mc:Choice>
                <mc:Fallback>
                  <p:oleObj name="" r:id="rId6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9" name="直接箭头连接符 48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1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1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2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2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6797" y="1507"/>
              <a:ext cx="4534" cy="1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optimal-hyperplan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70850" y="1305560"/>
            <a:ext cx="4056380" cy="4003040"/>
          </a:xfrm>
          <a:prstGeom prst="rect">
            <a:avLst/>
          </a:prstGeom>
        </p:spPr>
      </p:pic>
      <p:pic>
        <p:nvPicPr>
          <p:cNvPr id="5" name="图片 4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" y="1338580"/>
            <a:ext cx="4016375" cy="3937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58655" y="1329055"/>
            <a:ext cx="7708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SVM</a:t>
            </a:r>
            <a:endParaRPr lang="en-US" altLang="zh-CN" sz="2400" b="1"/>
          </a:p>
        </p:txBody>
      </p:sp>
      <p:pic>
        <p:nvPicPr>
          <p:cNvPr id="7" name="图片 6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885" y="1254125"/>
            <a:ext cx="4102735" cy="4021455"/>
          </a:xfrm>
          <a:prstGeom prst="rect">
            <a:avLst/>
          </a:prstGeom>
        </p:spPr>
      </p:pic>
      <p:sp>
        <p:nvSpPr>
          <p:cNvPr id="8" name="等腰三角形 7"/>
          <p:cNvSpPr/>
          <p:nvPr/>
        </p:nvSpPr>
        <p:spPr>
          <a:xfrm>
            <a:off x="6437630" y="3918585"/>
            <a:ext cx="260350" cy="2603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10329545" y="3983355"/>
            <a:ext cx="260350" cy="2603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组合 50"/>
          <p:cNvGrpSpPr/>
          <p:nvPr/>
        </p:nvGrpSpPr>
        <p:grpSpPr>
          <a:xfrm>
            <a:off x="1837690" y="374015"/>
            <a:ext cx="8200390" cy="5841365"/>
            <a:chOff x="2860" y="152"/>
            <a:chExt cx="12914" cy="9199"/>
          </a:xfrm>
        </p:grpSpPr>
        <p:sp>
          <p:nvSpPr>
            <p:cNvPr id="4" name="圆角矩形 3"/>
            <p:cNvSpPr/>
            <p:nvPr/>
          </p:nvSpPr>
          <p:spPr>
            <a:xfrm>
              <a:off x="7543" y="8208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092" y="2659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093" y="267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13324" y="3943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557" y="6684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092" y="7334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9367" y="7334"/>
              <a:ext cx="1" cy="87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7648" y="152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389" y="1299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>
              <a:off x="6034" y="3960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0407" y="3943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860" y="3943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26" y="2659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089" y="6701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45" y="413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原始数据</a:t>
              </a:r>
              <a:endParaRPr lang="zh-CN" altLang="en-US" sz="20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959" y="8468"/>
              <a:ext cx="3168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随机森林（</a:t>
              </a:r>
              <a:r>
                <a:rPr lang="en-US" altLang="zh-CN" sz="2000">
                  <a:latin typeface="+mn-ea"/>
                </a:rPr>
                <a:t>RF</a:t>
              </a:r>
              <a:r>
                <a:rPr lang="zh-CN" altLang="en-US" sz="2000">
                  <a:latin typeface="+mn-ea"/>
                </a:rPr>
                <a:t>）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09" y="4150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674" y="4145"/>
              <a:ext cx="204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k-1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693" y="4145"/>
              <a:ext cx="1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13" y="4150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2</a:t>
              </a:r>
              <a:endParaRPr lang="en-US" altLang="zh-CN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178" y="582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178" y="582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677" y="5818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677" y="5818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44" y="5877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44" y="5877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386" y="5853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86" y="5853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41" y="3960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37" y="5622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367" y="1924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17" y="1438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42" y="1537"/>
              <a:ext cx="288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bootstrap抽样</a:t>
              </a:r>
              <a:endParaRPr lang="zh-CN" altLang="en-US" sz="2000">
                <a:latin typeface="+mn-ea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1837690" y="399161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6" name="文本框 55"/>
          <p:cNvSpPr txBox="1"/>
          <p:nvPr/>
        </p:nvSpPr>
        <p:spPr>
          <a:xfrm>
            <a:off x="3890010" y="399796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7" name="文本框 56"/>
          <p:cNvSpPr txBox="1"/>
          <p:nvPr/>
        </p:nvSpPr>
        <p:spPr>
          <a:xfrm>
            <a:off x="6591300" y="398780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8" name="文本框 57"/>
          <p:cNvSpPr txBox="1"/>
          <p:nvPr/>
        </p:nvSpPr>
        <p:spPr>
          <a:xfrm>
            <a:off x="8502650" y="397637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cxnSp>
        <p:nvCxnSpPr>
          <p:cNvPr id="59" name="直接连接符 58"/>
          <p:cNvCxnSpPr>
            <a:stCxn id="20" idx="2"/>
          </p:cNvCxnSpPr>
          <p:nvPr/>
        </p:nvCxnSpPr>
        <p:spPr>
          <a:xfrm>
            <a:off x="4631055" y="4532630"/>
            <a:ext cx="1270" cy="407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7447915" y="4526915"/>
            <a:ext cx="1270" cy="407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956310" y="308610"/>
            <a:ext cx="8200390" cy="4157980"/>
            <a:chOff x="2894" y="589"/>
            <a:chExt cx="12914" cy="6548"/>
          </a:xfrm>
        </p:grpSpPr>
        <p:cxnSp>
          <p:nvCxnSpPr>
            <p:cNvPr id="6" name="直接连接符 5"/>
            <p:cNvCxnSpPr/>
            <p:nvPr/>
          </p:nvCxnSpPr>
          <p:spPr>
            <a:xfrm flipV="1">
              <a:off x="4126" y="3096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27" y="3113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358" y="4380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423" y="1736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068" y="4397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41" y="4380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894" y="4380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60" y="309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训练数据</a:t>
              </a:r>
              <a:endParaRPr lang="zh-CN" altLang="en-US" sz="200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43" y="4587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708" y="4582"/>
              <a:ext cx="204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k-1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727" y="4582"/>
              <a:ext cx="1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47" y="4587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2</a:t>
              </a:r>
              <a:endParaRPr lang="en-US" altLang="zh-CN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212" y="6260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212" y="6260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711" y="6255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711" y="6255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78" y="6314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78" y="6314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20" y="6290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20" y="6290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75" y="4397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71" y="6059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401" y="2361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51" y="1875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76" y="1974"/>
              <a:ext cx="288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bootstrap抽样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894" y="628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26" y="629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380" y="6280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390" y="6262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0744835" y="231140"/>
            <a:ext cx="293370" cy="4262755"/>
            <a:chOff x="16921" y="364"/>
            <a:chExt cx="462" cy="6713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6921" y="381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6921" y="7035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54" idx="0"/>
            </p:cNvCxnSpPr>
            <p:nvPr/>
          </p:nvCxnSpPr>
          <p:spPr>
            <a:xfrm>
              <a:off x="17126" y="364"/>
              <a:ext cx="9" cy="31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54" idx="2"/>
            </p:cNvCxnSpPr>
            <p:nvPr/>
          </p:nvCxnSpPr>
          <p:spPr>
            <a:xfrm>
              <a:off x="17135" y="4109"/>
              <a:ext cx="8" cy="29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/>
          <p:cNvSpPr txBox="1"/>
          <p:nvPr/>
        </p:nvSpPr>
        <p:spPr>
          <a:xfrm>
            <a:off x="10332085" y="2243455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生成森林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5" name="组合 64"/>
          <p:cNvGrpSpPr/>
          <p:nvPr/>
        </p:nvGrpSpPr>
        <p:grpSpPr>
          <a:xfrm>
            <a:off x="1151890" y="379730"/>
            <a:ext cx="8232140" cy="5269865"/>
            <a:chOff x="2941" y="589"/>
            <a:chExt cx="12964" cy="8299"/>
          </a:xfrm>
        </p:grpSpPr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 flipH="1">
              <a:off x="9419" y="1736"/>
              <a:ext cx="4" cy="7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测试数据</a:t>
              </a:r>
              <a:endParaRPr lang="zh-CN" altLang="en-US" sz="2000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556" y="7746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173" y="2470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74" y="2487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405" y="3754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638" y="6495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173" y="7145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9449" y="7145"/>
              <a:ext cx="4" cy="60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115" y="3771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88" y="3754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941" y="3754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707" y="2470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170" y="6512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7733" y="8005"/>
              <a:ext cx="3568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投票决定分类结果</a:t>
              </a:r>
              <a:endParaRPr lang="zh-CN" altLang="en-US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343" y="397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343" y="397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811" y="3984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811" y="3984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96" y="3958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96" y="3958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84" y="3984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84" y="3984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222" y="3771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218" y="5433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993" y="3973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73" y="3989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412" y="395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506" y="3989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473" y="568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651" y="566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P2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034" y="568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3941" y="566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7349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11722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10344150" y="217170"/>
            <a:ext cx="1097280" cy="5432425"/>
            <a:chOff x="16630" y="342"/>
            <a:chExt cx="1728" cy="8555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17299" y="359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7299" y="8889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17469" y="342"/>
              <a:ext cx="35" cy="394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7486" y="5108"/>
              <a:ext cx="18" cy="378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16630" y="4577"/>
              <a:ext cx="172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进行决策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727835" y="808355"/>
            <a:ext cx="31108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>
            <a:off x="3283585" y="1645920"/>
            <a:ext cx="1270" cy="1083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729740" y="272923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06245" y="461010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6176010" y="2310765"/>
            <a:ext cx="4296410" cy="161988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69735" y="464312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43125" y="1014730"/>
            <a:ext cx="23164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获取少数类样本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1970405" y="2735580"/>
            <a:ext cx="26212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求每个少数类样本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的</a:t>
            </a:r>
            <a:r>
              <a:rPr lang="en-US" altLang="zh-CN" sz="2400">
                <a:sym typeface="+mn-ea"/>
              </a:rPr>
              <a:t>k</a:t>
            </a:r>
            <a:r>
              <a:rPr lang="zh-CN" altLang="en-US" sz="2400">
                <a:sym typeface="+mn-ea"/>
              </a:rPr>
              <a:t>个近邻</a:t>
            </a:r>
            <a:endParaRPr lang="zh-CN" altLang="en-US" sz="24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31950" y="4818380"/>
            <a:ext cx="32308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使用公式合成新的样本</a:t>
            </a:r>
            <a:endParaRPr lang="zh-CN" altLang="en-US" sz="2400">
              <a:sym typeface="+mn-ea"/>
            </a:endParaRPr>
          </a:p>
        </p:txBody>
      </p:sp>
      <p:cxnSp>
        <p:nvCxnSpPr>
          <p:cNvPr id="14" name="直接箭头连接符 13"/>
          <p:cNvCxnSpPr>
            <a:stCxn id="7" idx="3"/>
            <a:endCxn id="10" idx="1"/>
          </p:cNvCxnSpPr>
          <p:nvPr/>
        </p:nvCxnSpPr>
        <p:spPr>
          <a:xfrm>
            <a:off x="4815840" y="5001895"/>
            <a:ext cx="1953895" cy="330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1"/>
            <a:endCxn id="6" idx="3"/>
          </p:cNvCxnSpPr>
          <p:nvPr/>
        </p:nvCxnSpPr>
        <p:spPr>
          <a:xfrm flipH="1">
            <a:off x="4839335" y="3121025"/>
            <a:ext cx="13366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9" idx="2"/>
          </p:cNvCxnSpPr>
          <p:nvPr/>
        </p:nvCxnSpPr>
        <p:spPr>
          <a:xfrm flipH="1" flipV="1">
            <a:off x="8324215" y="3930650"/>
            <a:ext cx="635" cy="7124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0"/>
            <a:endCxn id="8" idx="2"/>
          </p:cNvCxnSpPr>
          <p:nvPr/>
        </p:nvCxnSpPr>
        <p:spPr>
          <a:xfrm flipV="1">
            <a:off x="8324215" y="1617980"/>
            <a:ext cx="635" cy="692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264150" y="266382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否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014210" y="4610100"/>
            <a:ext cx="26212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将合成样本添加到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少数类样本中</a:t>
            </a:r>
            <a:endParaRPr lang="zh-CN" altLang="en-US" sz="240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26275" y="2750820"/>
            <a:ext cx="262128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数据集的非平衡率</a:t>
            </a:r>
            <a:endParaRPr lang="zh-CN" altLang="en-US" sz="2400"/>
          </a:p>
          <a:p>
            <a:pPr algn="ctr"/>
            <a:r>
              <a:rPr lang="zh-CN" altLang="en-US" sz="2400"/>
              <a:t>是否小于目标值</a:t>
            </a:r>
            <a:endParaRPr lang="zh-CN" altLang="en-US" sz="2400"/>
          </a:p>
        </p:txBody>
      </p:sp>
      <p:sp>
        <p:nvSpPr>
          <p:cNvPr id="21" name="文本框 20"/>
          <p:cNvSpPr txBox="1"/>
          <p:nvPr/>
        </p:nvSpPr>
        <p:spPr>
          <a:xfrm>
            <a:off x="7035800" y="998220"/>
            <a:ext cx="23164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ym typeface="+mn-ea"/>
              </a:rPr>
              <a:t>获得最终数据集</a:t>
            </a:r>
            <a:endParaRPr lang="zh-CN">
              <a:sym typeface="+mn-ea"/>
            </a:endParaRPr>
          </a:p>
        </p:txBody>
      </p:sp>
      <p:cxnSp>
        <p:nvCxnSpPr>
          <p:cNvPr id="22" name="直接箭头连接符 21"/>
          <p:cNvCxnSpPr>
            <a:endCxn id="7" idx="0"/>
          </p:cNvCxnSpPr>
          <p:nvPr/>
        </p:nvCxnSpPr>
        <p:spPr>
          <a:xfrm>
            <a:off x="3251200" y="3515360"/>
            <a:ext cx="10160" cy="1094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429625" y="185356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是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768465" y="780415"/>
            <a:ext cx="31108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990340" y="445833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1884045"/>
            <a:ext cx="10795" cy="2990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4731385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5595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65595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0200" y="162369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62369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2458720" y="3061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144010" y="3375025"/>
            <a:ext cx="130175" cy="10858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434205" y="2355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698490" y="39274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227705" y="38557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2569845" y="3154680"/>
            <a:ext cx="1574165" cy="27495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4233545" y="2471420"/>
            <a:ext cx="257175" cy="91948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3338830" y="3467735"/>
            <a:ext cx="805180" cy="44259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1" idx="5"/>
            <a:endCxn id="63" idx="1"/>
          </p:cNvCxnSpPr>
          <p:nvPr/>
        </p:nvCxnSpPr>
        <p:spPr>
          <a:xfrm>
            <a:off x="4255135" y="3467735"/>
            <a:ext cx="1462405" cy="47561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325620" y="276479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84500" y="31813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843655" y="35369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168265" y="372618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575175" y="2129155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1</a:t>
            </a:r>
            <a:endParaRPr lang="en-US" altLang="zh-CN" sz="2000" baseline="-25000"/>
          </a:p>
        </p:txBody>
      </p:sp>
      <p:sp>
        <p:nvSpPr>
          <p:cNvPr id="18" name="文本框 17"/>
          <p:cNvSpPr txBox="1"/>
          <p:nvPr/>
        </p:nvSpPr>
        <p:spPr>
          <a:xfrm>
            <a:off x="4285615" y="3192145"/>
            <a:ext cx="1633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x(4,3)</a:t>
            </a:r>
            <a:endParaRPr lang="en-US" altLang="zh-CN" sz="2000"/>
          </a:p>
        </p:txBody>
      </p:sp>
      <p:sp>
        <p:nvSpPr>
          <p:cNvPr id="21" name="文本框 20"/>
          <p:cNvSpPr txBox="1"/>
          <p:nvPr/>
        </p:nvSpPr>
        <p:spPr>
          <a:xfrm>
            <a:off x="2207260" y="3061970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3</a:t>
            </a:r>
            <a:endParaRPr lang="en-US" altLang="zh-CN" sz="2000" baseline="-25000"/>
          </a:p>
        </p:txBody>
      </p:sp>
      <p:sp>
        <p:nvSpPr>
          <p:cNvPr id="22" name="文本框 21"/>
          <p:cNvSpPr txBox="1"/>
          <p:nvPr/>
        </p:nvSpPr>
        <p:spPr>
          <a:xfrm>
            <a:off x="3338830" y="3818890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2</a:t>
            </a:r>
            <a:endParaRPr lang="en-US" altLang="zh-CN" sz="2000" baseline="-25000"/>
          </a:p>
        </p:txBody>
      </p:sp>
      <p:sp>
        <p:nvSpPr>
          <p:cNvPr id="25" name="文本框 24"/>
          <p:cNvSpPr txBox="1"/>
          <p:nvPr/>
        </p:nvSpPr>
        <p:spPr>
          <a:xfrm>
            <a:off x="5828665" y="3872865"/>
            <a:ext cx="964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4</a:t>
            </a:r>
            <a:r>
              <a:rPr lang="en-US" altLang="zh-CN" sz="2000"/>
              <a:t>(7,2)</a:t>
            </a:r>
            <a:endParaRPr lang="en-US" altLang="zh-CN" sz="2000"/>
          </a:p>
        </p:txBody>
      </p:sp>
      <p:sp>
        <p:nvSpPr>
          <p:cNvPr id="29" name="文本框 28"/>
          <p:cNvSpPr txBox="1"/>
          <p:nvPr/>
        </p:nvSpPr>
        <p:spPr>
          <a:xfrm>
            <a:off x="5302885" y="3504565"/>
            <a:ext cx="1179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</a:t>
            </a:r>
            <a:r>
              <a:rPr lang="en-US" altLang="zh-CN" baseline="-25000"/>
              <a:t>4</a:t>
            </a:r>
            <a:r>
              <a:rPr lang="en-US" altLang="zh-CN"/>
              <a:t>(5.8,2.4)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2098040" y="2308225"/>
            <a:ext cx="0" cy="25666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3958590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6920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6920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220" y="18954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220" y="18954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3675380" y="3265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802380" y="3392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265805" y="3392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545205" y="3500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61485" y="3156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001770" y="3500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001135" y="3156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4131310" y="3373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805555" y="3537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672205" y="277939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4185920" y="35375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218305" y="425450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578985" y="409194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2360295" y="45777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672205" y="44691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3780790" y="4184650"/>
            <a:ext cx="795655" cy="33909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52" idx="5"/>
            <a:endCxn id="61" idx="1"/>
          </p:cNvCxnSpPr>
          <p:nvPr/>
        </p:nvCxnSpPr>
        <p:spPr>
          <a:xfrm>
            <a:off x="3783330" y="2872105"/>
            <a:ext cx="814705" cy="123571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361180" y="3405505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r>
              <a:rPr lang="en-US" altLang="zh-CN" b="1" baseline="-25000"/>
              <a:t>1</a:t>
            </a:r>
            <a:endParaRPr lang="en-US" altLang="zh-CN" b="1" baseline="-25000"/>
          </a:p>
        </p:txBody>
      </p:sp>
      <p:sp>
        <p:nvSpPr>
          <p:cNvPr id="67" name="文本框 66"/>
          <p:cNvSpPr txBox="1"/>
          <p:nvPr/>
        </p:nvSpPr>
        <p:spPr>
          <a:xfrm>
            <a:off x="4294505" y="4242435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r>
              <a:rPr lang="en-US" altLang="zh-CN" b="1" baseline="-25000"/>
              <a:t>2</a:t>
            </a:r>
            <a:endParaRPr lang="en-US" altLang="zh-CN" b="1" baseline="-25000"/>
          </a:p>
        </p:txBody>
      </p:sp>
      <p:sp>
        <p:nvSpPr>
          <p:cNvPr id="6" name="文本框 5"/>
          <p:cNvSpPr txBox="1"/>
          <p:nvPr/>
        </p:nvSpPr>
        <p:spPr>
          <a:xfrm>
            <a:off x="3775710" y="2519680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Z</a:t>
            </a:r>
            <a:r>
              <a:rPr lang="en-US" altLang="zh-CN" b="1" baseline="-25000"/>
              <a:t>1</a:t>
            </a:r>
            <a:endParaRPr lang="en-US" altLang="zh-CN" b="1" baseline="-25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2536825"/>
            <a:ext cx="21590" cy="23380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64100"/>
            <a:ext cx="2980055" cy="146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22520" y="486473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22520" y="486473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855" y="2372995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855" y="2372995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3359150" y="321056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442970" y="3348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906395" y="3348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239770" y="33851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902075" y="3112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642360" y="3456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641725" y="3112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3771900" y="3329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446145" y="3493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3706495" y="410210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3902710" y="41021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312795" y="44145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512185" y="382778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76320" y="42106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842385" y="3752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001770" y="43929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31279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500755" y="367601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00145" y="367411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10959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001770" y="325310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906395" y="3602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239770" y="378269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182620" y="399351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67906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036570" y="382778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201795" y="325310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776220" y="383857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166745" y="3221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950970" y="356552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296920" y="42106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446145" y="439293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685540" y="382778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081145" y="42106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871595" y="428434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427095" y="399351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771900" y="441452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370580" y="3709670"/>
            <a:ext cx="685800" cy="40957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1884045"/>
            <a:ext cx="10795" cy="2990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4731385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5595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65595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0200" y="162369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62369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2458720" y="3061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490720" y="4271645"/>
            <a:ext cx="130175" cy="10858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434205" y="2355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698490" y="38931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984500" y="39655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2569845" y="3154680"/>
            <a:ext cx="1920875" cy="117157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61" idx="0"/>
          </p:cNvCxnSpPr>
          <p:nvPr/>
        </p:nvCxnSpPr>
        <p:spPr>
          <a:xfrm>
            <a:off x="4490720" y="2463800"/>
            <a:ext cx="65405" cy="180784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61" idx="2"/>
          </p:cNvCxnSpPr>
          <p:nvPr/>
        </p:nvCxnSpPr>
        <p:spPr>
          <a:xfrm>
            <a:off x="3114675" y="4001770"/>
            <a:ext cx="1376045" cy="32448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496310" y="406336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73705" y="338518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458335" y="326580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374640" y="398018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4610100" y="3958590"/>
            <a:ext cx="1077595" cy="3784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5" name="组合 54"/>
          <p:cNvGrpSpPr/>
          <p:nvPr/>
        </p:nvGrpSpPr>
        <p:grpSpPr>
          <a:xfrm>
            <a:off x="730885" y="1522730"/>
            <a:ext cx="4813300" cy="3977005"/>
            <a:chOff x="2572" y="1469"/>
            <a:chExt cx="7580" cy="626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76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76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72" y="146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72" y="146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92825" y="1516380"/>
            <a:ext cx="4808855" cy="3983355"/>
            <a:chOff x="2505" y="1459"/>
            <a:chExt cx="7573" cy="6273"/>
          </a:xfrm>
        </p:grpSpPr>
        <p:cxnSp>
          <p:nvCxnSpPr>
            <p:cNvPr id="78" name="直接箭头连接符 77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0" name="对象 7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2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2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对象 8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05" y="145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5" y="145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椭圆 83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96" name="对象 9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" name="" r:id="rId7" imgW="190500" imgH="190500" progId="Equation.KSEE3">
                    <p:embed/>
                  </p:oleObj>
                </mc:Choice>
                <mc:Fallback>
                  <p:oleObj name="" r:id="rId7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" name="等腰三角形 97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4664710" y="15297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10218420" y="16700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368425" y="956945"/>
            <a:ext cx="6748145" cy="5012055"/>
            <a:chOff x="2155" y="1507"/>
            <a:chExt cx="10627" cy="7893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直接箭头连接符 7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7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0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797" y="1507"/>
              <a:ext cx="453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" name="组合 28"/>
          <p:cNvGrpSpPr/>
          <p:nvPr/>
        </p:nvGrpSpPr>
        <p:grpSpPr>
          <a:xfrm>
            <a:off x="687070" y="1592580"/>
            <a:ext cx="4711065" cy="3991610"/>
            <a:chOff x="2521" y="1429"/>
            <a:chExt cx="7419" cy="6286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34"/>
              <a:ext cx="34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36" y="7060"/>
              <a:ext cx="6474" cy="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46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46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21" y="142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21" y="142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47" y="5934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6196" y="3051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" name="直接连接符 2"/>
            <p:cNvCxnSpPr>
              <a:stCxn id="8" idx="4"/>
              <a:endCxn id="54" idx="5"/>
            </p:cNvCxnSpPr>
            <p:nvPr/>
          </p:nvCxnSpPr>
          <p:spPr>
            <a:xfrm flipH="1">
              <a:off x="5775" y="2452"/>
              <a:ext cx="797" cy="115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4" idx="4"/>
              <a:endCxn id="6" idx="1"/>
            </p:cNvCxnSpPr>
            <p:nvPr/>
          </p:nvCxnSpPr>
          <p:spPr>
            <a:xfrm>
              <a:off x="5832" y="3698"/>
              <a:ext cx="625" cy="68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8" idx="5"/>
              <a:endCxn id="6" idx="1"/>
            </p:cNvCxnSpPr>
            <p:nvPr/>
          </p:nvCxnSpPr>
          <p:spPr>
            <a:xfrm flipH="1">
              <a:off x="6457" y="2427"/>
              <a:ext cx="187" cy="195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菱形 11"/>
            <p:cNvSpPr/>
            <p:nvPr/>
          </p:nvSpPr>
          <p:spPr>
            <a:xfrm>
              <a:off x="6054" y="3393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0"/>
            </p:cNvCxnSpPr>
            <p:nvPr/>
          </p:nvCxnSpPr>
          <p:spPr>
            <a:xfrm flipV="1">
              <a:off x="6174" y="2453"/>
              <a:ext cx="453" cy="94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2" idx="2"/>
              <a:endCxn id="6" idx="1"/>
            </p:cNvCxnSpPr>
            <p:nvPr/>
          </p:nvCxnSpPr>
          <p:spPr>
            <a:xfrm>
              <a:off x="6174" y="3615"/>
              <a:ext cx="283" cy="77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4368" y="3698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196" y="3835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19" name="对象 1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286" y="326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" r:id="rId7" imgW="177165" imgH="177165" progId="Equation.KSEE3">
                    <p:embed/>
                  </p:oleObj>
                </mc:Choice>
                <mc:Fallback>
                  <p:oleObj name="" r:id="rId7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286" y="326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742" y="2052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" r:id="rId9" imgW="177165" imgH="177165" progId="Equation.KSEE3">
                    <p:embed/>
                  </p:oleObj>
                </mc:Choice>
                <mc:Fallback>
                  <p:oleObj name="" r:id="rId9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742" y="2052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27" y="4189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" name="" r:id="rId11" imgW="177165" imgH="177165" progId="Equation.KSEE3">
                    <p:embed/>
                  </p:oleObj>
                </mc:Choice>
                <mc:Fallback>
                  <p:oleObj name="" r:id="rId11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627" y="4189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668" y="3737"/>
            <a:ext cx="533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" name="" r:id="rId13" imgW="165100" imgH="177165" progId="Equation.KSEE3">
                    <p:embed/>
                  </p:oleObj>
                </mc:Choice>
                <mc:Fallback>
                  <p:oleObj name="" r:id="rId13" imgW="1651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668" y="3737"/>
                          <a:ext cx="533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711" y="2800"/>
            <a:ext cx="492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15" imgW="152400" imgH="177165" progId="Equation.KSEE3">
                    <p:embed/>
                  </p:oleObj>
                </mc:Choice>
                <mc:Fallback>
                  <p:oleObj name="" r:id="rId15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711" y="2800"/>
                          <a:ext cx="492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6158230" y="1634490"/>
            <a:ext cx="4878070" cy="3950335"/>
            <a:chOff x="2538" y="1494"/>
            <a:chExt cx="7682" cy="6221"/>
          </a:xfrm>
        </p:grpSpPr>
        <p:cxnSp>
          <p:nvCxnSpPr>
            <p:cNvPr id="31" name="直接箭头连接符 30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3" name="对象 3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74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" name="" r:id="rId17" imgW="127000" imgH="165100" progId="Equation.KSEE3">
                    <p:embed/>
                  </p:oleObj>
                </mc:Choice>
                <mc:Fallback>
                  <p:oleObj name="" r:id="rId17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74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38" y="1494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" name="" r:id="rId18" imgW="139700" imgH="165100" progId="Equation.KSEE3">
                    <p:embed/>
                  </p:oleObj>
                </mc:Choice>
                <mc:Fallback>
                  <p:oleObj name="" r:id="rId18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38" y="1494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椭圆 36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7313" y="602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7" name="对象 5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" name="" r:id="rId19" imgW="190500" imgH="190500" progId="Equation.KSEE3">
                    <p:embed/>
                  </p:oleObj>
                </mc:Choice>
                <mc:Fallback>
                  <p:oleObj name="" r:id="rId19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等腰三角形 58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0" name="直接连接符 59"/>
            <p:cNvCxnSpPr>
              <a:stCxn id="59" idx="5"/>
              <a:endCxn id="37" idx="2"/>
            </p:cNvCxnSpPr>
            <p:nvPr/>
          </p:nvCxnSpPr>
          <p:spPr>
            <a:xfrm flipV="1">
              <a:off x="5775" y="3137"/>
              <a:ext cx="1743" cy="46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endCxn id="45" idx="1"/>
            </p:cNvCxnSpPr>
            <p:nvPr/>
          </p:nvCxnSpPr>
          <p:spPr>
            <a:xfrm>
              <a:off x="5788" y="3618"/>
              <a:ext cx="1555" cy="24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37" idx="4"/>
              <a:endCxn id="45" idx="1"/>
            </p:cNvCxnSpPr>
            <p:nvPr/>
          </p:nvCxnSpPr>
          <p:spPr>
            <a:xfrm flipH="1">
              <a:off x="7343" y="3222"/>
              <a:ext cx="278" cy="282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菱形 64"/>
            <p:cNvSpPr/>
            <p:nvPr/>
          </p:nvSpPr>
          <p:spPr>
            <a:xfrm>
              <a:off x="6896" y="4189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6" name="直接连接符 65"/>
            <p:cNvCxnSpPr>
              <a:stCxn id="37" idx="3"/>
              <a:endCxn id="65" idx="0"/>
            </p:cNvCxnSpPr>
            <p:nvPr/>
          </p:nvCxnSpPr>
          <p:spPr>
            <a:xfrm flipH="1">
              <a:off x="7016" y="3197"/>
              <a:ext cx="532" cy="99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65" idx="2"/>
            </p:cNvCxnSpPr>
            <p:nvPr/>
          </p:nvCxnSpPr>
          <p:spPr>
            <a:xfrm>
              <a:off x="7016" y="4411"/>
              <a:ext cx="330" cy="160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8" name="对象 6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361" y="401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" name="" r:id="rId20" imgW="177165" imgH="177165" progId="Equation.KSEE3">
                    <p:embed/>
                  </p:oleObj>
                </mc:Choice>
                <mc:Fallback>
                  <p:oleObj name="" r:id="rId20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361" y="401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对象 6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231" y="4706"/>
            <a:ext cx="49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" name="" r:id="rId22" imgW="152400" imgH="177165" progId="Equation.KSEE3">
                    <p:embed/>
                  </p:oleObj>
                </mc:Choice>
                <mc:Fallback>
                  <p:oleObj name="" r:id="rId22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7231" y="4706"/>
                          <a:ext cx="49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对象 7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05" y="3546"/>
            <a:ext cx="450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" name="" r:id="rId24" imgW="139700" imgH="165100" progId="Equation.KSEE3">
                    <p:embed/>
                  </p:oleObj>
                </mc:Choice>
                <mc:Fallback>
                  <p:oleObj name="" r:id="rId24" imgW="1397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6605" y="3546"/>
                          <a:ext cx="450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对象 7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895" y="6037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" name="" r:id="rId26" imgW="177165" imgH="177165" progId="Equation.KSEE3">
                    <p:embed/>
                  </p:oleObj>
                </mc:Choice>
                <mc:Fallback>
                  <p:oleObj name="" r:id="rId26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6895" y="6037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对象 7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793" y="2664"/>
            <a:ext cx="532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" name="" r:id="rId28" imgW="165100" imgH="165100" progId="Equation.KSEE3">
                    <p:embed/>
                  </p:oleObj>
                </mc:Choice>
                <mc:Fallback>
                  <p:oleObj name="" r:id="rId28" imgW="1651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7793" y="2664"/>
                          <a:ext cx="532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椭圆 77"/>
            <p:cNvSpPr/>
            <p:nvPr/>
          </p:nvSpPr>
          <p:spPr>
            <a:xfrm>
              <a:off x="7074" y="377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7033" y="490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4664710" y="15297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0" name="文本框 79"/>
          <p:cNvSpPr txBox="1"/>
          <p:nvPr/>
        </p:nvSpPr>
        <p:spPr>
          <a:xfrm>
            <a:off x="10327640" y="161988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590675" y="926465"/>
            <a:ext cx="4808855" cy="3983355"/>
            <a:chOff x="2505" y="1459"/>
            <a:chExt cx="7573" cy="627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2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2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05" y="145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5" y="145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54860" y="1111885"/>
            <a:ext cx="32385" cy="34042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505325"/>
            <a:ext cx="4100195" cy="38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87440" y="450532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87440" y="450532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11630" y="948690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1630" y="948690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椭圆 60"/>
          <p:cNvSpPr/>
          <p:nvPr/>
        </p:nvSpPr>
        <p:spPr>
          <a:xfrm>
            <a:off x="4773930" y="19373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052445" y="1720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703320" y="15570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643755" y="22644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081145" y="27686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107815" y="14484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643755" y="38233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312795" y="2045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5225415" y="40297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2780665" y="23514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3182620" y="26600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237990" y="19373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8650" y="2154555"/>
          <a:ext cx="389255" cy="38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68650" y="2154555"/>
                        <a:ext cx="389255" cy="38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等腰三角形 53"/>
          <p:cNvSpPr/>
          <p:nvPr/>
        </p:nvSpPr>
        <p:spPr>
          <a:xfrm>
            <a:off x="3557905" y="2225675"/>
            <a:ext cx="145415" cy="12255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>
            <a:stCxn id="54" idx="5"/>
            <a:endCxn id="61" idx="2"/>
          </p:cNvCxnSpPr>
          <p:nvPr/>
        </p:nvCxnSpPr>
        <p:spPr>
          <a:xfrm flipV="1">
            <a:off x="3667125" y="1991995"/>
            <a:ext cx="1106805" cy="2952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42" idx="1"/>
          </p:cNvCxnSpPr>
          <p:nvPr/>
        </p:nvCxnSpPr>
        <p:spPr>
          <a:xfrm>
            <a:off x="3675380" y="2297430"/>
            <a:ext cx="987425" cy="15417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1" idx="4"/>
            <a:endCxn id="42" idx="1"/>
          </p:cNvCxnSpPr>
          <p:nvPr/>
        </p:nvCxnSpPr>
        <p:spPr>
          <a:xfrm flipH="1">
            <a:off x="4662805" y="2045970"/>
            <a:ext cx="176530" cy="179324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菱形 11"/>
          <p:cNvSpPr/>
          <p:nvPr/>
        </p:nvSpPr>
        <p:spPr>
          <a:xfrm>
            <a:off x="4378960" y="2660015"/>
            <a:ext cx="152400" cy="140970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61" idx="3"/>
            <a:endCxn id="12" idx="0"/>
          </p:cNvCxnSpPr>
          <p:nvPr/>
        </p:nvCxnSpPr>
        <p:spPr>
          <a:xfrm flipH="1">
            <a:off x="4455160" y="2030095"/>
            <a:ext cx="337820" cy="62992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2"/>
          </p:cNvCxnSpPr>
          <p:nvPr/>
        </p:nvCxnSpPr>
        <p:spPr>
          <a:xfrm>
            <a:off x="4455160" y="2800985"/>
            <a:ext cx="209550" cy="10191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9235" y="2548890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7" imgW="177165" imgH="177165" progId="Equation.KSEE3">
                  <p:embed/>
                </p:oleObj>
              </mc:Choice>
              <mc:Fallback>
                <p:oleObj name="" r:id="rId7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9235" y="2548890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91685" y="2988310"/>
          <a:ext cx="3117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9" imgW="152400" imgH="177165" progId="Equation.KSEE3">
                  <p:embed/>
                </p:oleObj>
              </mc:Choice>
              <mc:Fallback>
                <p:oleObj name="" r:id="rId9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91685" y="2988310"/>
                        <a:ext cx="3117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94175" y="2251710"/>
          <a:ext cx="28575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139700" imgH="165100" progId="Equation.KSEE3">
                  <p:embed/>
                </p:oleObj>
              </mc:Choice>
              <mc:Fallback>
                <p:oleObj name="" r:id="rId11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94175" y="2251710"/>
                        <a:ext cx="28575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78325" y="3833495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3" imgW="177165" imgH="177165" progId="Equation.KSEE3">
                  <p:embed/>
                </p:oleObj>
              </mc:Choice>
              <mc:Fallback>
                <p:oleObj name="" r:id="rId13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78325" y="3833495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48555" y="1691640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5" imgW="165100" imgH="165100" progId="Equation.KSEE3">
                  <p:embed/>
                </p:oleObj>
              </mc:Choice>
              <mc:Fallback>
                <p:oleObj name="" r:id="rId15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48555" y="1691640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椭圆 26"/>
          <p:cNvSpPr/>
          <p:nvPr/>
        </p:nvSpPr>
        <p:spPr>
          <a:xfrm>
            <a:off x="4491990" y="239776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465955" y="311531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57900" y="695960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57900" y="695960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箭头连接符 4"/>
          <p:cNvCxnSpPr/>
          <p:nvPr/>
        </p:nvCxnSpPr>
        <p:spPr>
          <a:xfrm flipH="1" flipV="1">
            <a:off x="6475730" y="864235"/>
            <a:ext cx="28575" cy="45459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6504305" y="5377815"/>
            <a:ext cx="5358130" cy="215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77015" y="537781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77015" y="537781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椭圆 29"/>
          <p:cNvSpPr/>
          <p:nvPr/>
        </p:nvSpPr>
        <p:spPr>
          <a:xfrm>
            <a:off x="8228330" y="477329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228330" y="164909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7779385" y="185229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779385" y="2355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736330" y="1974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9126855" y="39516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9486265" y="30626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698480" y="46647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8482330" y="42964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8606155" y="33166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0019665" y="406019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0019665" y="46647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0568305" y="41687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8996680" y="488188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8913495" y="160020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492365" y="2464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7492365" y="1974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250680" y="186626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9735820" y="175768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8352155" y="2681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8104505" y="2083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8491855" y="2954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9387205" y="2355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7909560" y="2573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8482330" y="2355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8783320" y="2319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9517380" y="2083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7362190" y="3316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9605645" y="14566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10019665" y="2101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8866505" y="2681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7362190" y="2954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9043670" y="3007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7779385" y="2845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7974330" y="3316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9404985" y="2790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9126855" y="224726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8104505" y="3062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9733915" y="2790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9733915" y="2210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9900920" y="2573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10149840" y="2464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8783320" y="2898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10118090" y="2845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10438130" y="2681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7779385" y="3208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9043670" y="44126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等腰三角形 86"/>
          <p:cNvSpPr/>
          <p:nvPr/>
        </p:nvSpPr>
        <p:spPr>
          <a:xfrm>
            <a:off x="9605645" y="4542155"/>
            <a:ext cx="145415" cy="12255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0" name="直接连接符 89"/>
          <p:cNvCxnSpPr>
            <a:stCxn id="87" idx="0"/>
          </p:cNvCxnSpPr>
          <p:nvPr/>
        </p:nvCxnSpPr>
        <p:spPr>
          <a:xfrm flipH="1" flipV="1">
            <a:off x="9556750" y="3180715"/>
            <a:ext cx="121920" cy="136144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endCxn id="87" idx="2"/>
          </p:cNvCxnSpPr>
          <p:nvPr/>
        </p:nvCxnSpPr>
        <p:spPr>
          <a:xfrm flipV="1">
            <a:off x="8358505" y="4664710"/>
            <a:ext cx="1247140" cy="15176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30" idx="7"/>
          </p:cNvCxnSpPr>
          <p:nvPr/>
        </p:nvCxnSpPr>
        <p:spPr>
          <a:xfrm flipV="1">
            <a:off x="8339455" y="3169920"/>
            <a:ext cx="1163320" cy="16192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菱形 92"/>
          <p:cNvSpPr/>
          <p:nvPr/>
        </p:nvSpPr>
        <p:spPr>
          <a:xfrm>
            <a:off x="9173845" y="4190365"/>
            <a:ext cx="152400" cy="140970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6" name="直接连接符 95"/>
          <p:cNvCxnSpPr>
            <a:stCxn id="93" idx="3"/>
          </p:cNvCxnSpPr>
          <p:nvPr/>
        </p:nvCxnSpPr>
        <p:spPr>
          <a:xfrm flipV="1">
            <a:off x="9326245" y="3159125"/>
            <a:ext cx="208915" cy="11017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endCxn id="93" idx="1"/>
          </p:cNvCxnSpPr>
          <p:nvPr/>
        </p:nvCxnSpPr>
        <p:spPr>
          <a:xfrm flipV="1">
            <a:off x="8358505" y="4260850"/>
            <a:ext cx="815340" cy="5556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>
            <a:off x="9326245" y="380682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8783320" y="440499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01" name="对象 10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97085" y="4352925"/>
          <a:ext cx="389255" cy="38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97085" y="4352925"/>
                        <a:ext cx="389255" cy="38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15170" y="2891790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7" imgW="165100" imgH="165100" progId="Equation.KSEE3">
                  <p:embed/>
                </p:oleObj>
              </mc:Choice>
              <mc:Fallback>
                <p:oleObj name="" r:id="rId7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15170" y="2891790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57030" y="4190365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9" imgW="177165" imgH="177165" progId="Equation.KSEE3">
                  <p:embed/>
                </p:oleObj>
              </mc:Choice>
              <mc:Fallback>
                <p:oleObj name="" r:id="rId9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57030" y="4190365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42450" y="3659505"/>
          <a:ext cx="28575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139700" imgH="165100" progId="Equation.KSEE3">
                  <p:embed/>
                </p:oleObj>
              </mc:Choice>
              <mc:Fallback>
                <p:oleObj name="" r:id="rId11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442450" y="3659505"/>
                        <a:ext cx="28575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58760" y="4699000"/>
          <a:ext cx="362585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3" imgW="177165" imgH="165100" progId="Equation.KSEE3">
                  <p:embed/>
                </p:oleObj>
              </mc:Choice>
              <mc:Fallback>
                <p:oleObj name="" r:id="rId13" imgW="177165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858760" y="4699000"/>
                        <a:ext cx="362585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40470" y="4382770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5" imgW="165100" imgH="165100" progId="Equation.KSEE3">
                  <p:embed/>
                </p:oleObj>
              </mc:Choice>
              <mc:Fallback>
                <p:oleObj name="" r:id="rId15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840470" y="4382770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" name="椭圆 228"/>
          <p:cNvSpPr/>
          <p:nvPr/>
        </p:nvSpPr>
        <p:spPr>
          <a:xfrm>
            <a:off x="10118090" y="30613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655" y="749935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7" imgW="139700" imgH="165100" progId="Equation.KSEE3">
                  <p:embed/>
                </p:oleObj>
              </mc:Choice>
              <mc:Fallback>
                <p:oleObj name="" r:id="rId17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655" y="749935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H="1" flipV="1">
            <a:off x="610870" y="899160"/>
            <a:ext cx="28575" cy="45459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639445" y="5405755"/>
            <a:ext cx="5358130" cy="215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12155" y="5412740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8" imgW="127000" imgH="165100" progId="Equation.KSEE3">
                  <p:embed/>
                </p:oleObj>
              </mc:Choice>
              <mc:Fallback>
                <p:oleObj name="" r:id="rId18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12155" y="5412740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椭圆 22"/>
          <p:cNvSpPr/>
          <p:nvPr/>
        </p:nvSpPr>
        <p:spPr>
          <a:xfrm>
            <a:off x="2363470" y="48082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363470" y="1684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914525" y="18872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914525" y="2390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871470" y="2009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261995" y="39865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621405" y="30975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833620" y="46996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2617470" y="43313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741295" y="33515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154805" y="40951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4154805" y="46996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703445" y="42037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3131820" y="49168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048635" y="163512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1627505" y="2499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1627505" y="2009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3385820" y="1901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3870960" y="1792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2487295" y="2716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2239645" y="2118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2626995" y="2988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3522345" y="2390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2044700" y="2607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2617470" y="2390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2918460" y="2353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3652520" y="2118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1497330" y="3351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3751580" y="149161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>
            <a:off x="4154805" y="2136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3001645" y="2716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1497330" y="2988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3178810" y="304228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1914525" y="2880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2109470" y="3351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3540125" y="282511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3261995" y="2282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2239645" y="3097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3869055" y="282511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3869055" y="2245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4036060" y="2607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4284980" y="2499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2918460" y="293370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4253230" y="2880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4573270" y="2716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1914525" y="3242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3178810" y="444754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3288665" y="32194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43" name="对象 1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0310" y="2926715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" name="" r:id="rId19" imgW="165100" imgH="165100" progId="Equation.KSEE3">
                  <p:embed/>
                </p:oleObj>
              </mc:Choice>
              <mc:Fallback>
                <p:oleObj name="" r:id="rId19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50310" y="2926715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对象 1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76245" y="3147695"/>
          <a:ext cx="28575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" name="" r:id="rId20" imgW="139700" imgH="165100" progId="Equation.KSEE3">
                  <p:embed/>
                </p:oleObj>
              </mc:Choice>
              <mc:Fallback>
                <p:oleObj name="" r:id="rId20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76245" y="3147695"/>
                        <a:ext cx="28575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对象 1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93900" y="4733925"/>
          <a:ext cx="362585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" name="" r:id="rId21" imgW="177165" imgH="165100" progId="Equation.KSEE3">
                  <p:embed/>
                </p:oleObj>
              </mc:Choice>
              <mc:Fallback>
                <p:oleObj name="" r:id="rId21" imgW="177165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93900" y="4733925"/>
                        <a:ext cx="362585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" name="椭圆 229"/>
          <p:cNvSpPr/>
          <p:nvPr/>
        </p:nvSpPr>
        <p:spPr>
          <a:xfrm>
            <a:off x="4274185" y="30664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文本框 39"/>
          <p:cNvSpPr txBox="1"/>
          <p:nvPr/>
        </p:nvSpPr>
        <p:spPr>
          <a:xfrm>
            <a:off x="6887845" y="5779770"/>
            <a:ext cx="3780155" cy="826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根据公式合成新样本     和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   ，放入数据集</a:t>
            </a:r>
            <a:r>
              <a:rPr lang="en-US" altLang="zh-CN" sz="2400">
                <a:sym typeface="+mn-ea"/>
              </a:rPr>
              <a:t>X</a:t>
            </a:r>
            <a:r>
              <a:rPr lang="en-US" altLang="zh-CN" sz="2400" baseline="-25000">
                <a:sym typeface="+mn-ea"/>
              </a:rPr>
              <a:t>new</a:t>
            </a:r>
            <a:endParaRPr lang="zh-CN" altLang="en-US" sz="2400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557020" y="20256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 flipH="1">
            <a:off x="3215640" y="1040130"/>
            <a:ext cx="635" cy="9531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457960" y="1993265"/>
            <a:ext cx="3514725" cy="956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7960" y="3759835"/>
            <a:ext cx="3514725" cy="10109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6243320" y="3398520"/>
            <a:ext cx="4745990" cy="173291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57960" y="5697855"/>
            <a:ext cx="351409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58010" y="382270"/>
            <a:ext cx="27793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获取少数类样本集</a:t>
            </a:r>
            <a:r>
              <a:rPr lang="en-US" altLang="zh-CN" sz="2400"/>
              <a:t>X</a:t>
            </a:r>
            <a:endParaRPr lang="en-US" altLang="zh-CN" sz="2400"/>
          </a:p>
        </p:txBody>
      </p:sp>
      <p:sp>
        <p:nvSpPr>
          <p:cNvPr id="12" name="文本框 11"/>
          <p:cNvSpPr txBox="1"/>
          <p:nvPr/>
        </p:nvSpPr>
        <p:spPr>
          <a:xfrm>
            <a:off x="1703070" y="2060575"/>
            <a:ext cx="29260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根据公式求取少数类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样本的重心点</a:t>
            </a:r>
            <a:endParaRPr lang="zh-CN" altLang="en-US" sz="24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35455" y="3853180"/>
            <a:ext cx="29260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随机选取两个少数类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样本      ，</a:t>
            </a:r>
            <a:endParaRPr lang="en-US" altLang="zh-CN" sz="2400">
              <a:sym typeface="+mn-ea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8611870" y="5127625"/>
            <a:ext cx="3175" cy="5880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521960" y="375983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否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47420" y="5757545"/>
            <a:ext cx="4069715" cy="826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>
                <a:sym typeface="+mn-ea"/>
              </a:rPr>
              <a:t>           </a:t>
            </a:r>
            <a:r>
              <a:rPr lang="zh-CN" altLang="en-US" sz="2400">
                <a:sym typeface="+mn-ea"/>
              </a:rPr>
              <a:t>通过      ，     ，    求取 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        小区域重心点</a:t>
            </a:r>
            <a:endParaRPr lang="en-US" altLang="zh-CN" sz="240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57670" y="3987800"/>
            <a:ext cx="3701415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计算非平衡率</a:t>
            </a:r>
            <a:r>
              <a:rPr lang="en-US" altLang="zh-CN" sz="2400"/>
              <a:t>R</a:t>
            </a:r>
            <a:r>
              <a:rPr lang="zh-CN" altLang="en-US" sz="2400"/>
              <a:t>，非平衡率</a:t>
            </a:r>
            <a:endParaRPr lang="zh-CN" altLang="en-US" sz="2400"/>
          </a:p>
          <a:p>
            <a:pPr algn="ctr"/>
            <a:r>
              <a:rPr lang="zh-CN" altLang="en-US" sz="2400"/>
              <a:t>是否小于目标值</a:t>
            </a:r>
            <a:endParaRPr lang="zh-CN" altLang="en-US" sz="240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3242310" y="2950210"/>
            <a:ext cx="1270" cy="829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589645" y="2750820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是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631940" y="1583055"/>
            <a:ext cx="3951605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83865" y="4246880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90500" imgH="190500" progId="Equation.KSEE3">
                  <p:embed/>
                </p:oleObj>
              </mc:Choice>
              <mc:Fallback>
                <p:oleObj name="" r:id="rId1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3865" y="4246880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79165" y="4257675"/>
          <a:ext cx="45910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203200" imgH="190500" progId="Equation.KSEE3">
                  <p:embed/>
                </p:oleObj>
              </mc:Choice>
              <mc:Fallback>
                <p:oleObj name="" r:id="rId3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9165" y="4257675"/>
                        <a:ext cx="45910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82520" y="5779770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82520" y="5779770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79420" y="5781040"/>
          <a:ext cx="45910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6" imgW="203200" imgH="190500" progId="Equation.KSEE3">
                  <p:embed/>
                </p:oleObj>
              </mc:Choice>
              <mc:Fallback>
                <p:oleObj name="" r:id="rId6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9420" y="5781040"/>
                        <a:ext cx="45910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25265" y="2464435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7" imgW="190500" imgH="190500" progId="Equation.KSEE3">
                  <p:embed/>
                </p:oleObj>
              </mc:Choice>
              <mc:Fallback>
                <p:oleObj name="" r:id="rId7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25265" y="2464435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94100" y="5782945"/>
          <a:ext cx="431165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9" imgW="190500" imgH="190500" progId="Equation.KSEE3">
                  <p:embed/>
                </p:oleObj>
              </mc:Choice>
              <mc:Fallback>
                <p:oleObj name="" r:id="rId9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4100" y="5782945"/>
                        <a:ext cx="431165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91610" y="6178550"/>
          <a:ext cx="400685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11" imgW="177165" imgH="177165" progId="Equation.KSEE3">
                  <p:embed/>
                </p:oleObj>
              </mc:Choice>
              <mc:Fallback>
                <p:oleObj name="" r:id="rId11" imgW="177165" imgH="1771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91610" y="6178550"/>
                        <a:ext cx="400685" cy="400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箭头连接符 36"/>
          <p:cNvCxnSpPr>
            <a:endCxn id="10" idx="0"/>
          </p:cNvCxnSpPr>
          <p:nvPr/>
        </p:nvCxnSpPr>
        <p:spPr>
          <a:xfrm>
            <a:off x="3207385" y="4770755"/>
            <a:ext cx="7620" cy="927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631940" y="5708650"/>
            <a:ext cx="401447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>
            <a:endCxn id="38" idx="1"/>
          </p:cNvCxnSpPr>
          <p:nvPr/>
        </p:nvCxnSpPr>
        <p:spPr>
          <a:xfrm flipV="1">
            <a:off x="4972685" y="6181725"/>
            <a:ext cx="1659255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04070" y="5781040"/>
          <a:ext cx="444500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3" imgW="177165" imgH="190500" progId="Equation.KSEE3">
                  <p:embed/>
                </p:oleObj>
              </mc:Choice>
              <mc:Fallback>
                <p:oleObj name="" r:id="rId13" imgW="177165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04070" y="5781040"/>
                        <a:ext cx="444500" cy="4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42175" y="6115685"/>
          <a:ext cx="507365" cy="50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5" imgW="190500" imgH="190500" progId="Equation.KSEE3">
                  <p:embed/>
                </p:oleObj>
              </mc:Choice>
              <mc:Fallback>
                <p:oleObj name="" r:id="rId1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242175" y="6115685"/>
                        <a:ext cx="507365" cy="506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直接箭头连接符 45"/>
          <p:cNvCxnSpPr>
            <a:stCxn id="9" idx="1"/>
            <a:endCxn id="7" idx="3"/>
          </p:cNvCxnSpPr>
          <p:nvPr/>
        </p:nvCxnSpPr>
        <p:spPr>
          <a:xfrm flipH="1">
            <a:off x="4972685" y="4265295"/>
            <a:ext cx="1270635" cy="0"/>
          </a:xfrm>
          <a:prstGeom prst="straightConnector1">
            <a:avLst/>
          </a:prstGeom>
          <a:ln w="63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742430" y="1583055"/>
            <a:ext cx="3731260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将</a:t>
            </a:r>
            <a:r>
              <a:rPr lang="en-US" altLang="zh-CN" sz="2400"/>
              <a:t>X</a:t>
            </a:r>
            <a:r>
              <a:rPr lang="en-US" altLang="zh-CN" sz="2400" baseline="-25000"/>
              <a:t>new</a:t>
            </a:r>
            <a:r>
              <a:rPr lang="zh-CN" altLang="en-US" sz="2400"/>
              <a:t>放入原数据集中作为</a:t>
            </a:r>
            <a:endParaRPr lang="zh-CN" altLang="en-US" sz="2400"/>
          </a:p>
          <a:p>
            <a:pPr algn="ctr"/>
            <a:r>
              <a:rPr lang="zh-CN" altLang="en-US" sz="2400"/>
              <a:t>分类的训练样本</a:t>
            </a:r>
            <a:endParaRPr lang="zh-CN" altLang="en-US" sz="2400"/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8611235" y="2495550"/>
            <a:ext cx="3810" cy="902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" name="图片 30" descr="figur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6690" y="290195"/>
            <a:ext cx="8319770" cy="6241415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>
            <a:off x="2801620" y="1120775"/>
            <a:ext cx="5882640" cy="4562475"/>
          </a:xfrm>
          <a:custGeom>
            <a:avLst/>
            <a:gdLst>
              <a:gd name="connisteX0" fmla="*/ 0 w 5111750"/>
              <a:gd name="connsiteY0" fmla="*/ 3969385 h 3969385"/>
              <a:gd name="connisteX1" fmla="*/ 598170 w 5111750"/>
              <a:gd name="connsiteY1" fmla="*/ 2098675 h 3969385"/>
              <a:gd name="connisteX2" fmla="*/ 1500505 w 5111750"/>
              <a:gd name="connsiteY2" fmla="*/ 1011555 h 3969385"/>
              <a:gd name="connisteX3" fmla="*/ 3447415 w 5111750"/>
              <a:gd name="connsiteY3" fmla="*/ 347980 h 3969385"/>
              <a:gd name="connisteX4" fmla="*/ 5111750 w 5111750"/>
              <a:gd name="connsiteY4" fmla="*/ 0 h 39693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111750" h="3969385">
                <a:moveTo>
                  <a:pt x="0" y="3969385"/>
                </a:moveTo>
                <a:cubicBezTo>
                  <a:pt x="101600" y="3616960"/>
                  <a:pt x="297815" y="2690495"/>
                  <a:pt x="598170" y="2098675"/>
                </a:cubicBezTo>
                <a:cubicBezTo>
                  <a:pt x="898525" y="1506855"/>
                  <a:pt x="930910" y="1361440"/>
                  <a:pt x="1500505" y="1011555"/>
                </a:cubicBezTo>
                <a:cubicBezTo>
                  <a:pt x="2070100" y="661670"/>
                  <a:pt x="2725420" y="550545"/>
                  <a:pt x="3447415" y="347980"/>
                </a:cubicBezTo>
                <a:cubicBezTo>
                  <a:pt x="4169410" y="145415"/>
                  <a:pt x="4817745" y="56515"/>
                  <a:pt x="5111750" y="0"/>
                </a:cubicBezTo>
              </a:path>
            </a:pathLst>
          </a:custGeom>
          <a:noFill/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2801620" y="1102995"/>
            <a:ext cx="5930900" cy="4580255"/>
          </a:xfrm>
          <a:custGeom>
            <a:avLst/>
            <a:gdLst>
              <a:gd name="connisteX0" fmla="*/ 0 w 5144135"/>
              <a:gd name="connsiteY0" fmla="*/ 3970020 h 3970020"/>
              <a:gd name="connisteX1" fmla="*/ 1370330 w 5144135"/>
              <a:gd name="connsiteY1" fmla="*/ 1990725 h 3970020"/>
              <a:gd name="connisteX2" fmla="*/ 3567430 w 5144135"/>
              <a:gd name="connsiteY2" fmla="*/ 652780 h 3970020"/>
              <a:gd name="connisteX3" fmla="*/ 5144135 w 5144135"/>
              <a:gd name="connsiteY3" fmla="*/ 0 h 3970020"/>
              <a:gd name="connisteX4" fmla="*/ 5176520 w 5144135"/>
              <a:gd name="connsiteY4" fmla="*/ 0 h 3970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144135" h="3970020">
                <a:moveTo>
                  <a:pt x="0" y="3970020"/>
                </a:moveTo>
                <a:cubicBezTo>
                  <a:pt x="229870" y="3601085"/>
                  <a:pt x="656590" y="2654300"/>
                  <a:pt x="1370330" y="1990725"/>
                </a:cubicBezTo>
                <a:cubicBezTo>
                  <a:pt x="2084070" y="1327150"/>
                  <a:pt x="2812415" y="1050925"/>
                  <a:pt x="3567430" y="652780"/>
                </a:cubicBezTo>
                <a:cubicBezTo>
                  <a:pt x="4322445" y="254635"/>
                  <a:pt x="4822190" y="130810"/>
                  <a:pt x="5144135" y="0"/>
                </a:cubicBezTo>
              </a:path>
            </a:pathLst>
          </a:cu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10835" y="4352925"/>
            <a:ext cx="3435350" cy="1452880"/>
          </a:xfrm>
          <a:prstGeom prst="rect">
            <a:avLst/>
          </a:prstGeom>
          <a:solidFill>
            <a:schemeClr val="bg1"/>
          </a:solidFill>
          <a:ln w="63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5612130" y="5581650"/>
            <a:ext cx="26098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932805" y="5397500"/>
            <a:ext cx="288099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</a:t>
            </a:r>
            <a:r>
              <a:rPr lang="zh-CN" altLang="en-US"/>
              <a:t>mproved </a:t>
            </a:r>
            <a:r>
              <a:rPr lang="en-US" altLang="zh-CN"/>
              <a:t>SMOTE </a:t>
            </a:r>
            <a:r>
              <a:rPr lang="en-US" altLang="zh-CN">
                <a:sym typeface="+mn-ea"/>
              </a:rPr>
              <a:t>(area=0.88)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20" name="直接连接符 19"/>
          <p:cNvCxnSpPr/>
          <p:nvPr/>
        </p:nvCxnSpPr>
        <p:spPr>
          <a:xfrm>
            <a:off x="5612130" y="4869180"/>
            <a:ext cx="260985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927090" y="4684395"/>
            <a:ext cx="338201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Without </a:t>
            </a:r>
            <a:r>
              <a:rPr lang="en-US" altLang="zh-CN"/>
              <a:t>SMOTE </a:t>
            </a:r>
            <a:r>
              <a:rPr lang="en-US" altLang="zh-CN">
                <a:sym typeface="+mn-ea"/>
              </a:rPr>
              <a:t>(area=0.72)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22" name="直接连接符 21"/>
          <p:cNvCxnSpPr/>
          <p:nvPr/>
        </p:nvCxnSpPr>
        <p:spPr>
          <a:xfrm>
            <a:off x="5612130" y="5242560"/>
            <a:ext cx="260985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916295" y="5058410"/>
            <a:ext cx="303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Traditional </a:t>
            </a:r>
            <a:r>
              <a:rPr lang="en-US" altLang="zh-CN"/>
              <a:t>SMOTE (area=0.82)</a:t>
            </a:r>
            <a:endParaRPr lang="en-US" altLang="zh-CN"/>
          </a:p>
        </p:txBody>
      </p:sp>
      <p:cxnSp>
        <p:nvCxnSpPr>
          <p:cNvPr id="24" name="直接连接符 23"/>
          <p:cNvCxnSpPr/>
          <p:nvPr/>
        </p:nvCxnSpPr>
        <p:spPr>
          <a:xfrm>
            <a:off x="5612130" y="4536440"/>
            <a:ext cx="26098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932805" y="4352290"/>
            <a:ext cx="228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Luck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3141980" y="600710"/>
            <a:ext cx="5144770" cy="293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380865" y="459105"/>
            <a:ext cx="298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 ROC Curve Comparison</a:t>
            </a:r>
            <a:endParaRPr lang="en-US" altLang="zh-CN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" name="图片 30" descr="figur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6690" y="285750"/>
            <a:ext cx="8319770" cy="624141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410835" y="4352925"/>
            <a:ext cx="3435350" cy="1452880"/>
          </a:xfrm>
          <a:prstGeom prst="rect">
            <a:avLst/>
          </a:prstGeom>
          <a:solidFill>
            <a:schemeClr val="bg1"/>
          </a:solidFill>
          <a:ln w="63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5612130" y="5581650"/>
            <a:ext cx="26098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932805" y="5397500"/>
            <a:ext cx="288099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</a:t>
            </a:r>
            <a:r>
              <a:rPr lang="zh-CN" altLang="en-US"/>
              <a:t>mproved </a:t>
            </a:r>
            <a:r>
              <a:rPr lang="en-US" altLang="zh-CN"/>
              <a:t>SMOTE </a:t>
            </a:r>
            <a:r>
              <a:rPr lang="en-US" altLang="zh-CN">
                <a:sym typeface="+mn-ea"/>
              </a:rPr>
              <a:t>(area=0.88)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20" name="直接连接符 19"/>
          <p:cNvCxnSpPr/>
          <p:nvPr/>
        </p:nvCxnSpPr>
        <p:spPr>
          <a:xfrm>
            <a:off x="5612130" y="4869180"/>
            <a:ext cx="260985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927090" y="4684395"/>
            <a:ext cx="338201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Without </a:t>
            </a:r>
            <a:r>
              <a:rPr lang="en-US" altLang="zh-CN"/>
              <a:t>SMOTE </a:t>
            </a:r>
            <a:r>
              <a:rPr lang="en-US" altLang="zh-CN">
                <a:sym typeface="+mn-ea"/>
              </a:rPr>
              <a:t>(area=0.72)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22" name="直接连接符 21"/>
          <p:cNvCxnSpPr/>
          <p:nvPr/>
        </p:nvCxnSpPr>
        <p:spPr>
          <a:xfrm>
            <a:off x="5612130" y="5242560"/>
            <a:ext cx="260985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916295" y="5058410"/>
            <a:ext cx="303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Traditional </a:t>
            </a:r>
            <a:r>
              <a:rPr lang="en-US" altLang="zh-CN"/>
              <a:t>SMOTE (area=0.82)</a:t>
            </a:r>
            <a:endParaRPr lang="en-US" altLang="zh-CN"/>
          </a:p>
        </p:txBody>
      </p:sp>
      <p:cxnSp>
        <p:nvCxnSpPr>
          <p:cNvPr id="24" name="直接连接符 23"/>
          <p:cNvCxnSpPr/>
          <p:nvPr/>
        </p:nvCxnSpPr>
        <p:spPr>
          <a:xfrm>
            <a:off x="5612130" y="4536440"/>
            <a:ext cx="26098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932805" y="4352290"/>
            <a:ext cx="228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Luck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3141980" y="600710"/>
            <a:ext cx="5144770" cy="293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703445" y="589280"/>
            <a:ext cx="29806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+mn-ea"/>
              </a:rPr>
              <a:t> ROC Curve Comparison</a:t>
            </a:r>
            <a:endParaRPr lang="en-US" altLang="zh-CN" sz="1400">
              <a:latin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2794000" y="1144270"/>
            <a:ext cx="5840730" cy="4524375"/>
          </a:xfrm>
          <a:custGeom>
            <a:avLst/>
            <a:gdLst>
              <a:gd name="connisteX0" fmla="*/ 0 w 5840730"/>
              <a:gd name="connsiteY0" fmla="*/ 4524375 h 4524375"/>
              <a:gd name="connisteX1" fmla="*/ 1272540 w 5840730"/>
              <a:gd name="connsiteY1" fmla="*/ 1250950 h 4524375"/>
              <a:gd name="connisteX2" fmla="*/ 5840730 w 5840730"/>
              <a:gd name="connsiteY2" fmla="*/ 0 h 4524375"/>
              <a:gd name="connisteX3" fmla="*/ 5807710 w 5840730"/>
              <a:gd name="connsiteY3" fmla="*/ 43815 h 45243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5840730" h="4524375">
                <a:moveTo>
                  <a:pt x="0" y="4524375"/>
                </a:moveTo>
                <a:cubicBezTo>
                  <a:pt x="163195" y="3894455"/>
                  <a:pt x="104140" y="2155825"/>
                  <a:pt x="1272540" y="1250950"/>
                </a:cubicBezTo>
                <a:cubicBezTo>
                  <a:pt x="2440940" y="346075"/>
                  <a:pt x="4933950" y="241300"/>
                  <a:pt x="5840730" y="0"/>
                </a:cubicBezTo>
              </a:path>
            </a:pathLst>
          </a:cu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2783205" y="1144270"/>
            <a:ext cx="5873115" cy="4535170"/>
          </a:xfrm>
          <a:custGeom>
            <a:avLst/>
            <a:gdLst>
              <a:gd name="connisteX0" fmla="*/ 0 w 5873115"/>
              <a:gd name="connsiteY0" fmla="*/ 4535170 h 4535170"/>
              <a:gd name="connisteX1" fmla="*/ 2610485 w 5873115"/>
              <a:gd name="connsiteY1" fmla="*/ 1141730 h 4535170"/>
              <a:gd name="connisteX2" fmla="*/ 5873115 w 5873115"/>
              <a:gd name="connsiteY2" fmla="*/ 0 h 4535170"/>
              <a:gd name="connisteX3" fmla="*/ 5873115 w 5873115"/>
              <a:gd name="connsiteY3" fmla="*/ 10795 h 453517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5873115" h="4535170">
                <a:moveTo>
                  <a:pt x="0" y="4535170"/>
                </a:moveTo>
                <a:cubicBezTo>
                  <a:pt x="456565" y="3879215"/>
                  <a:pt x="1435735" y="2048510"/>
                  <a:pt x="2610485" y="1141730"/>
                </a:cubicBezTo>
                <a:cubicBezTo>
                  <a:pt x="3785235" y="234950"/>
                  <a:pt x="5220335" y="226060"/>
                  <a:pt x="5873115" y="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61" name="组合 360"/>
          <p:cNvGrpSpPr/>
          <p:nvPr/>
        </p:nvGrpSpPr>
        <p:grpSpPr>
          <a:xfrm>
            <a:off x="158750" y="2487930"/>
            <a:ext cx="3580765" cy="3488055"/>
            <a:chOff x="284" y="3918"/>
            <a:chExt cx="5639" cy="5493"/>
          </a:xfrm>
        </p:grpSpPr>
        <p:cxnSp>
          <p:nvCxnSpPr>
            <p:cNvPr id="158" name="直接箭头连接符 157"/>
            <p:cNvCxnSpPr/>
            <p:nvPr/>
          </p:nvCxnSpPr>
          <p:spPr>
            <a:xfrm>
              <a:off x="1107" y="8718"/>
              <a:ext cx="4817" cy="9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/>
            <p:nvPr/>
          </p:nvCxnSpPr>
          <p:spPr>
            <a:xfrm flipV="1">
              <a:off x="1107" y="3918"/>
              <a:ext cx="0" cy="4813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 flipH="1">
              <a:off x="284" y="8717"/>
              <a:ext cx="808" cy="694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>
              <a:off x="1092" y="8702"/>
              <a:ext cx="334" cy="540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椭圆 161"/>
            <p:cNvSpPr/>
            <p:nvPr/>
          </p:nvSpPr>
          <p:spPr>
            <a:xfrm>
              <a:off x="2506" y="4582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3" name="椭圆 162"/>
            <p:cNvSpPr/>
            <p:nvPr/>
          </p:nvSpPr>
          <p:spPr>
            <a:xfrm>
              <a:off x="2121" y="502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4" name="椭圆 163"/>
            <p:cNvSpPr/>
            <p:nvPr/>
          </p:nvSpPr>
          <p:spPr>
            <a:xfrm>
              <a:off x="1471" y="5747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5" name="椭圆 164"/>
            <p:cNvSpPr/>
            <p:nvPr/>
          </p:nvSpPr>
          <p:spPr>
            <a:xfrm>
              <a:off x="1471" y="6590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6" name="椭圆 165"/>
            <p:cNvSpPr/>
            <p:nvPr/>
          </p:nvSpPr>
          <p:spPr>
            <a:xfrm>
              <a:off x="1861" y="720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>
              <a:off x="2506" y="765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8" name="椭圆 167"/>
            <p:cNvSpPr/>
            <p:nvPr/>
          </p:nvSpPr>
          <p:spPr>
            <a:xfrm>
              <a:off x="3273" y="442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9" name="椭圆 168"/>
            <p:cNvSpPr/>
            <p:nvPr/>
          </p:nvSpPr>
          <p:spPr>
            <a:xfrm>
              <a:off x="4651" y="5808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0" name="椭圆 169"/>
            <p:cNvSpPr/>
            <p:nvPr/>
          </p:nvSpPr>
          <p:spPr>
            <a:xfrm>
              <a:off x="4651" y="4778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1" name="椭圆 170"/>
            <p:cNvSpPr/>
            <p:nvPr/>
          </p:nvSpPr>
          <p:spPr>
            <a:xfrm>
              <a:off x="3413" y="765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2" name="椭圆 171"/>
            <p:cNvSpPr/>
            <p:nvPr/>
          </p:nvSpPr>
          <p:spPr>
            <a:xfrm>
              <a:off x="4233" y="7360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3" name="椭圆 172"/>
            <p:cNvSpPr/>
            <p:nvPr/>
          </p:nvSpPr>
          <p:spPr>
            <a:xfrm>
              <a:off x="5271" y="536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4" name="椭圆 173"/>
            <p:cNvSpPr/>
            <p:nvPr/>
          </p:nvSpPr>
          <p:spPr>
            <a:xfrm>
              <a:off x="3273" y="5902"/>
              <a:ext cx="139" cy="15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5" name="椭圆 174"/>
            <p:cNvSpPr/>
            <p:nvPr/>
          </p:nvSpPr>
          <p:spPr>
            <a:xfrm>
              <a:off x="4915" y="6897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6" name="椭圆 175"/>
            <p:cNvSpPr/>
            <p:nvPr/>
          </p:nvSpPr>
          <p:spPr>
            <a:xfrm>
              <a:off x="5271" y="6343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7" name="椭圆 176"/>
            <p:cNvSpPr/>
            <p:nvPr/>
          </p:nvSpPr>
          <p:spPr>
            <a:xfrm>
              <a:off x="4023" y="4583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8" name="椭圆 177"/>
            <p:cNvSpPr/>
            <p:nvPr/>
          </p:nvSpPr>
          <p:spPr>
            <a:xfrm>
              <a:off x="2367" y="5611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9" name="椭圆 178"/>
            <p:cNvSpPr/>
            <p:nvPr/>
          </p:nvSpPr>
          <p:spPr>
            <a:xfrm>
              <a:off x="3134" y="5025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0" name="椭圆 179"/>
            <p:cNvSpPr/>
            <p:nvPr/>
          </p:nvSpPr>
          <p:spPr>
            <a:xfrm>
              <a:off x="2400" y="6496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1" name="椭圆 180"/>
            <p:cNvSpPr/>
            <p:nvPr/>
          </p:nvSpPr>
          <p:spPr>
            <a:xfrm>
              <a:off x="2995" y="6897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2" name="椭圆 181"/>
            <p:cNvSpPr/>
            <p:nvPr/>
          </p:nvSpPr>
          <p:spPr>
            <a:xfrm>
              <a:off x="3744" y="6897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3" name="椭圆 182"/>
            <p:cNvSpPr/>
            <p:nvPr/>
          </p:nvSpPr>
          <p:spPr>
            <a:xfrm>
              <a:off x="3883" y="5303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4" name="椭圆 183"/>
            <p:cNvSpPr/>
            <p:nvPr/>
          </p:nvSpPr>
          <p:spPr>
            <a:xfrm>
              <a:off x="4093" y="6343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graphicFrame>
          <p:nvGraphicFramePr>
            <p:cNvPr id="271" name="对象 27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639" y="5810"/>
            <a:ext cx="573" cy="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1" imgW="152400" imgH="177165" progId="Equation.KSEE3">
                    <p:embed/>
                  </p:oleObj>
                </mc:Choice>
                <mc:Fallback>
                  <p:oleObj name="" r:id="rId1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639" y="5810"/>
                          <a:ext cx="573" cy="66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74" name="直接箭头连接符 273"/>
          <p:cNvCxnSpPr/>
          <p:nvPr/>
        </p:nvCxnSpPr>
        <p:spPr>
          <a:xfrm>
            <a:off x="8964930" y="5535930"/>
            <a:ext cx="3058795" cy="571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直接箭头连接符 274"/>
          <p:cNvCxnSpPr/>
          <p:nvPr/>
        </p:nvCxnSpPr>
        <p:spPr>
          <a:xfrm flipV="1">
            <a:off x="8955405" y="2487930"/>
            <a:ext cx="0" cy="305625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8" name="椭圆 277"/>
          <p:cNvSpPr/>
          <p:nvPr/>
        </p:nvSpPr>
        <p:spPr>
          <a:xfrm>
            <a:off x="9952990" y="28975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9" name="椭圆 278"/>
          <p:cNvSpPr/>
          <p:nvPr/>
        </p:nvSpPr>
        <p:spPr>
          <a:xfrm>
            <a:off x="9458960" y="321881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0" name="椭圆 279"/>
          <p:cNvSpPr/>
          <p:nvPr/>
        </p:nvSpPr>
        <p:spPr>
          <a:xfrm>
            <a:off x="9211310" y="37357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1" name="椭圆 280"/>
          <p:cNvSpPr/>
          <p:nvPr/>
        </p:nvSpPr>
        <p:spPr>
          <a:xfrm>
            <a:off x="9299575" y="438213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2" name="椭圆 281"/>
          <p:cNvSpPr/>
          <p:nvPr/>
        </p:nvSpPr>
        <p:spPr>
          <a:xfrm>
            <a:off x="9801225" y="48514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3" name="椭圆 282"/>
          <p:cNvSpPr/>
          <p:nvPr/>
        </p:nvSpPr>
        <p:spPr>
          <a:xfrm>
            <a:off x="10355580" y="494982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4" name="椭圆 283"/>
          <p:cNvSpPr/>
          <p:nvPr/>
        </p:nvSpPr>
        <p:spPr>
          <a:xfrm>
            <a:off x="10356215" y="26701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5" name="椭圆 284"/>
          <p:cNvSpPr/>
          <p:nvPr/>
        </p:nvSpPr>
        <p:spPr>
          <a:xfrm>
            <a:off x="11186795" y="366966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6" name="椭圆 285"/>
          <p:cNvSpPr/>
          <p:nvPr/>
        </p:nvSpPr>
        <p:spPr>
          <a:xfrm>
            <a:off x="11486515" y="27686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7" name="椭圆 286"/>
          <p:cNvSpPr/>
          <p:nvPr/>
        </p:nvSpPr>
        <p:spPr>
          <a:xfrm>
            <a:off x="10876280" y="48514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8" name="椭圆 287"/>
          <p:cNvSpPr/>
          <p:nvPr/>
        </p:nvSpPr>
        <p:spPr>
          <a:xfrm>
            <a:off x="11398250" y="456311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9" name="椭圆 288"/>
          <p:cNvSpPr/>
          <p:nvPr/>
        </p:nvSpPr>
        <p:spPr>
          <a:xfrm>
            <a:off x="11712575" y="309435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0" name="椭圆 289"/>
          <p:cNvSpPr/>
          <p:nvPr/>
        </p:nvSpPr>
        <p:spPr>
          <a:xfrm>
            <a:off x="10553700" y="3853180"/>
            <a:ext cx="88265" cy="98425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1" name="椭圆 290"/>
          <p:cNvSpPr/>
          <p:nvPr/>
        </p:nvSpPr>
        <p:spPr>
          <a:xfrm>
            <a:off x="11574780" y="411416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11712575" y="359156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3" name="椭圆 292"/>
          <p:cNvSpPr/>
          <p:nvPr/>
        </p:nvSpPr>
        <p:spPr>
          <a:xfrm>
            <a:off x="10964545" y="26701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4" name="椭圆 293"/>
          <p:cNvSpPr/>
          <p:nvPr/>
        </p:nvSpPr>
        <p:spPr>
          <a:xfrm>
            <a:off x="10041255" y="35833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5" name="椭圆 294"/>
          <p:cNvSpPr/>
          <p:nvPr/>
        </p:nvSpPr>
        <p:spPr>
          <a:xfrm>
            <a:off x="10465435" y="327723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6" name="椭圆 295"/>
          <p:cNvSpPr/>
          <p:nvPr/>
        </p:nvSpPr>
        <p:spPr>
          <a:xfrm>
            <a:off x="9801225" y="40532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7" name="椭圆 296"/>
          <p:cNvSpPr/>
          <p:nvPr/>
        </p:nvSpPr>
        <p:spPr>
          <a:xfrm>
            <a:off x="10041255" y="438213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8" name="椭圆 297"/>
          <p:cNvSpPr/>
          <p:nvPr/>
        </p:nvSpPr>
        <p:spPr>
          <a:xfrm>
            <a:off x="10553700" y="438213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9" name="椭圆 298"/>
          <p:cNvSpPr/>
          <p:nvPr/>
        </p:nvSpPr>
        <p:spPr>
          <a:xfrm>
            <a:off x="10876280" y="331724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0" name="椭圆 299"/>
          <p:cNvSpPr/>
          <p:nvPr/>
        </p:nvSpPr>
        <p:spPr>
          <a:xfrm>
            <a:off x="11098530" y="418465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303" name="直接箭头连接符 302"/>
          <p:cNvCxnSpPr/>
          <p:nvPr/>
        </p:nvCxnSpPr>
        <p:spPr>
          <a:xfrm>
            <a:off x="4849495" y="5535930"/>
            <a:ext cx="3058795" cy="571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直接箭头连接符 303"/>
          <p:cNvCxnSpPr/>
          <p:nvPr/>
        </p:nvCxnSpPr>
        <p:spPr>
          <a:xfrm flipV="1">
            <a:off x="4839970" y="2487930"/>
            <a:ext cx="0" cy="305625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直接箭头连接符 304"/>
          <p:cNvCxnSpPr/>
          <p:nvPr/>
        </p:nvCxnSpPr>
        <p:spPr>
          <a:xfrm flipH="1">
            <a:off x="4326890" y="5535295"/>
            <a:ext cx="513080" cy="44069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直接箭头连接符 305"/>
          <p:cNvCxnSpPr/>
          <p:nvPr/>
        </p:nvCxnSpPr>
        <p:spPr>
          <a:xfrm>
            <a:off x="4839970" y="5525770"/>
            <a:ext cx="212090" cy="34290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" name="椭圆 306"/>
          <p:cNvSpPr/>
          <p:nvPr/>
        </p:nvSpPr>
        <p:spPr>
          <a:xfrm>
            <a:off x="5737860" y="290957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8" name="椭圆 307"/>
          <p:cNvSpPr/>
          <p:nvPr/>
        </p:nvSpPr>
        <p:spPr>
          <a:xfrm>
            <a:off x="5493385" y="31908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9" name="椭圆 308"/>
          <p:cNvSpPr/>
          <p:nvPr/>
        </p:nvSpPr>
        <p:spPr>
          <a:xfrm>
            <a:off x="5080635" y="364934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0" name="椭圆 309"/>
          <p:cNvSpPr/>
          <p:nvPr/>
        </p:nvSpPr>
        <p:spPr>
          <a:xfrm>
            <a:off x="5080635" y="418465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1" name="椭圆 310"/>
          <p:cNvSpPr/>
          <p:nvPr/>
        </p:nvSpPr>
        <p:spPr>
          <a:xfrm>
            <a:off x="5328285" y="45751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2" name="椭圆 311"/>
          <p:cNvSpPr/>
          <p:nvPr/>
        </p:nvSpPr>
        <p:spPr>
          <a:xfrm>
            <a:off x="5737860" y="486346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3" name="椭圆 312"/>
          <p:cNvSpPr/>
          <p:nvPr/>
        </p:nvSpPr>
        <p:spPr>
          <a:xfrm>
            <a:off x="6224905" y="281241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4" name="椭圆 313"/>
          <p:cNvSpPr/>
          <p:nvPr/>
        </p:nvSpPr>
        <p:spPr>
          <a:xfrm>
            <a:off x="7099935" y="368808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5" name="椭圆 314"/>
          <p:cNvSpPr/>
          <p:nvPr/>
        </p:nvSpPr>
        <p:spPr>
          <a:xfrm>
            <a:off x="7099935" y="303403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6" name="椭圆 315"/>
          <p:cNvSpPr/>
          <p:nvPr/>
        </p:nvSpPr>
        <p:spPr>
          <a:xfrm>
            <a:off x="6313805" y="486346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7" name="椭圆 316"/>
          <p:cNvSpPr/>
          <p:nvPr/>
        </p:nvSpPr>
        <p:spPr>
          <a:xfrm>
            <a:off x="6834505" y="46736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8" name="椭圆 317"/>
          <p:cNvSpPr/>
          <p:nvPr/>
        </p:nvSpPr>
        <p:spPr>
          <a:xfrm>
            <a:off x="7493635" y="34067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9" name="椭圆 318"/>
          <p:cNvSpPr/>
          <p:nvPr/>
        </p:nvSpPr>
        <p:spPr>
          <a:xfrm>
            <a:off x="6224905" y="3747770"/>
            <a:ext cx="88265" cy="98425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0" name="椭圆 319"/>
          <p:cNvSpPr/>
          <p:nvPr/>
        </p:nvSpPr>
        <p:spPr>
          <a:xfrm>
            <a:off x="7267575" y="437959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1" name="椭圆 320"/>
          <p:cNvSpPr/>
          <p:nvPr/>
        </p:nvSpPr>
        <p:spPr>
          <a:xfrm>
            <a:off x="7493635" y="40278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2" name="椭圆 321"/>
          <p:cNvSpPr/>
          <p:nvPr/>
        </p:nvSpPr>
        <p:spPr>
          <a:xfrm>
            <a:off x="6701155" y="29102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3" name="椭圆 322"/>
          <p:cNvSpPr/>
          <p:nvPr/>
        </p:nvSpPr>
        <p:spPr>
          <a:xfrm>
            <a:off x="5649595" y="356298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4" name="椭圆 323"/>
          <p:cNvSpPr/>
          <p:nvPr/>
        </p:nvSpPr>
        <p:spPr>
          <a:xfrm>
            <a:off x="6136640" y="319087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5" name="椭圆 324"/>
          <p:cNvSpPr/>
          <p:nvPr/>
        </p:nvSpPr>
        <p:spPr>
          <a:xfrm>
            <a:off x="5670550" y="412496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6" name="椭圆 325"/>
          <p:cNvSpPr/>
          <p:nvPr/>
        </p:nvSpPr>
        <p:spPr>
          <a:xfrm>
            <a:off x="6048375" y="437959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7" name="椭圆 326"/>
          <p:cNvSpPr/>
          <p:nvPr/>
        </p:nvSpPr>
        <p:spPr>
          <a:xfrm>
            <a:off x="6523990" y="437959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8" name="椭圆 327"/>
          <p:cNvSpPr/>
          <p:nvPr/>
        </p:nvSpPr>
        <p:spPr>
          <a:xfrm>
            <a:off x="6612255" y="33674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9" name="椭圆 328"/>
          <p:cNvSpPr/>
          <p:nvPr/>
        </p:nvSpPr>
        <p:spPr>
          <a:xfrm>
            <a:off x="6745605" y="40278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graphicFrame>
        <p:nvGraphicFramePr>
          <p:cNvPr id="330" name="对象 3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29300" y="3649663"/>
          <a:ext cx="370205" cy="496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" name="" r:id="rId3" imgW="152400" imgH="203200" progId="Equation.KSEE3">
                  <p:embed/>
                </p:oleObj>
              </mc:Choice>
              <mc:Fallback>
                <p:oleObj name="" r:id="rId3" imgW="1524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29300" y="3649663"/>
                        <a:ext cx="370205" cy="496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2" name="直接连接符 331"/>
          <p:cNvCxnSpPr>
            <a:stCxn id="324" idx="4"/>
          </p:cNvCxnSpPr>
          <p:nvPr/>
        </p:nvCxnSpPr>
        <p:spPr>
          <a:xfrm>
            <a:off x="6181090" y="3289300"/>
            <a:ext cx="93345" cy="45847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直接连接符 332"/>
          <p:cNvCxnSpPr/>
          <p:nvPr/>
        </p:nvCxnSpPr>
        <p:spPr>
          <a:xfrm>
            <a:off x="5737860" y="3644265"/>
            <a:ext cx="493395" cy="10477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直接连接符 333"/>
          <p:cNvCxnSpPr>
            <a:stCxn id="325" idx="6"/>
            <a:endCxn id="319" idx="2"/>
          </p:cNvCxnSpPr>
          <p:nvPr/>
        </p:nvCxnSpPr>
        <p:spPr>
          <a:xfrm flipV="1">
            <a:off x="5758815" y="3797300"/>
            <a:ext cx="466090" cy="37719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26" idx="0"/>
            <a:endCxn id="319" idx="3"/>
          </p:cNvCxnSpPr>
          <p:nvPr/>
        </p:nvCxnSpPr>
        <p:spPr>
          <a:xfrm flipV="1">
            <a:off x="6092825" y="3831590"/>
            <a:ext cx="144780" cy="54800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直接连接符 335"/>
          <p:cNvCxnSpPr/>
          <p:nvPr/>
        </p:nvCxnSpPr>
        <p:spPr>
          <a:xfrm flipH="1">
            <a:off x="6274435" y="3434080"/>
            <a:ext cx="358775" cy="33718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直接连接符 336"/>
          <p:cNvCxnSpPr>
            <a:stCxn id="319" idx="5"/>
            <a:endCxn id="327" idx="1"/>
          </p:cNvCxnSpPr>
          <p:nvPr/>
        </p:nvCxnSpPr>
        <p:spPr>
          <a:xfrm>
            <a:off x="6300470" y="3831590"/>
            <a:ext cx="236220" cy="56261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直接连接符 337"/>
          <p:cNvCxnSpPr>
            <a:stCxn id="314" idx="2"/>
          </p:cNvCxnSpPr>
          <p:nvPr/>
        </p:nvCxnSpPr>
        <p:spPr>
          <a:xfrm flipH="1">
            <a:off x="6307455" y="3737610"/>
            <a:ext cx="792480" cy="4445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329" idx="1"/>
          </p:cNvCxnSpPr>
          <p:nvPr/>
        </p:nvCxnSpPr>
        <p:spPr>
          <a:xfrm flipH="1" flipV="1">
            <a:off x="6318250" y="3782060"/>
            <a:ext cx="440055" cy="26035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0" name="对象 3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37730" y="3606165"/>
          <a:ext cx="386715" cy="41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" name="" r:id="rId5" imgW="177165" imgH="190500" progId="Equation.KSEE3">
                  <p:embed/>
                </p:oleObj>
              </mc:Choice>
              <mc:Fallback>
                <p:oleObj name="" r:id="rId5" imgW="177165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37730" y="3606165"/>
                        <a:ext cx="386715" cy="419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" name="对象 34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98615" y="3595053"/>
          <a:ext cx="445770" cy="51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" name="" r:id="rId7" imgW="165100" imgH="190500" progId="Equation.KSEE3">
                  <p:embed/>
                </p:oleObj>
              </mc:Choice>
              <mc:Fallback>
                <p:oleObj name="" r:id="rId7" imgW="1651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98615" y="3595053"/>
                        <a:ext cx="445770" cy="518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5" name="直接连接符 344"/>
          <p:cNvCxnSpPr>
            <a:stCxn id="295" idx="4"/>
            <a:endCxn id="290" idx="0"/>
          </p:cNvCxnSpPr>
          <p:nvPr/>
        </p:nvCxnSpPr>
        <p:spPr>
          <a:xfrm>
            <a:off x="10509885" y="3375660"/>
            <a:ext cx="88265" cy="47752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直接连接符 345"/>
          <p:cNvCxnSpPr>
            <a:stCxn id="296" idx="6"/>
            <a:endCxn id="290" idx="3"/>
          </p:cNvCxnSpPr>
          <p:nvPr/>
        </p:nvCxnSpPr>
        <p:spPr>
          <a:xfrm flipV="1">
            <a:off x="9889490" y="3937000"/>
            <a:ext cx="676910" cy="16573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直接连接符 346"/>
          <p:cNvCxnSpPr>
            <a:stCxn id="297" idx="6"/>
          </p:cNvCxnSpPr>
          <p:nvPr/>
        </p:nvCxnSpPr>
        <p:spPr>
          <a:xfrm flipV="1">
            <a:off x="10129520" y="3945255"/>
            <a:ext cx="462915" cy="48641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直接连接符 347"/>
          <p:cNvCxnSpPr>
            <a:stCxn id="299" idx="4"/>
          </p:cNvCxnSpPr>
          <p:nvPr/>
        </p:nvCxnSpPr>
        <p:spPr>
          <a:xfrm flipH="1">
            <a:off x="10635615" y="3415665"/>
            <a:ext cx="285115" cy="46418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直接连接符 348"/>
          <p:cNvCxnSpPr>
            <a:stCxn id="300" idx="2"/>
            <a:endCxn id="290" idx="5"/>
          </p:cNvCxnSpPr>
          <p:nvPr/>
        </p:nvCxnSpPr>
        <p:spPr>
          <a:xfrm flipH="1" flipV="1">
            <a:off x="10629265" y="3937000"/>
            <a:ext cx="469265" cy="29718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直接连接符 349"/>
          <p:cNvCxnSpPr>
            <a:stCxn id="294" idx="5"/>
            <a:endCxn id="290" idx="2"/>
          </p:cNvCxnSpPr>
          <p:nvPr/>
        </p:nvCxnSpPr>
        <p:spPr>
          <a:xfrm>
            <a:off x="10116820" y="3667125"/>
            <a:ext cx="436880" cy="23558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直接连接符 350"/>
          <p:cNvCxnSpPr>
            <a:stCxn id="298" idx="0"/>
          </p:cNvCxnSpPr>
          <p:nvPr/>
        </p:nvCxnSpPr>
        <p:spPr>
          <a:xfrm flipH="1" flipV="1">
            <a:off x="10592435" y="3945255"/>
            <a:ext cx="5715" cy="43688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endCxn id="290" idx="6"/>
          </p:cNvCxnSpPr>
          <p:nvPr/>
        </p:nvCxnSpPr>
        <p:spPr>
          <a:xfrm flipH="1">
            <a:off x="10641965" y="3704590"/>
            <a:ext cx="544830" cy="19812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3" name="对象 35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80128" y="4102735"/>
          <a:ext cx="306070" cy="41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" name="" r:id="rId9" imgW="139700" imgH="190500" progId="Equation.KSEE3">
                  <p:embed/>
                </p:oleObj>
              </mc:Choice>
              <mc:Fallback>
                <p:oleObj name="" r:id="rId9" imgW="1397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180128" y="4102735"/>
                        <a:ext cx="306070" cy="419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" name="对象 3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43820" y="3595053"/>
          <a:ext cx="278765" cy="448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" name="" r:id="rId11" imgW="127000" imgH="203200" progId="Equation.KSEE3">
                  <p:embed/>
                </p:oleObj>
              </mc:Choice>
              <mc:Fallback>
                <p:oleObj name="" r:id="rId11" imgW="1270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243820" y="3595053"/>
                        <a:ext cx="278765" cy="448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" name="对象 35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29265" y="3879533"/>
          <a:ext cx="445770" cy="51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" name="" r:id="rId13" imgW="165100" imgH="190500" progId="Equation.KSEE3">
                  <p:embed/>
                </p:oleObj>
              </mc:Choice>
              <mc:Fallback>
                <p:oleObj name="" r:id="rId13" imgW="1651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629265" y="3879533"/>
                        <a:ext cx="445770" cy="518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9" name="直接箭头连接符 358"/>
          <p:cNvCxnSpPr/>
          <p:nvPr/>
        </p:nvCxnSpPr>
        <p:spPr>
          <a:xfrm>
            <a:off x="3849370" y="3934460"/>
            <a:ext cx="72834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/>
        </p:nvCxnSpPr>
        <p:spPr>
          <a:xfrm>
            <a:off x="8011160" y="3912235"/>
            <a:ext cx="72834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64540" y="6054725"/>
            <a:ext cx="23368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（</a:t>
            </a:r>
            <a:r>
              <a:rPr lang="en-US" altLang="zh-CN" sz="2000"/>
              <a:t>a</a:t>
            </a:r>
            <a:r>
              <a:rPr lang="zh-CN" altLang="en-US" sz="2000"/>
              <a:t>）领域点的搜索</a:t>
            </a:r>
            <a:endParaRPr lang="en-US" altLang="zh-CN" sz="2000"/>
          </a:p>
        </p:txBody>
      </p:sp>
      <p:sp>
        <p:nvSpPr>
          <p:cNvPr id="3" name="文本框 2"/>
          <p:cNvSpPr txBox="1"/>
          <p:nvPr/>
        </p:nvSpPr>
        <p:spPr>
          <a:xfrm>
            <a:off x="9102090" y="6054725"/>
            <a:ext cx="28301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（</a:t>
            </a:r>
            <a:r>
              <a:rPr lang="en-US" altLang="zh-CN" sz="2000"/>
              <a:t>c</a:t>
            </a:r>
            <a:r>
              <a:rPr lang="zh-CN" altLang="en-US" sz="2000"/>
              <a:t>）低维空间局部嵌入</a:t>
            </a:r>
            <a:endParaRPr lang="en-US" altLang="zh-CN" sz="2000"/>
          </a:p>
        </p:txBody>
      </p:sp>
      <p:sp>
        <p:nvSpPr>
          <p:cNvPr id="4" name="文本框 3"/>
          <p:cNvSpPr txBox="1"/>
          <p:nvPr/>
        </p:nvSpPr>
        <p:spPr>
          <a:xfrm>
            <a:off x="4625975" y="6054725"/>
            <a:ext cx="33642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（b）局部重建权值矩阵计算</a:t>
            </a:r>
            <a:endParaRPr lang="zh-CN" altLang="en-US"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7" name="组合 76"/>
          <p:cNvGrpSpPr/>
          <p:nvPr/>
        </p:nvGrpSpPr>
        <p:grpSpPr>
          <a:xfrm>
            <a:off x="662305" y="203835"/>
            <a:ext cx="2642870" cy="2642870"/>
            <a:chOff x="1043" y="321"/>
            <a:chExt cx="4162" cy="4162"/>
          </a:xfrm>
        </p:grpSpPr>
        <p:sp>
          <p:nvSpPr>
            <p:cNvPr id="36" name="矩形 35"/>
            <p:cNvSpPr/>
            <p:nvPr/>
          </p:nvSpPr>
          <p:spPr>
            <a:xfrm>
              <a:off x="1043" y="321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1444" y="2621"/>
              <a:ext cx="1810" cy="1462"/>
              <a:chOff x="1580" y="2484"/>
              <a:chExt cx="1810" cy="146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2145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2282" y="289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2556" y="248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2556" y="279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2819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1734" y="299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1871" y="340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2008" y="309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1580" y="330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1717" y="370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2271" y="319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2271" y="350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2556" y="360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254" y="272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134" y="381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1" name="椭圆 60"/>
            <p:cNvSpPr/>
            <p:nvPr/>
          </p:nvSpPr>
          <p:spPr>
            <a:xfrm>
              <a:off x="3682" y="604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4093" y="10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3254" y="7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4230" y="13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3808" y="799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3545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3682" y="16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3819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011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325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4093" y="14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4504" y="188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50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641" y="15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7811770" y="203835"/>
            <a:ext cx="2642870" cy="2642870"/>
            <a:chOff x="6709" y="339"/>
            <a:chExt cx="4162" cy="4162"/>
          </a:xfrm>
        </p:grpSpPr>
        <p:sp>
          <p:nvSpPr>
            <p:cNvPr id="79" name="矩形 78"/>
            <p:cNvSpPr/>
            <p:nvPr/>
          </p:nvSpPr>
          <p:spPr>
            <a:xfrm>
              <a:off x="6709" y="339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7675" y="274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7812" y="304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8086" y="263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8086" y="294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8349" y="274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7264" y="314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401" y="355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538" y="325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7110" y="345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7247" y="386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7801" y="335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7801" y="365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8086" y="376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8784" y="2877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7664" y="396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9348" y="622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9759" y="103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8920" y="758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9896" y="135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9474" y="81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9211" y="108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9348" y="163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9485" y="12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8677" y="108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8920" y="1294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9759" y="14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10170" y="190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0170" y="12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0307" y="155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7419" y="1162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9896" y="2487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4259580" y="203835"/>
            <a:ext cx="2642870" cy="2642870"/>
            <a:chOff x="1043" y="321"/>
            <a:chExt cx="4162" cy="4162"/>
          </a:xfrm>
        </p:grpSpPr>
        <p:sp>
          <p:nvSpPr>
            <p:cNvPr id="114" name="矩形 113"/>
            <p:cNvSpPr/>
            <p:nvPr/>
          </p:nvSpPr>
          <p:spPr>
            <a:xfrm>
              <a:off x="1043" y="321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5" name="组合 114"/>
            <p:cNvGrpSpPr/>
            <p:nvPr/>
          </p:nvGrpSpPr>
          <p:grpSpPr>
            <a:xfrm>
              <a:off x="1444" y="2621"/>
              <a:ext cx="1810" cy="1462"/>
              <a:chOff x="1580" y="2484"/>
              <a:chExt cx="1810" cy="1462"/>
            </a:xfrm>
          </p:grpSpPr>
          <p:sp>
            <p:nvSpPr>
              <p:cNvPr id="116" name="椭圆 115"/>
              <p:cNvSpPr/>
              <p:nvPr/>
            </p:nvSpPr>
            <p:spPr>
              <a:xfrm>
                <a:off x="2145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2282" y="289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2556" y="248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2556" y="279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2819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1734" y="299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1871" y="340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2008" y="309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1580" y="330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1717" y="370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2271" y="319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2271" y="350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2556" y="360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3254" y="272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2134" y="381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31" name="椭圆 130"/>
            <p:cNvSpPr/>
            <p:nvPr/>
          </p:nvSpPr>
          <p:spPr>
            <a:xfrm>
              <a:off x="3682" y="604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4093" y="10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3254" y="7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4230" y="13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3808" y="799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3545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3682" y="16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3819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3011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325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4093" y="14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4504" y="188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450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4641" y="15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4785995" y="668020"/>
            <a:ext cx="41275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×</a:t>
            </a:r>
            <a:endParaRPr lang="zh-CN" altLang="en-US" b="1">
              <a:solidFill>
                <a:srgbClr val="FF000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6271895" y="1579245"/>
            <a:ext cx="41275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rPr>
              <a:t>×</a:t>
            </a:r>
            <a:endParaRPr lang="zh-CN" altLang="en-US" b="1">
              <a:solidFill>
                <a:srgbClr val="0070C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1636395" y="2868930"/>
            <a:ext cx="430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(a)</a:t>
            </a:r>
            <a:endParaRPr lang="en-US" altLang="zh-CN"/>
          </a:p>
        </p:txBody>
      </p:sp>
      <p:sp>
        <p:nvSpPr>
          <p:cNvPr id="362" name="文本框 361"/>
          <p:cNvSpPr txBox="1"/>
          <p:nvPr/>
        </p:nvSpPr>
        <p:spPr>
          <a:xfrm>
            <a:off x="9061450" y="2847340"/>
            <a:ext cx="417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(c)</a:t>
            </a:r>
            <a:endParaRPr lang="en-US" altLang="zh-CN"/>
          </a:p>
        </p:txBody>
      </p:sp>
      <p:sp>
        <p:nvSpPr>
          <p:cNvPr id="363" name="文本框 362"/>
          <p:cNvSpPr txBox="1"/>
          <p:nvPr/>
        </p:nvSpPr>
        <p:spPr>
          <a:xfrm>
            <a:off x="5405120" y="2868930"/>
            <a:ext cx="44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(b)</a:t>
            </a:r>
            <a:endParaRPr lang="en-US" altLang="zh-CN"/>
          </a:p>
        </p:txBody>
      </p:sp>
      <p:grpSp>
        <p:nvGrpSpPr>
          <p:cNvPr id="367" name="组合 366"/>
          <p:cNvGrpSpPr/>
          <p:nvPr/>
        </p:nvGrpSpPr>
        <p:grpSpPr>
          <a:xfrm>
            <a:off x="671195" y="3423285"/>
            <a:ext cx="9763760" cy="3014980"/>
            <a:chOff x="1043" y="5699"/>
            <a:chExt cx="15376" cy="4748"/>
          </a:xfrm>
        </p:grpSpPr>
        <p:grpSp>
          <p:nvGrpSpPr>
            <p:cNvPr id="208" name="组合 207"/>
            <p:cNvGrpSpPr/>
            <p:nvPr/>
          </p:nvGrpSpPr>
          <p:grpSpPr>
            <a:xfrm>
              <a:off x="1043" y="5700"/>
              <a:ext cx="4162" cy="4162"/>
              <a:chOff x="1043" y="5700"/>
              <a:chExt cx="4162" cy="4162"/>
            </a:xfrm>
          </p:grpSpPr>
          <p:sp>
            <p:nvSpPr>
              <p:cNvPr id="149" name="矩形 148"/>
              <p:cNvSpPr/>
              <p:nvPr/>
            </p:nvSpPr>
            <p:spPr>
              <a:xfrm>
                <a:off x="1043" y="5700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>
                <a:off x="2209" y="810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2346" y="840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2" name="椭圆 151"/>
              <p:cNvSpPr/>
              <p:nvPr/>
            </p:nvSpPr>
            <p:spPr>
              <a:xfrm>
                <a:off x="2620" y="800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3" name="椭圆 152"/>
              <p:cNvSpPr/>
              <p:nvPr/>
            </p:nvSpPr>
            <p:spPr>
              <a:xfrm>
                <a:off x="2620" y="83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4" name="椭圆 153"/>
              <p:cNvSpPr/>
              <p:nvPr/>
            </p:nvSpPr>
            <p:spPr>
              <a:xfrm>
                <a:off x="2883" y="810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5" name="椭圆 154"/>
              <p:cNvSpPr/>
              <p:nvPr/>
            </p:nvSpPr>
            <p:spPr>
              <a:xfrm>
                <a:off x="1798" y="851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1935" y="891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7" name="椭圆 156"/>
              <p:cNvSpPr/>
              <p:nvPr/>
            </p:nvSpPr>
            <p:spPr>
              <a:xfrm>
                <a:off x="2072" y="861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1644" y="881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6" name="椭圆 185"/>
              <p:cNvSpPr/>
              <p:nvPr/>
            </p:nvSpPr>
            <p:spPr>
              <a:xfrm>
                <a:off x="1781" y="922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7" name="椭圆 186"/>
              <p:cNvSpPr/>
              <p:nvPr/>
            </p:nvSpPr>
            <p:spPr>
              <a:xfrm>
                <a:off x="2335" y="871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8" name="椭圆 187"/>
              <p:cNvSpPr/>
              <p:nvPr/>
            </p:nvSpPr>
            <p:spPr>
              <a:xfrm>
                <a:off x="2335" y="902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9" name="椭圆 188"/>
              <p:cNvSpPr/>
              <p:nvPr/>
            </p:nvSpPr>
            <p:spPr>
              <a:xfrm>
                <a:off x="2620" y="9122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0" name="椭圆 189"/>
              <p:cNvSpPr/>
              <p:nvPr/>
            </p:nvSpPr>
            <p:spPr>
              <a:xfrm>
                <a:off x="3318" y="8238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1" name="椭圆 190"/>
              <p:cNvSpPr/>
              <p:nvPr/>
            </p:nvSpPr>
            <p:spPr>
              <a:xfrm>
                <a:off x="2198" y="932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2" name="椭圆 191"/>
              <p:cNvSpPr/>
              <p:nvPr/>
            </p:nvSpPr>
            <p:spPr>
              <a:xfrm>
                <a:off x="3882" y="5983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3" name="椭圆 192"/>
              <p:cNvSpPr/>
              <p:nvPr/>
            </p:nvSpPr>
            <p:spPr>
              <a:xfrm>
                <a:off x="4293" y="639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4" name="椭圆 193"/>
              <p:cNvSpPr/>
              <p:nvPr/>
            </p:nvSpPr>
            <p:spPr>
              <a:xfrm>
                <a:off x="3454" y="6119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5" name="椭圆 194"/>
              <p:cNvSpPr/>
              <p:nvPr/>
            </p:nvSpPr>
            <p:spPr>
              <a:xfrm>
                <a:off x="4430" y="671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6" name="椭圆 195"/>
              <p:cNvSpPr/>
              <p:nvPr/>
            </p:nvSpPr>
            <p:spPr>
              <a:xfrm>
                <a:off x="4008" y="617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7" name="椭圆 196"/>
              <p:cNvSpPr/>
              <p:nvPr/>
            </p:nvSpPr>
            <p:spPr>
              <a:xfrm>
                <a:off x="3745" y="64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8" name="椭圆 197"/>
              <p:cNvSpPr/>
              <p:nvPr/>
            </p:nvSpPr>
            <p:spPr>
              <a:xfrm>
                <a:off x="3882" y="699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9" name="椭圆 198"/>
              <p:cNvSpPr/>
              <p:nvPr/>
            </p:nvSpPr>
            <p:spPr>
              <a:xfrm>
                <a:off x="4019" y="66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0" name="椭圆 199"/>
              <p:cNvSpPr/>
              <p:nvPr/>
            </p:nvSpPr>
            <p:spPr>
              <a:xfrm>
                <a:off x="3211" y="64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>
                <a:off x="3454" y="6655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2" name="椭圆 201"/>
              <p:cNvSpPr/>
              <p:nvPr/>
            </p:nvSpPr>
            <p:spPr>
              <a:xfrm>
                <a:off x="4293" y="68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3" name="椭圆 202"/>
              <p:cNvSpPr/>
              <p:nvPr/>
            </p:nvSpPr>
            <p:spPr>
              <a:xfrm>
                <a:off x="4704" y="726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4" name="椭圆 203"/>
              <p:cNvSpPr/>
              <p:nvPr/>
            </p:nvSpPr>
            <p:spPr>
              <a:xfrm>
                <a:off x="4704" y="66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5" name="椭圆 204"/>
              <p:cNvSpPr/>
              <p:nvPr/>
            </p:nvSpPr>
            <p:spPr>
              <a:xfrm>
                <a:off x="4841" y="691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6" name="文本框 205"/>
              <p:cNvSpPr txBox="1"/>
              <p:nvPr/>
            </p:nvSpPr>
            <p:spPr>
              <a:xfrm>
                <a:off x="2233" y="7493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  <p:sp>
            <p:nvSpPr>
              <p:cNvPr id="207" name="文本框 206"/>
              <p:cNvSpPr txBox="1"/>
              <p:nvPr/>
            </p:nvSpPr>
            <p:spPr>
              <a:xfrm>
                <a:off x="4019" y="6919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0070C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grpSp>
          <p:nvGrpSpPr>
            <p:cNvPr id="243" name="组合 242"/>
            <p:cNvGrpSpPr/>
            <p:nvPr/>
          </p:nvGrpSpPr>
          <p:grpSpPr>
            <a:xfrm>
              <a:off x="6673" y="5704"/>
              <a:ext cx="4162" cy="4162"/>
              <a:chOff x="6673" y="5704"/>
              <a:chExt cx="4162" cy="4162"/>
            </a:xfrm>
          </p:grpSpPr>
          <p:sp>
            <p:nvSpPr>
              <p:cNvPr id="210" name="矩形 209"/>
              <p:cNvSpPr/>
              <p:nvPr/>
            </p:nvSpPr>
            <p:spPr>
              <a:xfrm>
                <a:off x="6673" y="5704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7639" y="81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2" name="椭圆 211"/>
              <p:cNvSpPr/>
              <p:nvPr/>
            </p:nvSpPr>
            <p:spPr>
              <a:xfrm>
                <a:off x="7776" y="841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8050" y="800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4" name="椭圆 213"/>
              <p:cNvSpPr/>
              <p:nvPr/>
            </p:nvSpPr>
            <p:spPr>
              <a:xfrm>
                <a:off x="8050" y="831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5" name="椭圆 214"/>
              <p:cNvSpPr/>
              <p:nvPr/>
            </p:nvSpPr>
            <p:spPr>
              <a:xfrm>
                <a:off x="8313" y="81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6" name="椭圆 215"/>
              <p:cNvSpPr/>
              <p:nvPr/>
            </p:nvSpPr>
            <p:spPr>
              <a:xfrm>
                <a:off x="7228" y="851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7" name="椭圆 216"/>
              <p:cNvSpPr/>
              <p:nvPr/>
            </p:nvSpPr>
            <p:spPr>
              <a:xfrm>
                <a:off x="7365" y="892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8" name="椭圆 217"/>
              <p:cNvSpPr/>
              <p:nvPr/>
            </p:nvSpPr>
            <p:spPr>
              <a:xfrm>
                <a:off x="7502" y="861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9" name="椭圆 218"/>
              <p:cNvSpPr/>
              <p:nvPr/>
            </p:nvSpPr>
            <p:spPr>
              <a:xfrm>
                <a:off x="7074" y="882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0" name="椭圆 219"/>
              <p:cNvSpPr/>
              <p:nvPr/>
            </p:nvSpPr>
            <p:spPr>
              <a:xfrm>
                <a:off x="7211" y="922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1" name="椭圆 220"/>
              <p:cNvSpPr/>
              <p:nvPr/>
            </p:nvSpPr>
            <p:spPr>
              <a:xfrm>
                <a:off x="7765" y="871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2" name="椭圆 221"/>
              <p:cNvSpPr/>
              <p:nvPr/>
            </p:nvSpPr>
            <p:spPr>
              <a:xfrm>
                <a:off x="7765" y="902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3" name="椭圆 222"/>
              <p:cNvSpPr/>
              <p:nvPr/>
            </p:nvSpPr>
            <p:spPr>
              <a:xfrm>
                <a:off x="8050" y="912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4" name="椭圆 223"/>
              <p:cNvSpPr/>
              <p:nvPr/>
            </p:nvSpPr>
            <p:spPr>
              <a:xfrm>
                <a:off x="8748" y="82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5" name="椭圆 224"/>
              <p:cNvSpPr/>
              <p:nvPr/>
            </p:nvSpPr>
            <p:spPr>
              <a:xfrm>
                <a:off x="7628" y="933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6" name="椭圆 225"/>
              <p:cNvSpPr/>
              <p:nvPr/>
            </p:nvSpPr>
            <p:spPr>
              <a:xfrm>
                <a:off x="9312" y="598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7604" y="7527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  <p:sp>
            <p:nvSpPr>
              <p:cNvPr id="227" name="椭圆 226"/>
              <p:cNvSpPr/>
              <p:nvPr/>
            </p:nvSpPr>
            <p:spPr>
              <a:xfrm>
                <a:off x="9723" y="639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8" name="椭圆 227"/>
              <p:cNvSpPr/>
              <p:nvPr/>
            </p:nvSpPr>
            <p:spPr>
              <a:xfrm>
                <a:off x="8884" y="61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9" name="椭圆 228"/>
              <p:cNvSpPr/>
              <p:nvPr/>
            </p:nvSpPr>
            <p:spPr>
              <a:xfrm>
                <a:off x="9860" y="67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0" name="椭圆 229"/>
              <p:cNvSpPr/>
              <p:nvPr/>
            </p:nvSpPr>
            <p:spPr>
              <a:xfrm>
                <a:off x="9438" y="6182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1" name="椭圆 230"/>
              <p:cNvSpPr/>
              <p:nvPr/>
            </p:nvSpPr>
            <p:spPr>
              <a:xfrm>
                <a:off x="9175" y="6446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2" name="椭圆 231"/>
              <p:cNvSpPr/>
              <p:nvPr/>
            </p:nvSpPr>
            <p:spPr>
              <a:xfrm>
                <a:off x="9312" y="699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3" name="椭圆 232"/>
              <p:cNvSpPr/>
              <p:nvPr/>
            </p:nvSpPr>
            <p:spPr>
              <a:xfrm>
                <a:off x="9449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4" name="椭圆 233"/>
              <p:cNvSpPr/>
              <p:nvPr/>
            </p:nvSpPr>
            <p:spPr>
              <a:xfrm>
                <a:off x="8641" y="6446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5" name="椭圆 234"/>
              <p:cNvSpPr/>
              <p:nvPr/>
            </p:nvSpPr>
            <p:spPr>
              <a:xfrm>
                <a:off x="8884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6" name="椭圆 235"/>
              <p:cNvSpPr/>
              <p:nvPr/>
            </p:nvSpPr>
            <p:spPr>
              <a:xfrm>
                <a:off x="9723" y="68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7" name="椭圆 236"/>
              <p:cNvSpPr/>
              <p:nvPr/>
            </p:nvSpPr>
            <p:spPr>
              <a:xfrm>
                <a:off x="10134" y="726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8" name="椭圆 237"/>
              <p:cNvSpPr/>
              <p:nvPr/>
            </p:nvSpPr>
            <p:spPr>
              <a:xfrm>
                <a:off x="10134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9" name="椭圆 238"/>
              <p:cNvSpPr/>
              <p:nvPr/>
            </p:nvSpPr>
            <p:spPr>
              <a:xfrm>
                <a:off x="10271" y="69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9445" y="6923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0070C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sp>
          <p:nvSpPr>
            <p:cNvPr id="245" name="矩形 244"/>
            <p:cNvSpPr/>
            <p:nvPr/>
          </p:nvSpPr>
          <p:spPr>
            <a:xfrm>
              <a:off x="12257" y="5699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13223" y="810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47" name="椭圆 246"/>
            <p:cNvSpPr/>
            <p:nvPr/>
          </p:nvSpPr>
          <p:spPr>
            <a:xfrm>
              <a:off x="13360" y="840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48" name="椭圆 247"/>
            <p:cNvSpPr/>
            <p:nvPr/>
          </p:nvSpPr>
          <p:spPr>
            <a:xfrm>
              <a:off x="13634" y="799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49" name="椭圆 248"/>
            <p:cNvSpPr/>
            <p:nvPr/>
          </p:nvSpPr>
          <p:spPr>
            <a:xfrm>
              <a:off x="13634" y="830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0" name="椭圆 249"/>
            <p:cNvSpPr/>
            <p:nvPr/>
          </p:nvSpPr>
          <p:spPr>
            <a:xfrm>
              <a:off x="13897" y="810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1" name="椭圆 250"/>
            <p:cNvSpPr/>
            <p:nvPr/>
          </p:nvSpPr>
          <p:spPr>
            <a:xfrm>
              <a:off x="12812" y="850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2" name="椭圆 251"/>
            <p:cNvSpPr/>
            <p:nvPr/>
          </p:nvSpPr>
          <p:spPr>
            <a:xfrm>
              <a:off x="12949" y="891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3" name="椭圆 252"/>
            <p:cNvSpPr/>
            <p:nvPr/>
          </p:nvSpPr>
          <p:spPr>
            <a:xfrm>
              <a:off x="13086" y="861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4" name="椭圆 253"/>
            <p:cNvSpPr/>
            <p:nvPr/>
          </p:nvSpPr>
          <p:spPr>
            <a:xfrm>
              <a:off x="12658" y="881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5" name="椭圆 254"/>
            <p:cNvSpPr/>
            <p:nvPr/>
          </p:nvSpPr>
          <p:spPr>
            <a:xfrm>
              <a:off x="12795" y="922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6" name="椭圆 255"/>
            <p:cNvSpPr/>
            <p:nvPr/>
          </p:nvSpPr>
          <p:spPr>
            <a:xfrm>
              <a:off x="13349" y="871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7" name="椭圆 256"/>
            <p:cNvSpPr/>
            <p:nvPr/>
          </p:nvSpPr>
          <p:spPr>
            <a:xfrm>
              <a:off x="13349" y="901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8" name="椭圆 257"/>
            <p:cNvSpPr/>
            <p:nvPr/>
          </p:nvSpPr>
          <p:spPr>
            <a:xfrm>
              <a:off x="13634" y="912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9" name="椭圆 258"/>
            <p:cNvSpPr/>
            <p:nvPr/>
          </p:nvSpPr>
          <p:spPr>
            <a:xfrm>
              <a:off x="14332" y="823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0" name="椭圆 259"/>
            <p:cNvSpPr/>
            <p:nvPr/>
          </p:nvSpPr>
          <p:spPr>
            <a:xfrm>
              <a:off x="13212" y="932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1" name="椭圆 260"/>
            <p:cNvSpPr/>
            <p:nvPr/>
          </p:nvSpPr>
          <p:spPr>
            <a:xfrm>
              <a:off x="14896" y="597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12903" y="8237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263" name="椭圆 262"/>
            <p:cNvSpPr/>
            <p:nvPr/>
          </p:nvSpPr>
          <p:spPr>
            <a:xfrm>
              <a:off x="15307" y="639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4" name="椭圆 263"/>
            <p:cNvSpPr/>
            <p:nvPr/>
          </p:nvSpPr>
          <p:spPr>
            <a:xfrm>
              <a:off x="14468" y="61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5" name="椭圆 264"/>
            <p:cNvSpPr/>
            <p:nvPr/>
          </p:nvSpPr>
          <p:spPr>
            <a:xfrm>
              <a:off x="15444" y="67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6" name="椭圆 265"/>
            <p:cNvSpPr/>
            <p:nvPr/>
          </p:nvSpPr>
          <p:spPr>
            <a:xfrm>
              <a:off x="15022" y="6177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7" name="椭圆 266"/>
            <p:cNvSpPr/>
            <p:nvPr/>
          </p:nvSpPr>
          <p:spPr>
            <a:xfrm>
              <a:off x="14759" y="644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8" name="椭圆 267"/>
            <p:cNvSpPr/>
            <p:nvPr/>
          </p:nvSpPr>
          <p:spPr>
            <a:xfrm>
              <a:off x="14896" y="699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9" name="椭圆 268"/>
            <p:cNvSpPr/>
            <p:nvPr/>
          </p:nvSpPr>
          <p:spPr>
            <a:xfrm>
              <a:off x="15033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0" name="椭圆 269"/>
            <p:cNvSpPr/>
            <p:nvPr/>
          </p:nvSpPr>
          <p:spPr>
            <a:xfrm>
              <a:off x="14225" y="644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2" name="椭圆 271"/>
            <p:cNvSpPr/>
            <p:nvPr/>
          </p:nvSpPr>
          <p:spPr>
            <a:xfrm>
              <a:off x="14468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3" name="椭圆 272"/>
            <p:cNvSpPr/>
            <p:nvPr/>
          </p:nvSpPr>
          <p:spPr>
            <a:xfrm>
              <a:off x="15307" y="68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6" name="椭圆 275"/>
            <p:cNvSpPr/>
            <p:nvPr/>
          </p:nvSpPr>
          <p:spPr>
            <a:xfrm>
              <a:off x="15718" y="726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7" name="椭圆 276"/>
            <p:cNvSpPr/>
            <p:nvPr/>
          </p:nvSpPr>
          <p:spPr>
            <a:xfrm>
              <a:off x="15718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301" name="椭圆 300"/>
            <p:cNvSpPr/>
            <p:nvPr/>
          </p:nvSpPr>
          <p:spPr>
            <a:xfrm>
              <a:off x="15855" y="69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302" name="文本框 301"/>
            <p:cNvSpPr txBox="1"/>
            <p:nvPr/>
          </p:nvSpPr>
          <p:spPr>
            <a:xfrm>
              <a:off x="14896" y="6278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364" name="文本框 363"/>
            <p:cNvSpPr txBox="1"/>
            <p:nvPr/>
          </p:nvSpPr>
          <p:spPr>
            <a:xfrm>
              <a:off x="14126" y="9867"/>
              <a:ext cx="62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(f)</a:t>
              </a:r>
              <a:endParaRPr lang="en-US" altLang="zh-CN"/>
            </a:p>
          </p:txBody>
        </p:sp>
        <p:sp>
          <p:nvSpPr>
            <p:cNvPr id="365" name="文本框 364"/>
            <p:cNvSpPr txBox="1"/>
            <p:nvPr/>
          </p:nvSpPr>
          <p:spPr>
            <a:xfrm>
              <a:off x="8532" y="9862"/>
              <a:ext cx="68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(e)</a:t>
              </a:r>
              <a:endParaRPr lang="en-US" altLang="zh-CN"/>
            </a:p>
          </p:txBody>
        </p:sp>
        <p:sp>
          <p:nvSpPr>
            <p:cNvPr id="366" name="文本框 365"/>
            <p:cNvSpPr txBox="1"/>
            <p:nvPr/>
          </p:nvSpPr>
          <p:spPr>
            <a:xfrm>
              <a:off x="2740" y="9867"/>
              <a:ext cx="69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(d)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58" name="直接箭头连接符 157"/>
          <p:cNvCxnSpPr/>
          <p:nvPr/>
        </p:nvCxnSpPr>
        <p:spPr>
          <a:xfrm>
            <a:off x="2212340" y="2986405"/>
            <a:ext cx="2947670" cy="508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flipH="1" flipV="1">
            <a:off x="2202180" y="166370"/>
            <a:ext cx="10160" cy="282892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椭圆 161"/>
          <p:cNvSpPr/>
          <p:nvPr/>
        </p:nvSpPr>
        <p:spPr>
          <a:xfrm>
            <a:off x="2749550" y="10445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2897505" y="86868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4" name="椭圆 163"/>
          <p:cNvSpPr/>
          <p:nvPr/>
        </p:nvSpPr>
        <p:spPr>
          <a:xfrm>
            <a:off x="3606800" y="25539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5" name="椭圆 164"/>
          <p:cNvSpPr/>
          <p:nvPr/>
        </p:nvSpPr>
        <p:spPr>
          <a:xfrm>
            <a:off x="2698115" y="183769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6" name="椭圆 165"/>
          <p:cNvSpPr/>
          <p:nvPr/>
        </p:nvSpPr>
        <p:spPr>
          <a:xfrm>
            <a:off x="3275965" y="23660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7" name="椭圆 166"/>
          <p:cNvSpPr/>
          <p:nvPr/>
        </p:nvSpPr>
        <p:spPr>
          <a:xfrm>
            <a:off x="2652395" y="21501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8" name="椭圆 167"/>
          <p:cNvSpPr/>
          <p:nvPr/>
        </p:nvSpPr>
        <p:spPr>
          <a:xfrm>
            <a:off x="3110865" y="1129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0" name="椭圆 169"/>
          <p:cNvSpPr/>
          <p:nvPr/>
        </p:nvSpPr>
        <p:spPr>
          <a:xfrm>
            <a:off x="3072765" y="67564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1" name="椭圆 170"/>
          <p:cNvSpPr/>
          <p:nvPr/>
        </p:nvSpPr>
        <p:spPr>
          <a:xfrm>
            <a:off x="4625340" y="146558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2" name="椭圆 171"/>
          <p:cNvSpPr/>
          <p:nvPr/>
        </p:nvSpPr>
        <p:spPr>
          <a:xfrm>
            <a:off x="3649980" y="23660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2976245" y="1837690"/>
            <a:ext cx="97155" cy="10795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5" name="椭圆 174"/>
          <p:cNvSpPr/>
          <p:nvPr/>
        </p:nvSpPr>
        <p:spPr>
          <a:xfrm>
            <a:off x="4041775" y="23133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6" name="椭圆 175"/>
          <p:cNvSpPr/>
          <p:nvPr/>
        </p:nvSpPr>
        <p:spPr>
          <a:xfrm>
            <a:off x="4302125" y="21520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7" name="椭圆 176"/>
          <p:cNvSpPr/>
          <p:nvPr/>
        </p:nvSpPr>
        <p:spPr>
          <a:xfrm>
            <a:off x="3058795" y="9772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graphicFrame>
        <p:nvGraphicFramePr>
          <p:cNvPr id="271" name="对象 27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72765" y="1661160"/>
          <a:ext cx="21082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152400" imgH="177165" progId="Equation.KSEE3">
                  <p:embed/>
                </p:oleObj>
              </mc:Choice>
              <mc:Fallback>
                <p:oleObj name="" r:id="rId1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2765" y="1661160"/>
                        <a:ext cx="21082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椭圆 7"/>
          <p:cNvSpPr/>
          <p:nvPr/>
        </p:nvSpPr>
        <p:spPr>
          <a:xfrm>
            <a:off x="3716655" y="21501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995420" y="20434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478020" y="187388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262755" y="187388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399280" y="16446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431030" y="13455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995420" y="11976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625340" y="17303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069080" y="10445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221990" y="1891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091940" y="8286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897505" y="12382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606800" y="8286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3406140" y="6318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3649980" y="6318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813175" y="9372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592955" y="11976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910330" y="6762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302125" y="10795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431030" y="9709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182110" y="13055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3406140" y="86868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2919730" y="21520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3898265" y="23133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358515" y="21094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698115" y="12865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52" name="直接连接符 51"/>
          <p:cNvCxnSpPr>
            <a:endCxn id="174" idx="1"/>
          </p:cNvCxnSpPr>
          <p:nvPr/>
        </p:nvCxnSpPr>
        <p:spPr>
          <a:xfrm>
            <a:off x="2769870" y="1387475"/>
            <a:ext cx="220345" cy="46609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7" idx="4"/>
            <a:endCxn id="174" idx="0"/>
          </p:cNvCxnSpPr>
          <p:nvPr/>
        </p:nvCxnSpPr>
        <p:spPr>
          <a:xfrm>
            <a:off x="2946400" y="1345565"/>
            <a:ext cx="78740" cy="49212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65" idx="6"/>
            <a:endCxn id="174" idx="2"/>
          </p:cNvCxnSpPr>
          <p:nvPr/>
        </p:nvCxnSpPr>
        <p:spPr>
          <a:xfrm>
            <a:off x="2794635" y="1891665"/>
            <a:ext cx="18161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167" idx="7"/>
            <a:endCxn id="174" idx="3"/>
          </p:cNvCxnSpPr>
          <p:nvPr/>
        </p:nvCxnSpPr>
        <p:spPr>
          <a:xfrm flipV="1">
            <a:off x="2734945" y="1929765"/>
            <a:ext cx="254635" cy="23558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8" idx="0"/>
            <a:endCxn id="174" idx="3"/>
          </p:cNvCxnSpPr>
          <p:nvPr/>
        </p:nvCxnSpPr>
        <p:spPr>
          <a:xfrm flipV="1">
            <a:off x="2967990" y="1929765"/>
            <a:ext cx="22225" cy="22225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66" idx="0"/>
            <a:endCxn id="174" idx="5"/>
          </p:cNvCxnSpPr>
          <p:nvPr/>
        </p:nvCxnSpPr>
        <p:spPr>
          <a:xfrm flipH="1" flipV="1">
            <a:off x="3058795" y="1929765"/>
            <a:ext cx="266065" cy="43624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33" idx="1"/>
            <a:endCxn id="174" idx="6"/>
          </p:cNvCxnSpPr>
          <p:nvPr/>
        </p:nvCxnSpPr>
        <p:spPr>
          <a:xfrm flipH="1" flipV="1">
            <a:off x="3072765" y="1891665"/>
            <a:ext cx="163195" cy="158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3836035" y="20097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3235960" y="784225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9" name="直接连接符 118"/>
          <p:cNvCxnSpPr>
            <a:endCxn id="50" idx="1"/>
          </p:cNvCxnSpPr>
          <p:nvPr/>
        </p:nvCxnSpPr>
        <p:spPr>
          <a:xfrm>
            <a:off x="3072765" y="1920240"/>
            <a:ext cx="300355" cy="20510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>
            <a:off x="6196965" y="2981325"/>
            <a:ext cx="2947670" cy="508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H="1" flipV="1">
            <a:off x="6192520" y="194310"/>
            <a:ext cx="4445" cy="279209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6734175" y="103822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6881495" y="86233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7604125" y="25387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6682105" y="183134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7276465" y="245872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6637655" y="214376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7096125" y="112331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7057390" y="6699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8609965" y="14592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7634605" y="23590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6960870" y="183134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8026400" y="230632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8286750" y="2145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7043420" y="97028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7701280" y="21437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3" name="椭圆 142"/>
          <p:cNvSpPr/>
          <p:nvPr/>
        </p:nvSpPr>
        <p:spPr>
          <a:xfrm>
            <a:off x="7980045" y="203708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8462645" y="18675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8247380" y="18675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6" name="椭圆 145"/>
          <p:cNvSpPr/>
          <p:nvPr/>
        </p:nvSpPr>
        <p:spPr>
          <a:xfrm>
            <a:off x="8383905" y="16383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8416290" y="13392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7980045" y="11912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9" name="椭圆 148"/>
          <p:cNvSpPr/>
          <p:nvPr/>
        </p:nvSpPr>
        <p:spPr>
          <a:xfrm>
            <a:off x="8609965" y="172339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8054340" y="10382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7206615" y="188468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8076565" y="8223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6881495" y="123126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7591425" y="8223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7391400" y="6254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7634605" y="6254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7798435" y="9302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5" name="椭圆 184"/>
          <p:cNvSpPr/>
          <p:nvPr/>
        </p:nvSpPr>
        <p:spPr>
          <a:xfrm>
            <a:off x="8578215" y="11912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6" name="椭圆 185"/>
          <p:cNvSpPr/>
          <p:nvPr/>
        </p:nvSpPr>
        <p:spPr>
          <a:xfrm>
            <a:off x="7894955" y="6699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7" name="椭圆 186"/>
          <p:cNvSpPr/>
          <p:nvPr/>
        </p:nvSpPr>
        <p:spPr>
          <a:xfrm>
            <a:off x="8286750" y="10725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8" name="椭圆 187"/>
          <p:cNvSpPr/>
          <p:nvPr/>
        </p:nvSpPr>
        <p:spPr>
          <a:xfrm>
            <a:off x="8416290" y="9645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9" name="椭圆 188"/>
          <p:cNvSpPr/>
          <p:nvPr/>
        </p:nvSpPr>
        <p:spPr>
          <a:xfrm>
            <a:off x="8167370" y="12985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0" name="椭圆 189"/>
          <p:cNvSpPr/>
          <p:nvPr/>
        </p:nvSpPr>
        <p:spPr>
          <a:xfrm>
            <a:off x="7391400" y="8623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1" name="椭圆 190"/>
          <p:cNvSpPr/>
          <p:nvPr/>
        </p:nvSpPr>
        <p:spPr>
          <a:xfrm>
            <a:off x="6903720" y="214566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2" name="椭圆 191"/>
          <p:cNvSpPr/>
          <p:nvPr/>
        </p:nvSpPr>
        <p:spPr>
          <a:xfrm>
            <a:off x="7882890" y="230632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3" name="椭圆 192"/>
          <p:cNvSpPr/>
          <p:nvPr/>
        </p:nvSpPr>
        <p:spPr>
          <a:xfrm>
            <a:off x="7343775" y="210312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4" name="椭圆 193"/>
          <p:cNvSpPr/>
          <p:nvPr/>
        </p:nvSpPr>
        <p:spPr>
          <a:xfrm>
            <a:off x="6682105" y="128016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95" name="直接连接符 194"/>
          <p:cNvCxnSpPr>
            <a:endCxn id="136" idx="1"/>
          </p:cNvCxnSpPr>
          <p:nvPr/>
        </p:nvCxnSpPr>
        <p:spPr>
          <a:xfrm>
            <a:off x="6754495" y="1380490"/>
            <a:ext cx="220345" cy="46609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53" idx="4"/>
            <a:endCxn id="136" idx="0"/>
          </p:cNvCxnSpPr>
          <p:nvPr/>
        </p:nvCxnSpPr>
        <p:spPr>
          <a:xfrm>
            <a:off x="6931025" y="1339215"/>
            <a:ext cx="78740" cy="49212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29" idx="6"/>
            <a:endCxn id="136" idx="2"/>
          </p:cNvCxnSpPr>
          <p:nvPr/>
        </p:nvCxnSpPr>
        <p:spPr>
          <a:xfrm>
            <a:off x="6779895" y="1884680"/>
            <a:ext cx="18161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/>
        </p:nvCxnSpPr>
        <p:spPr>
          <a:xfrm flipV="1">
            <a:off x="6720205" y="1916430"/>
            <a:ext cx="254635" cy="23558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91" idx="0"/>
            <a:endCxn id="136" idx="3"/>
          </p:cNvCxnSpPr>
          <p:nvPr/>
        </p:nvCxnSpPr>
        <p:spPr>
          <a:xfrm flipV="1">
            <a:off x="6953250" y="1923415"/>
            <a:ext cx="22225" cy="22225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130" idx="0"/>
            <a:endCxn id="136" idx="5"/>
          </p:cNvCxnSpPr>
          <p:nvPr/>
        </p:nvCxnSpPr>
        <p:spPr>
          <a:xfrm flipH="1" flipV="1">
            <a:off x="7043420" y="1923415"/>
            <a:ext cx="281305" cy="53594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51" idx="1"/>
            <a:endCxn id="136" idx="6"/>
          </p:cNvCxnSpPr>
          <p:nvPr/>
        </p:nvCxnSpPr>
        <p:spPr>
          <a:xfrm flipH="1" flipV="1">
            <a:off x="7057390" y="1884680"/>
            <a:ext cx="163195" cy="158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椭圆 201"/>
          <p:cNvSpPr/>
          <p:nvPr/>
        </p:nvSpPr>
        <p:spPr>
          <a:xfrm>
            <a:off x="7798435" y="19805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03" name="椭圆 202"/>
          <p:cNvSpPr/>
          <p:nvPr/>
        </p:nvSpPr>
        <p:spPr>
          <a:xfrm>
            <a:off x="7221220" y="777240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204" name="直接连接符 203"/>
          <p:cNvCxnSpPr>
            <a:endCxn id="193" idx="1"/>
          </p:cNvCxnSpPr>
          <p:nvPr/>
        </p:nvCxnSpPr>
        <p:spPr>
          <a:xfrm>
            <a:off x="7058660" y="1908175"/>
            <a:ext cx="299085" cy="2101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6" name="对象 20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65645" y="1649095"/>
          <a:ext cx="21082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" name="" r:id="rId3" imgW="152400" imgH="177165" progId="Equation.KSEE3">
                  <p:embed/>
                </p:oleObj>
              </mc:Choice>
              <mc:Fallback>
                <p:oleObj name="" r:id="rId3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65645" y="1649095"/>
                        <a:ext cx="21082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" name="文本框 214"/>
          <p:cNvSpPr txBox="1"/>
          <p:nvPr/>
        </p:nvSpPr>
        <p:spPr>
          <a:xfrm>
            <a:off x="7221220" y="1402080"/>
            <a:ext cx="128270" cy="309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17" name="文本框 216"/>
          <p:cNvSpPr txBox="1"/>
          <p:nvPr/>
        </p:nvSpPr>
        <p:spPr>
          <a:xfrm rot="1440000">
            <a:off x="6606540" y="1360805"/>
            <a:ext cx="264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</a:rPr>
              <a:t>x</a:t>
            </a:r>
            <a:endParaRPr lang="en-US" altLang="zh-CN" sz="2400">
              <a:solidFill>
                <a:srgbClr val="0070C0"/>
              </a:solidFill>
            </a:endParaRPr>
          </a:p>
        </p:txBody>
      </p:sp>
      <p:sp>
        <p:nvSpPr>
          <p:cNvPr id="336" name="文本框 335"/>
          <p:cNvSpPr txBox="1"/>
          <p:nvPr/>
        </p:nvSpPr>
        <p:spPr>
          <a:xfrm rot="18720000">
            <a:off x="6912610" y="1308735"/>
            <a:ext cx="264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</a:rPr>
              <a:t>x</a:t>
            </a:r>
            <a:endParaRPr lang="en-US" altLang="zh-CN" sz="2400">
              <a:solidFill>
                <a:srgbClr val="0070C0"/>
              </a:solidFill>
            </a:endParaRPr>
          </a:p>
        </p:txBody>
      </p:sp>
      <p:sp>
        <p:nvSpPr>
          <p:cNvPr id="337" name="文本框 336"/>
          <p:cNvSpPr txBox="1"/>
          <p:nvPr/>
        </p:nvSpPr>
        <p:spPr>
          <a:xfrm>
            <a:off x="3423285" y="2941955"/>
            <a:ext cx="430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(a)</a:t>
            </a:r>
            <a:endParaRPr lang="en-US" altLang="zh-CN"/>
          </a:p>
        </p:txBody>
      </p:sp>
      <p:sp>
        <p:nvSpPr>
          <p:cNvPr id="338" name="文本框 337"/>
          <p:cNvSpPr txBox="1"/>
          <p:nvPr/>
        </p:nvSpPr>
        <p:spPr>
          <a:xfrm>
            <a:off x="7549515" y="2924175"/>
            <a:ext cx="44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(b)</a:t>
            </a:r>
            <a:endParaRPr lang="en-US" altLang="zh-CN"/>
          </a:p>
        </p:txBody>
      </p:sp>
      <p:cxnSp>
        <p:nvCxnSpPr>
          <p:cNvPr id="272" name="直接箭头连接符 271"/>
          <p:cNvCxnSpPr/>
          <p:nvPr/>
        </p:nvCxnSpPr>
        <p:spPr>
          <a:xfrm>
            <a:off x="6196965" y="6360795"/>
            <a:ext cx="2947670" cy="508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直接箭头连接符 272"/>
          <p:cNvCxnSpPr/>
          <p:nvPr/>
        </p:nvCxnSpPr>
        <p:spPr>
          <a:xfrm flipV="1">
            <a:off x="6196965" y="3543300"/>
            <a:ext cx="5080" cy="282575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椭圆 273"/>
          <p:cNvSpPr/>
          <p:nvPr/>
        </p:nvSpPr>
        <p:spPr>
          <a:xfrm>
            <a:off x="6734175" y="441896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5" name="椭圆 274"/>
          <p:cNvSpPr/>
          <p:nvPr/>
        </p:nvSpPr>
        <p:spPr>
          <a:xfrm>
            <a:off x="6881495" y="424307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6" name="椭圆 275"/>
          <p:cNvSpPr/>
          <p:nvPr/>
        </p:nvSpPr>
        <p:spPr>
          <a:xfrm>
            <a:off x="7604125" y="59194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7" name="椭圆 276"/>
          <p:cNvSpPr/>
          <p:nvPr/>
        </p:nvSpPr>
        <p:spPr>
          <a:xfrm>
            <a:off x="6682105" y="521208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8" name="椭圆 277"/>
          <p:cNvSpPr/>
          <p:nvPr/>
        </p:nvSpPr>
        <p:spPr>
          <a:xfrm>
            <a:off x="7276465" y="583946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9" name="椭圆 278"/>
          <p:cNvSpPr/>
          <p:nvPr/>
        </p:nvSpPr>
        <p:spPr>
          <a:xfrm>
            <a:off x="6637655" y="552450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0" name="椭圆 279"/>
          <p:cNvSpPr/>
          <p:nvPr/>
        </p:nvSpPr>
        <p:spPr>
          <a:xfrm>
            <a:off x="7096125" y="450405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1" name="椭圆 280"/>
          <p:cNvSpPr/>
          <p:nvPr/>
        </p:nvSpPr>
        <p:spPr>
          <a:xfrm>
            <a:off x="7057390" y="4050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2" name="椭圆 281"/>
          <p:cNvSpPr/>
          <p:nvPr/>
        </p:nvSpPr>
        <p:spPr>
          <a:xfrm>
            <a:off x="8609965" y="48399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3" name="椭圆 282"/>
          <p:cNvSpPr/>
          <p:nvPr/>
        </p:nvSpPr>
        <p:spPr>
          <a:xfrm>
            <a:off x="7634605" y="57397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4" name="椭圆 283"/>
          <p:cNvSpPr/>
          <p:nvPr/>
        </p:nvSpPr>
        <p:spPr>
          <a:xfrm>
            <a:off x="6960870" y="520255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5" name="椭圆 284"/>
          <p:cNvSpPr/>
          <p:nvPr/>
        </p:nvSpPr>
        <p:spPr>
          <a:xfrm>
            <a:off x="8026400" y="56870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6" name="椭圆 285"/>
          <p:cNvSpPr/>
          <p:nvPr/>
        </p:nvSpPr>
        <p:spPr>
          <a:xfrm>
            <a:off x="8286750" y="55264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7" name="椭圆 286"/>
          <p:cNvSpPr/>
          <p:nvPr/>
        </p:nvSpPr>
        <p:spPr>
          <a:xfrm>
            <a:off x="7043420" y="435102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8" name="椭圆 287"/>
          <p:cNvSpPr/>
          <p:nvPr/>
        </p:nvSpPr>
        <p:spPr>
          <a:xfrm>
            <a:off x="7701280" y="55245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9" name="椭圆 288"/>
          <p:cNvSpPr/>
          <p:nvPr/>
        </p:nvSpPr>
        <p:spPr>
          <a:xfrm>
            <a:off x="7980045" y="541782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0" name="椭圆 289"/>
          <p:cNvSpPr/>
          <p:nvPr/>
        </p:nvSpPr>
        <p:spPr>
          <a:xfrm>
            <a:off x="8462645" y="52482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1" name="椭圆 290"/>
          <p:cNvSpPr/>
          <p:nvPr/>
        </p:nvSpPr>
        <p:spPr>
          <a:xfrm>
            <a:off x="8247380" y="52482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8383905" y="501904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3" name="椭圆 292"/>
          <p:cNvSpPr/>
          <p:nvPr/>
        </p:nvSpPr>
        <p:spPr>
          <a:xfrm>
            <a:off x="8416290" y="471995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4" name="椭圆 293"/>
          <p:cNvSpPr/>
          <p:nvPr/>
        </p:nvSpPr>
        <p:spPr>
          <a:xfrm>
            <a:off x="7980045" y="45720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5" name="椭圆 294"/>
          <p:cNvSpPr/>
          <p:nvPr/>
        </p:nvSpPr>
        <p:spPr>
          <a:xfrm>
            <a:off x="8609965" y="51041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6" name="椭圆 295"/>
          <p:cNvSpPr/>
          <p:nvPr/>
        </p:nvSpPr>
        <p:spPr>
          <a:xfrm>
            <a:off x="8054340" y="44189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7" name="椭圆 296"/>
          <p:cNvSpPr/>
          <p:nvPr/>
        </p:nvSpPr>
        <p:spPr>
          <a:xfrm>
            <a:off x="7206615" y="526542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8" name="椭圆 297"/>
          <p:cNvSpPr/>
          <p:nvPr/>
        </p:nvSpPr>
        <p:spPr>
          <a:xfrm>
            <a:off x="8076565" y="42030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9" name="椭圆 298"/>
          <p:cNvSpPr/>
          <p:nvPr/>
        </p:nvSpPr>
        <p:spPr>
          <a:xfrm>
            <a:off x="6881495" y="461200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0" name="椭圆 299"/>
          <p:cNvSpPr/>
          <p:nvPr/>
        </p:nvSpPr>
        <p:spPr>
          <a:xfrm>
            <a:off x="7591425" y="42030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1" name="椭圆 300"/>
          <p:cNvSpPr/>
          <p:nvPr/>
        </p:nvSpPr>
        <p:spPr>
          <a:xfrm>
            <a:off x="7391400" y="40062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2" name="椭圆 301"/>
          <p:cNvSpPr/>
          <p:nvPr/>
        </p:nvSpPr>
        <p:spPr>
          <a:xfrm>
            <a:off x="7634605" y="40062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3" name="椭圆 302"/>
          <p:cNvSpPr/>
          <p:nvPr/>
        </p:nvSpPr>
        <p:spPr>
          <a:xfrm>
            <a:off x="7798435" y="43110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4" name="椭圆 303"/>
          <p:cNvSpPr/>
          <p:nvPr/>
        </p:nvSpPr>
        <p:spPr>
          <a:xfrm>
            <a:off x="8578215" y="45720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5" name="椭圆 304"/>
          <p:cNvSpPr/>
          <p:nvPr/>
        </p:nvSpPr>
        <p:spPr>
          <a:xfrm>
            <a:off x="7894955" y="4050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6" name="椭圆 305"/>
          <p:cNvSpPr/>
          <p:nvPr/>
        </p:nvSpPr>
        <p:spPr>
          <a:xfrm>
            <a:off x="8286750" y="445325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7" name="椭圆 306"/>
          <p:cNvSpPr/>
          <p:nvPr/>
        </p:nvSpPr>
        <p:spPr>
          <a:xfrm>
            <a:off x="8416290" y="43453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8" name="椭圆 307"/>
          <p:cNvSpPr/>
          <p:nvPr/>
        </p:nvSpPr>
        <p:spPr>
          <a:xfrm>
            <a:off x="8167370" y="46793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9" name="椭圆 308"/>
          <p:cNvSpPr/>
          <p:nvPr/>
        </p:nvSpPr>
        <p:spPr>
          <a:xfrm>
            <a:off x="7391400" y="42430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0" name="椭圆 309"/>
          <p:cNvSpPr/>
          <p:nvPr/>
        </p:nvSpPr>
        <p:spPr>
          <a:xfrm>
            <a:off x="6903720" y="552640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1" name="椭圆 310"/>
          <p:cNvSpPr/>
          <p:nvPr/>
        </p:nvSpPr>
        <p:spPr>
          <a:xfrm>
            <a:off x="7882890" y="56870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2" name="椭圆 311"/>
          <p:cNvSpPr/>
          <p:nvPr/>
        </p:nvSpPr>
        <p:spPr>
          <a:xfrm>
            <a:off x="7343775" y="548386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3" name="椭圆 312"/>
          <p:cNvSpPr/>
          <p:nvPr/>
        </p:nvSpPr>
        <p:spPr>
          <a:xfrm>
            <a:off x="6682105" y="466090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316" name="直接连接符 315"/>
          <p:cNvCxnSpPr>
            <a:stCxn id="277" idx="6"/>
            <a:endCxn id="284" idx="2"/>
          </p:cNvCxnSpPr>
          <p:nvPr/>
        </p:nvCxnSpPr>
        <p:spPr>
          <a:xfrm flipV="1">
            <a:off x="6779260" y="5256530"/>
            <a:ext cx="181610" cy="952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直接连接符 316"/>
          <p:cNvCxnSpPr/>
          <p:nvPr/>
        </p:nvCxnSpPr>
        <p:spPr>
          <a:xfrm flipV="1">
            <a:off x="6720205" y="5297170"/>
            <a:ext cx="254635" cy="23558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310" idx="0"/>
            <a:endCxn id="284" idx="3"/>
          </p:cNvCxnSpPr>
          <p:nvPr/>
        </p:nvCxnSpPr>
        <p:spPr>
          <a:xfrm flipV="1">
            <a:off x="6952615" y="5294630"/>
            <a:ext cx="22225" cy="2317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297" idx="1"/>
            <a:endCxn id="284" idx="6"/>
          </p:cNvCxnSpPr>
          <p:nvPr/>
        </p:nvCxnSpPr>
        <p:spPr>
          <a:xfrm flipH="1" flipV="1">
            <a:off x="7058025" y="5256530"/>
            <a:ext cx="162560" cy="2476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1" name="椭圆 320"/>
          <p:cNvSpPr/>
          <p:nvPr/>
        </p:nvSpPr>
        <p:spPr>
          <a:xfrm>
            <a:off x="7798435" y="53613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2" name="椭圆 321"/>
          <p:cNvSpPr/>
          <p:nvPr/>
        </p:nvSpPr>
        <p:spPr>
          <a:xfrm>
            <a:off x="7221220" y="4157980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323" name="直接连接符 322"/>
          <p:cNvCxnSpPr>
            <a:endCxn id="312" idx="1"/>
          </p:cNvCxnSpPr>
          <p:nvPr/>
        </p:nvCxnSpPr>
        <p:spPr>
          <a:xfrm>
            <a:off x="7058660" y="5288915"/>
            <a:ext cx="299085" cy="2101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4" name="对象 3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65645" y="5029835"/>
          <a:ext cx="21082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" name="" r:id="rId4" imgW="152400" imgH="177165" progId="Equation.KSEE3">
                  <p:embed/>
                </p:oleObj>
              </mc:Choice>
              <mc:Fallback>
                <p:oleObj name="" r:id="rId4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65645" y="5029835"/>
                        <a:ext cx="21082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" name="文本框 328"/>
          <p:cNvSpPr txBox="1"/>
          <p:nvPr/>
        </p:nvSpPr>
        <p:spPr>
          <a:xfrm>
            <a:off x="7221220" y="4782820"/>
            <a:ext cx="128270" cy="309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cxnSp>
        <p:nvCxnSpPr>
          <p:cNvPr id="221" name="直接箭头连接符 220"/>
          <p:cNvCxnSpPr/>
          <p:nvPr/>
        </p:nvCxnSpPr>
        <p:spPr>
          <a:xfrm>
            <a:off x="2212340" y="6386830"/>
            <a:ext cx="2947670" cy="508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/>
          <p:nvPr/>
        </p:nvCxnSpPr>
        <p:spPr>
          <a:xfrm flipH="1" flipV="1">
            <a:off x="2211705" y="3543300"/>
            <a:ext cx="635" cy="285178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椭圆 222"/>
          <p:cNvSpPr/>
          <p:nvPr/>
        </p:nvSpPr>
        <p:spPr>
          <a:xfrm>
            <a:off x="2749550" y="444500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4" name="椭圆 223"/>
          <p:cNvSpPr/>
          <p:nvPr/>
        </p:nvSpPr>
        <p:spPr>
          <a:xfrm>
            <a:off x="2896235" y="426910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5" name="椭圆 224"/>
          <p:cNvSpPr/>
          <p:nvPr/>
        </p:nvSpPr>
        <p:spPr>
          <a:xfrm>
            <a:off x="3589655" y="59455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6" name="椭圆 225"/>
          <p:cNvSpPr/>
          <p:nvPr/>
        </p:nvSpPr>
        <p:spPr>
          <a:xfrm>
            <a:off x="2696845" y="523811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7" name="椭圆 226"/>
          <p:cNvSpPr/>
          <p:nvPr/>
        </p:nvSpPr>
        <p:spPr>
          <a:xfrm>
            <a:off x="3406140" y="582168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8" name="椭圆 227"/>
          <p:cNvSpPr/>
          <p:nvPr/>
        </p:nvSpPr>
        <p:spPr>
          <a:xfrm>
            <a:off x="2652395" y="555053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9" name="椭圆 228"/>
          <p:cNvSpPr/>
          <p:nvPr/>
        </p:nvSpPr>
        <p:spPr>
          <a:xfrm>
            <a:off x="3110865" y="453009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0" name="椭圆 229"/>
          <p:cNvSpPr/>
          <p:nvPr/>
        </p:nvSpPr>
        <p:spPr>
          <a:xfrm>
            <a:off x="3072130" y="40767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1" name="椭圆 230"/>
          <p:cNvSpPr/>
          <p:nvPr/>
        </p:nvSpPr>
        <p:spPr>
          <a:xfrm>
            <a:off x="4624705" y="48660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2" name="椭圆 231"/>
          <p:cNvSpPr/>
          <p:nvPr/>
        </p:nvSpPr>
        <p:spPr>
          <a:xfrm>
            <a:off x="3649345" y="57658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3" name="椭圆 232"/>
          <p:cNvSpPr/>
          <p:nvPr/>
        </p:nvSpPr>
        <p:spPr>
          <a:xfrm>
            <a:off x="2975610" y="523811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4" name="椭圆 233"/>
          <p:cNvSpPr/>
          <p:nvPr/>
        </p:nvSpPr>
        <p:spPr>
          <a:xfrm>
            <a:off x="4041140" y="571309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5" name="椭圆 234"/>
          <p:cNvSpPr/>
          <p:nvPr/>
        </p:nvSpPr>
        <p:spPr>
          <a:xfrm>
            <a:off x="4302125" y="555244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6" name="椭圆 235"/>
          <p:cNvSpPr/>
          <p:nvPr/>
        </p:nvSpPr>
        <p:spPr>
          <a:xfrm>
            <a:off x="3058795" y="437705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7" name="椭圆 236"/>
          <p:cNvSpPr/>
          <p:nvPr/>
        </p:nvSpPr>
        <p:spPr>
          <a:xfrm>
            <a:off x="3716020" y="55505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8" name="椭圆 237"/>
          <p:cNvSpPr/>
          <p:nvPr/>
        </p:nvSpPr>
        <p:spPr>
          <a:xfrm>
            <a:off x="3994785" y="544385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9" name="椭圆 238"/>
          <p:cNvSpPr/>
          <p:nvPr/>
        </p:nvSpPr>
        <p:spPr>
          <a:xfrm>
            <a:off x="4478020" y="52743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0" name="椭圆 239"/>
          <p:cNvSpPr/>
          <p:nvPr/>
        </p:nvSpPr>
        <p:spPr>
          <a:xfrm>
            <a:off x="4262755" y="52743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1" name="椭圆 240"/>
          <p:cNvSpPr/>
          <p:nvPr/>
        </p:nvSpPr>
        <p:spPr>
          <a:xfrm>
            <a:off x="4399280" y="50450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2" name="椭圆 241"/>
          <p:cNvSpPr/>
          <p:nvPr/>
        </p:nvSpPr>
        <p:spPr>
          <a:xfrm>
            <a:off x="4431030" y="474599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3" name="椭圆 242"/>
          <p:cNvSpPr/>
          <p:nvPr/>
        </p:nvSpPr>
        <p:spPr>
          <a:xfrm>
            <a:off x="3994785" y="45980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4" name="椭圆 243"/>
          <p:cNvSpPr/>
          <p:nvPr/>
        </p:nvSpPr>
        <p:spPr>
          <a:xfrm>
            <a:off x="4624705" y="51301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5" name="椭圆 244"/>
          <p:cNvSpPr/>
          <p:nvPr/>
        </p:nvSpPr>
        <p:spPr>
          <a:xfrm>
            <a:off x="4069080" y="44450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6" name="椭圆 245"/>
          <p:cNvSpPr/>
          <p:nvPr/>
        </p:nvSpPr>
        <p:spPr>
          <a:xfrm>
            <a:off x="3221355" y="529145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7" name="椭圆 246"/>
          <p:cNvSpPr/>
          <p:nvPr/>
        </p:nvSpPr>
        <p:spPr>
          <a:xfrm>
            <a:off x="4091305" y="42291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8" name="椭圆 247"/>
          <p:cNvSpPr/>
          <p:nvPr/>
        </p:nvSpPr>
        <p:spPr>
          <a:xfrm>
            <a:off x="2896235" y="463804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9" name="椭圆 248"/>
          <p:cNvSpPr/>
          <p:nvPr/>
        </p:nvSpPr>
        <p:spPr>
          <a:xfrm>
            <a:off x="3606165" y="42291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0" name="椭圆 249"/>
          <p:cNvSpPr/>
          <p:nvPr/>
        </p:nvSpPr>
        <p:spPr>
          <a:xfrm>
            <a:off x="3406140" y="40322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1" name="椭圆 250"/>
          <p:cNvSpPr/>
          <p:nvPr/>
        </p:nvSpPr>
        <p:spPr>
          <a:xfrm>
            <a:off x="3649345" y="40322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2" name="椭圆 251"/>
          <p:cNvSpPr/>
          <p:nvPr/>
        </p:nvSpPr>
        <p:spPr>
          <a:xfrm>
            <a:off x="3813175" y="43370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3" name="椭圆 252"/>
          <p:cNvSpPr/>
          <p:nvPr/>
        </p:nvSpPr>
        <p:spPr>
          <a:xfrm>
            <a:off x="4592955" y="45980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4" name="椭圆 253"/>
          <p:cNvSpPr/>
          <p:nvPr/>
        </p:nvSpPr>
        <p:spPr>
          <a:xfrm>
            <a:off x="3909695" y="40767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5" name="椭圆 254"/>
          <p:cNvSpPr/>
          <p:nvPr/>
        </p:nvSpPr>
        <p:spPr>
          <a:xfrm>
            <a:off x="4302125" y="447929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6" name="椭圆 255"/>
          <p:cNvSpPr/>
          <p:nvPr/>
        </p:nvSpPr>
        <p:spPr>
          <a:xfrm>
            <a:off x="4431030" y="437134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7" name="椭圆 256"/>
          <p:cNvSpPr/>
          <p:nvPr/>
        </p:nvSpPr>
        <p:spPr>
          <a:xfrm>
            <a:off x="4182110" y="47053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8" name="椭圆 257"/>
          <p:cNvSpPr/>
          <p:nvPr/>
        </p:nvSpPr>
        <p:spPr>
          <a:xfrm>
            <a:off x="3406140" y="42691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9" name="椭圆 258"/>
          <p:cNvSpPr/>
          <p:nvPr/>
        </p:nvSpPr>
        <p:spPr>
          <a:xfrm>
            <a:off x="2919095" y="555244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0" name="椭圆 259"/>
          <p:cNvSpPr/>
          <p:nvPr/>
        </p:nvSpPr>
        <p:spPr>
          <a:xfrm>
            <a:off x="3898265" y="571309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1" name="椭圆 260"/>
          <p:cNvSpPr/>
          <p:nvPr/>
        </p:nvSpPr>
        <p:spPr>
          <a:xfrm>
            <a:off x="3358515" y="550989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2" name="椭圆 261"/>
          <p:cNvSpPr/>
          <p:nvPr/>
        </p:nvSpPr>
        <p:spPr>
          <a:xfrm>
            <a:off x="2696845" y="468693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263" name="直接连接符 262"/>
          <p:cNvCxnSpPr>
            <a:stCxn id="226" idx="6"/>
            <a:endCxn id="233" idx="2"/>
          </p:cNvCxnSpPr>
          <p:nvPr/>
        </p:nvCxnSpPr>
        <p:spPr>
          <a:xfrm>
            <a:off x="2794635" y="5291455"/>
            <a:ext cx="18161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直接连接符 263"/>
          <p:cNvCxnSpPr/>
          <p:nvPr/>
        </p:nvCxnSpPr>
        <p:spPr>
          <a:xfrm flipV="1">
            <a:off x="2734945" y="5323205"/>
            <a:ext cx="254635" cy="23558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59" idx="0"/>
            <a:endCxn id="233" idx="3"/>
          </p:cNvCxnSpPr>
          <p:nvPr/>
        </p:nvCxnSpPr>
        <p:spPr>
          <a:xfrm flipV="1">
            <a:off x="2967990" y="5330190"/>
            <a:ext cx="22225" cy="22225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直接连接符 265"/>
          <p:cNvCxnSpPr>
            <a:stCxn id="227" idx="0"/>
            <a:endCxn id="233" idx="5"/>
          </p:cNvCxnSpPr>
          <p:nvPr/>
        </p:nvCxnSpPr>
        <p:spPr>
          <a:xfrm flipH="1" flipV="1">
            <a:off x="3058795" y="5330190"/>
            <a:ext cx="396240" cy="49149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直接连接符 266"/>
          <p:cNvCxnSpPr>
            <a:stCxn id="246" idx="1"/>
            <a:endCxn id="233" idx="6"/>
          </p:cNvCxnSpPr>
          <p:nvPr/>
        </p:nvCxnSpPr>
        <p:spPr>
          <a:xfrm flipH="1" flipV="1">
            <a:off x="3072130" y="5291455"/>
            <a:ext cx="163195" cy="158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椭圆 267"/>
          <p:cNvSpPr/>
          <p:nvPr/>
        </p:nvSpPr>
        <p:spPr>
          <a:xfrm>
            <a:off x="3813175" y="539305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9" name="椭圆 268"/>
          <p:cNvSpPr/>
          <p:nvPr/>
        </p:nvSpPr>
        <p:spPr>
          <a:xfrm>
            <a:off x="3235960" y="4184015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270" name="直接连接符 269"/>
          <p:cNvCxnSpPr>
            <a:endCxn id="261" idx="1"/>
          </p:cNvCxnSpPr>
          <p:nvPr/>
        </p:nvCxnSpPr>
        <p:spPr>
          <a:xfrm>
            <a:off x="3073400" y="5314950"/>
            <a:ext cx="299085" cy="2101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6" name="对象 3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77210" y="5063490"/>
          <a:ext cx="21082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" name="" r:id="rId5" imgW="152400" imgH="177165" progId="Equation.KSEE3">
                  <p:embed/>
                </p:oleObj>
              </mc:Choice>
              <mc:Fallback>
                <p:oleObj name="" r:id="rId5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7210" y="5063490"/>
                        <a:ext cx="21082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" name="椭圆 327"/>
          <p:cNvSpPr/>
          <p:nvPr/>
        </p:nvSpPr>
        <p:spPr>
          <a:xfrm>
            <a:off x="2529840" y="4834255"/>
            <a:ext cx="998220" cy="970915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3287395" y="4383405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2" name="文本框 331"/>
          <p:cNvSpPr txBox="1"/>
          <p:nvPr/>
        </p:nvSpPr>
        <p:spPr>
          <a:xfrm rot="1020000">
            <a:off x="3147695" y="5575935"/>
            <a:ext cx="264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</a:rPr>
              <a:t>x</a:t>
            </a:r>
            <a:endParaRPr lang="en-US" altLang="zh-CN" sz="2400">
              <a:solidFill>
                <a:srgbClr val="0070C0"/>
              </a:solidFill>
            </a:endParaRPr>
          </a:p>
        </p:txBody>
      </p:sp>
      <p:sp>
        <p:nvSpPr>
          <p:cNvPr id="339" name="文本框 338"/>
          <p:cNvSpPr txBox="1"/>
          <p:nvPr/>
        </p:nvSpPr>
        <p:spPr>
          <a:xfrm>
            <a:off x="7623810" y="6308725"/>
            <a:ext cx="44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(d)</a:t>
            </a:r>
            <a:endParaRPr lang="en-US" altLang="zh-CN"/>
          </a:p>
        </p:txBody>
      </p:sp>
      <p:sp>
        <p:nvSpPr>
          <p:cNvPr id="340" name="文本框 339"/>
          <p:cNvSpPr txBox="1"/>
          <p:nvPr/>
        </p:nvSpPr>
        <p:spPr>
          <a:xfrm>
            <a:off x="3382645" y="6335395"/>
            <a:ext cx="417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(c)</a:t>
            </a:r>
            <a:endParaRPr lang="en-US" altLang="zh-CN"/>
          </a:p>
        </p:txBody>
      </p:sp>
      <p:graphicFrame>
        <p:nvGraphicFramePr>
          <p:cNvPr id="345" name="对象 3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91668" y="1187450"/>
          <a:ext cx="281305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" name="" r:id="rId6" imgW="203200" imgH="177165" progId="Equation.KSEE3">
                  <p:embed/>
                </p:oleObj>
              </mc:Choice>
              <mc:Fallback>
                <p:oleObj name="" r:id="rId6" imgW="203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91668" y="1187450"/>
                        <a:ext cx="281305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" name="对象 3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09056" y="1206500"/>
          <a:ext cx="26416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" name="" r:id="rId8" imgW="190500" imgH="177165" progId="Equation.KSEE3">
                  <p:embed/>
                </p:oleObj>
              </mc:Choice>
              <mc:Fallback>
                <p:oleObj name="" r:id="rId8" imgW="1905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09056" y="1206500"/>
                        <a:ext cx="26416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" name="对象 3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99131" y="5850255"/>
          <a:ext cx="28194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" name="" r:id="rId10" imgW="203200" imgH="177165" progId="Equation.KSEE3">
                  <p:embed/>
                </p:oleObj>
              </mc:Choice>
              <mc:Fallback>
                <p:oleObj name="" r:id="rId10" imgW="203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99131" y="5850255"/>
                        <a:ext cx="28194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1617345" y="5180965"/>
            <a:ext cx="540131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2047240" y="2094230"/>
            <a:ext cx="201612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57320" y="2096770"/>
            <a:ext cx="52705" cy="30772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0" idx="6"/>
          </p:cNvCxnSpPr>
          <p:nvPr/>
        </p:nvCxnSpPr>
        <p:spPr>
          <a:xfrm flipH="1" flipV="1">
            <a:off x="2015490" y="3423285"/>
            <a:ext cx="335343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6"/>
          </p:cNvCxnSpPr>
          <p:nvPr/>
        </p:nvCxnSpPr>
        <p:spPr>
          <a:xfrm flipH="1">
            <a:off x="5368290" y="3425825"/>
            <a:ext cx="635" cy="175895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2"/>
          </p:cNvCxnSpPr>
          <p:nvPr/>
        </p:nvCxnSpPr>
        <p:spPr>
          <a:xfrm flipH="1" flipV="1">
            <a:off x="2078355" y="2953385"/>
            <a:ext cx="1115060" cy="254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151505" y="2948305"/>
            <a:ext cx="0" cy="224980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2046605" y="4356735"/>
            <a:ext cx="2483485" cy="63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519295" y="4356735"/>
            <a:ext cx="10795" cy="841375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48145" y="5198110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48145" y="5198110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557020" y="20256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2" idx="2"/>
            <a:endCxn id="6" idx="0"/>
          </p:cNvCxnSpPr>
          <p:nvPr/>
        </p:nvCxnSpPr>
        <p:spPr>
          <a:xfrm>
            <a:off x="3216275" y="1040130"/>
            <a:ext cx="1270" cy="4121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459865" y="1452245"/>
            <a:ext cx="3514725" cy="956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9865" y="3254375"/>
            <a:ext cx="3514725" cy="10109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60500" y="4639310"/>
            <a:ext cx="351409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58010" y="382270"/>
            <a:ext cx="24974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EEG</a:t>
            </a:r>
            <a:r>
              <a:rPr lang="zh-CN" altLang="en-US" sz="2400"/>
              <a:t>脑电波数据集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2515870" y="1583055"/>
            <a:ext cx="14020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数据导入</a:t>
            </a:r>
            <a:endParaRPr lang="zh-CN" altLang="en-US" sz="2400">
              <a:sym typeface="+mn-ea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8611870" y="5127625"/>
            <a:ext cx="3175" cy="5880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3215005" y="2378710"/>
            <a:ext cx="1270" cy="829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6631940" y="1583055"/>
            <a:ext cx="3951605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 flipH="1">
            <a:off x="3211830" y="4265295"/>
            <a:ext cx="4445" cy="3740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6631940" y="5708650"/>
            <a:ext cx="401447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endCxn id="47" idx="1"/>
          </p:cNvCxnSpPr>
          <p:nvPr/>
        </p:nvCxnSpPr>
        <p:spPr>
          <a:xfrm flipV="1">
            <a:off x="4972685" y="6181725"/>
            <a:ext cx="1659255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948815" y="3531235"/>
            <a:ext cx="23164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时频域数据分析</a:t>
            </a:r>
            <a:endParaRPr lang="zh-CN" altLang="en-US" sz="2400"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516505" y="5041265"/>
            <a:ext cx="14020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剔除噪声</a:t>
            </a:r>
            <a:endParaRPr lang="zh-CN" altLang="en-US" sz="2400"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827645" y="5953125"/>
            <a:ext cx="10972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维规约</a:t>
            </a:r>
            <a:endParaRPr lang="zh-CN" altLang="en-US" sz="2400">
              <a:sym typeface="+mn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631940" y="4181475"/>
            <a:ext cx="401447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7522845" y="4425950"/>
            <a:ext cx="20116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预测模型建立</a:t>
            </a:r>
            <a:endParaRPr lang="zh-CN" altLang="en-US" sz="2400">
              <a:sym typeface="+mn-ea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906385" y="1811655"/>
            <a:ext cx="14020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预测分析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6time"/>
          <p:cNvPicPr>
            <a:picLocks noChangeAspect="1"/>
          </p:cNvPicPr>
          <p:nvPr/>
        </p:nvPicPr>
        <p:blipFill>
          <a:blip r:embed="rId1"/>
          <a:srcRect r="31705" b="1517"/>
          <a:stretch>
            <a:fillRect/>
          </a:stretch>
        </p:blipFill>
        <p:spPr>
          <a:xfrm>
            <a:off x="593090" y="-34925"/>
            <a:ext cx="8682355" cy="692785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593090" y="2208530"/>
            <a:ext cx="9846310" cy="1016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87375" y="4610100"/>
            <a:ext cx="9861550" cy="127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072245" y="739140"/>
            <a:ext cx="1291590" cy="5200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Patient 6</a:t>
            </a:r>
            <a:endParaRPr lang="en-US" altLang="zh-CN" sz="1400"/>
          </a:p>
          <a:p>
            <a:r>
              <a:rPr lang="en-US" altLang="zh-CN" sz="1400"/>
              <a:t>Ictal Segment 2</a:t>
            </a:r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9072245" y="3046095"/>
            <a:ext cx="1381760" cy="5200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None/>
            </a:pPr>
            <a:r>
              <a:rPr lang="en-US" altLang="zh-CN" sz="1400"/>
              <a:t>Patient 6</a:t>
            </a:r>
            <a:endParaRPr lang="en-US" altLang="zh-CN" sz="1400"/>
          </a:p>
          <a:p>
            <a:pPr algn="l">
              <a:buNone/>
            </a:pPr>
            <a:r>
              <a:rPr lang="en-US" altLang="zh-CN" sz="1400"/>
              <a:t>Ictal Segment 14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9072245" y="5514340"/>
            <a:ext cx="1631315" cy="5200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None/>
            </a:pPr>
            <a:r>
              <a:rPr lang="en-US" altLang="zh-CN" sz="1400"/>
              <a:t>Patient 6</a:t>
            </a:r>
            <a:endParaRPr lang="en-US" altLang="zh-CN" sz="1400"/>
          </a:p>
          <a:p>
            <a:pPr algn="l">
              <a:buNone/>
            </a:pPr>
            <a:r>
              <a:rPr lang="en-US" altLang="zh-CN" sz="1400"/>
              <a:t>Interictal Segment 7</a:t>
            </a:r>
            <a:endParaRPr lang="en-US" altLang="zh-CN"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1687830" y="1260000"/>
          <a:ext cx="8963660" cy="41605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166235"/>
                <a:gridCol w="4797425"/>
              </a:tblGrid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Function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Description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KMeansInfo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对整个数据集进行聚类分析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GetInitialNeighbors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获取样本点的初始近邻样本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GetNeighborsMean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获取样本点初始近邻样本的平均距离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GetRealNeighbors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获取样本点的最终近邻样本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R</a:t>
                      </a:r>
                      <a:r>
                        <a:rPr lang="zh-CN" altLang="en-US" sz="2200"/>
                        <a:t>ec</a:t>
                      </a:r>
                      <a:r>
                        <a:rPr lang="en-US" altLang="zh-CN" sz="2200"/>
                        <a:t>W</a:t>
                      </a:r>
                      <a:r>
                        <a:rPr lang="zh-CN" altLang="en-US" sz="2200"/>
                        <a:t>eights</a:t>
                      </a:r>
                      <a:r>
                        <a:rPr lang="en-US" altLang="zh-CN" sz="2200"/>
                        <a:t>Matrix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计算局部重建权值矩阵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GetLowDimens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获取低维空间最佳映射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4015105" y="115506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4413885" y="1390650"/>
            <a:ext cx="2468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健康大数据处理系统</a:t>
            </a:r>
            <a:endParaRPr lang="zh-CN" altLang="en-US" sz="2000"/>
          </a:p>
        </p:txBody>
      </p:sp>
      <p:cxnSp>
        <p:nvCxnSpPr>
          <p:cNvPr id="6" name="直接箭头连接符 5"/>
          <p:cNvCxnSpPr>
            <a:endCxn id="8" idx="0"/>
          </p:cNvCxnSpPr>
          <p:nvPr/>
        </p:nvCxnSpPr>
        <p:spPr>
          <a:xfrm flipH="1">
            <a:off x="3516630" y="1992630"/>
            <a:ext cx="1419860" cy="706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6405245" y="2003425"/>
            <a:ext cx="1522730" cy="6959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1857375" y="269938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/>
          </a:p>
        </p:txBody>
      </p:sp>
      <p:sp>
        <p:nvSpPr>
          <p:cNvPr id="9" name="圆角矩形 8"/>
          <p:cNvSpPr/>
          <p:nvPr/>
        </p:nvSpPr>
        <p:spPr>
          <a:xfrm>
            <a:off x="6205220" y="269938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/>
          </a:p>
        </p:txBody>
      </p:sp>
      <p:sp>
        <p:nvSpPr>
          <p:cNvPr id="10" name="文本框 9"/>
          <p:cNvSpPr txBox="1"/>
          <p:nvPr/>
        </p:nvSpPr>
        <p:spPr>
          <a:xfrm>
            <a:off x="6370955" y="2913380"/>
            <a:ext cx="2976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癫痫病脑电波预处理模块</a:t>
            </a:r>
            <a:endParaRPr lang="zh-CN" altLang="en-US" sz="2000"/>
          </a:p>
        </p:txBody>
      </p:sp>
      <p:sp>
        <p:nvSpPr>
          <p:cNvPr id="11" name="文本框 10"/>
          <p:cNvSpPr txBox="1"/>
          <p:nvPr/>
        </p:nvSpPr>
        <p:spPr>
          <a:xfrm>
            <a:off x="2023110" y="2913380"/>
            <a:ext cx="2976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人口死亡数据预处理模块</a:t>
            </a:r>
            <a:endParaRPr lang="zh-CN" altLang="en-US" sz="2000"/>
          </a:p>
        </p:txBody>
      </p:sp>
      <p:sp>
        <p:nvSpPr>
          <p:cNvPr id="12" name="圆角矩形 11"/>
          <p:cNvSpPr/>
          <p:nvPr/>
        </p:nvSpPr>
        <p:spPr>
          <a:xfrm>
            <a:off x="1857375" y="417512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/>
          </a:p>
        </p:txBody>
      </p:sp>
      <p:sp>
        <p:nvSpPr>
          <p:cNvPr id="13" name="文本框 12"/>
          <p:cNvSpPr txBox="1"/>
          <p:nvPr/>
        </p:nvSpPr>
        <p:spPr>
          <a:xfrm>
            <a:off x="2124710" y="4399915"/>
            <a:ext cx="2722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人口死亡数据分析模块</a:t>
            </a:r>
            <a:endParaRPr lang="zh-CN" altLang="en-US" sz="2000"/>
          </a:p>
        </p:txBody>
      </p:sp>
      <p:sp>
        <p:nvSpPr>
          <p:cNvPr id="14" name="圆角矩形 13"/>
          <p:cNvSpPr/>
          <p:nvPr/>
        </p:nvSpPr>
        <p:spPr>
          <a:xfrm>
            <a:off x="6205220" y="4174490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/>
          </a:p>
        </p:txBody>
      </p:sp>
      <p:sp>
        <p:nvSpPr>
          <p:cNvPr id="15" name="文本框 14"/>
          <p:cNvSpPr txBox="1"/>
          <p:nvPr/>
        </p:nvSpPr>
        <p:spPr>
          <a:xfrm>
            <a:off x="6558915" y="4378960"/>
            <a:ext cx="2722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癫痫病脑电波分析模块</a:t>
            </a:r>
            <a:endParaRPr lang="zh-CN" altLang="en-US" sz="2000"/>
          </a:p>
        </p:txBody>
      </p:sp>
      <p:cxnSp>
        <p:nvCxnSpPr>
          <p:cNvPr id="16" name="直接箭头连接符 15"/>
          <p:cNvCxnSpPr>
            <a:stCxn id="8" idx="2"/>
            <a:endCxn id="12" idx="0"/>
          </p:cNvCxnSpPr>
          <p:nvPr/>
        </p:nvCxnSpPr>
        <p:spPr>
          <a:xfrm>
            <a:off x="3516630" y="3536950"/>
            <a:ext cx="0" cy="6381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2"/>
            <a:endCxn id="14" idx="0"/>
          </p:cNvCxnSpPr>
          <p:nvPr/>
        </p:nvCxnSpPr>
        <p:spPr>
          <a:xfrm>
            <a:off x="7864475" y="3536950"/>
            <a:ext cx="0" cy="6375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651375" y="674370"/>
            <a:ext cx="3237865" cy="771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20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51375" y="1859915"/>
            <a:ext cx="3237230" cy="771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200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51375" y="3043555"/>
            <a:ext cx="3237230" cy="771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200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51375" y="4215130"/>
            <a:ext cx="3237865" cy="771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20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51375" y="5386070"/>
            <a:ext cx="3237865" cy="771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2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73395" y="847725"/>
            <a:ext cx="1381760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数据集成</a:t>
            </a:r>
            <a:endParaRPr lang="zh-CN" altLang="en-US" sz="2200"/>
          </a:p>
        </p:txBody>
      </p:sp>
      <p:sp>
        <p:nvSpPr>
          <p:cNvPr id="14" name="文本框 13"/>
          <p:cNvSpPr txBox="1"/>
          <p:nvPr/>
        </p:nvSpPr>
        <p:spPr>
          <a:xfrm>
            <a:off x="5631815" y="3214370"/>
            <a:ext cx="1427480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数据变换</a:t>
            </a:r>
            <a:endParaRPr lang="zh-CN" altLang="en-US" sz="2200"/>
          </a:p>
        </p:txBody>
      </p:sp>
      <p:sp>
        <p:nvSpPr>
          <p:cNvPr id="15" name="文本框 14"/>
          <p:cNvSpPr txBox="1"/>
          <p:nvPr/>
        </p:nvSpPr>
        <p:spPr>
          <a:xfrm>
            <a:off x="5328285" y="2062480"/>
            <a:ext cx="2045335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异常数据处理</a:t>
            </a:r>
            <a:endParaRPr lang="zh-CN" altLang="en-US" sz="2200"/>
          </a:p>
        </p:txBody>
      </p:sp>
      <p:sp>
        <p:nvSpPr>
          <p:cNvPr id="17" name="文本框 16"/>
          <p:cNvSpPr txBox="1"/>
          <p:nvPr/>
        </p:nvSpPr>
        <p:spPr>
          <a:xfrm>
            <a:off x="5219700" y="4407535"/>
            <a:ext cx="2231390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数据的特征选择</a:t>
            </a:r>
            <a:endParaRPr lang="zh-CN" altLang="en-US" sz="2200"/>
          </a:p>
        </p:txBody>
      </p:sp>
      <p:sp>
        <p:nvSpPr>
          <p:cNvPr id="18" name="文本框 17"/>
          <p:cNvSpPr txBox="1"/>
          <p:nvPr/>
        </p:nvSpPr>
        <p:spPr>
          <a:xfrm>
            <a:off x="5503545" y="5588635"/>
            <a:ext cx="1936750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缺失值填补</a:t>
            </a:r>
            <a:endParaRPr lang="zh-CN" altLang="en-US" sz="2200"/>
          </a:p>
        </p:txBody>
      </p:sp>
      <p:grpSp>
        <p:nvGrpSpPr>
          <p:cNvPr id="21" name="组合 20"/>
          <p:cNvGrpSpPr/>
          <p:nvPr/>
        </p:nvGrpSpPr>
        <p:grpSpPr>
          <a:xfrm>
            <a:off x="2090420" y="1434465"/>
            <a:ext cx="935990" cy="4008120"/>
            <a:chOff x="3104" y="1825"/>
            <a:chExt cx="1474" cy="6312"/>
          </a:xfrm>
        </p:grpSpPr>
        <p:sp>
          <p:nvSpPr>
            <p:cNvPr id="6" name="矩形 5"/>
            <p:cNvSpPr/>
            <p:nvPr/>
          </p:nvSpPr>
          <p:spPr>
            <a:xfrm>
              <a:off x="3104" y="1825"/>
              <a:ext cx="1474" cy="6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401" y="2265"/>
              <a:ext cx="864" cy="542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p>
              <a:r>
                <a:rPr lang="zh-CN" altLang="en-US" sz="2400"/>
                <a:t>人口死亡数据预处理系统</a:t>
              </a:r>
              <a:endParaRPr lang="zh-CN" altLang="en-US" sz="2400"/>
            </a:p>
          </p:txBody>
        </p:sp>
      </p:grpSp>
      <p:cxnSp>
        <p:nvCxnSpPr>
          <p:cNvPr id="23" name="直接连接符 22"/>
          <p:cNvCxnSpPr>
            <a:stCxn id="6" idx="3"/>
            <a:endCxn id="9" idx="1"/>
          </p:cNvCxnSpPr>
          <p:nvPr/>
        </p:nvCxnSpPr>
        <p:spPr>
          <a:xfrm flipV="1">
            <a:off x="3026410" y="3429635"/>
            <a:ext cx="1624965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860165" y="1078865"/>
            <a:ext cx="0" cy="4698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5" idx="1"/>
          </p:cNvCxnSpPr>
          <p:nvPr/>
        </p:nvCxnSpPr>
        <p:spPr>
          <a:xfrm flipV="1">
            <a:off x="3849370" y="1060450"/>
            <a:ext cx="80200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3849370" y="5768340"/>
            <a:ext cx="80200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3860165" y="4617085"/>
            <a:ext cx="80200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3849370" y="2242185"/>
            <a:ext cx="80200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5802630" y="1706880"/>
            <a:ext cx="3059430" cy="6026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77615" y="398145"/>
            <a:ext cx="3230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癫痫病脑电波数据处理系统</a:t>
            </a:r>
            <a:endParaRPr lang="zh-CN" altLang="en-US" sz="2000"/>
          </a:p>
        </p:txBody>
      </p:sp>
      <p:sp>
        <p:nvSpPr>
          <p:cNvPr id="12" name="文本框 11"/>
          <p:cNvSpPr txBox="1"/>
          <p:nvPr/>
        </p:nvSpPr>
        <p:spPr>
          <a:xfrm>
            <a:off x="440690" y="3155315"/>
            <a:ext cx="1198880" cy="3962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000">
                <a:sym typeface="+mn-ea"/>
              </a:rPr>
              <a:t>数据导入</a:t>
            </a:r>
            <a:endParaRPr lang="zh-CN" altLang="en-US" sz="2000">
              <a:sym typeface="+mn-ea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4001135" y="883285"/>
            <a:ext cx="857250" cy="8235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2084705" y="3155950"/>
            <a:ext cx="1960880" cy="3962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000">
                <a:sym typeface="+mn-ea"/>
              </a:rPr>
              <a:t>时频域数据分析</a:t>
            </a:r>
            <a:endParaRPr lang="zh-CN" altLang="en-US" sz="2000"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483100" y="3128645"/>
            <a:ext cx="1198880" cy="3962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000">
                <a:sym typeface="+mn-ea"/>
              </a:rPr>
              <a:t>剔除噪声</a:t>
            </a:r>
            <a:endParaRPr lang="zh-CN" altLang="en-US" sz="2000"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178550" y="3122930"/>
            <a:ext cx="944880" cy="3962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000">
                <a:sym typeface="+mn-ea"/>
              </a:rPr>
              <a:t>维规约</a:t>
            </a:r>
            <a:endParaRPr lang="zh-CN" altLang="en-US" sz="2000"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40585" y="1706880"/>
            <a:ext cx="3177540" cy="6026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73170" y="277495"/>
            <a:ext cx="3308350" cy="6057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76620" y="3043555"/>
            <a:ext cx="1349375" cy="5664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000">
              <a:sym typeface="+mn-ea"/>
            </a:endParaRPr>
          </a:p>
        </p:txBody>
      </p:sp>
      <p:cxnSp>
        <p:nvCxnSpPr>
          <p:cNvPr id="19" name="直接箭头连接符 18"/>
          <p:cNvCxnSpPr>
            <a:endCxn id="13" idx="0"/>
          </p:cNvCxnSpPr>
          <p:nvPr/>
        </p:nvCxnSpPr>
        <p:spPr>
          <a:xfrm flipH="1">
            <a:off x="3049905" y="2315845"/>
            <a:ext cx="255270" cy="7334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1209675" y="2309495"/>
            <a:ext cx="1693545" cy="7505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5946775" y="883285"/>
            <a:ext cx="817245" cy="8235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243455" y="1815465"/>
            <a:ext cx="2976880" cy="3962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>
                <a:sym typeface="+mn-ea"/>
              </a:rPr>
              <a:t>癫痫病脑电波预处理模块</a:t>
            </a:r>
            <a:endParaRPr lang="zh-CN" altLang="en-US" sz="200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76620" y="1826260"/>
            <a:ext cx="2722880" cy="3962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>
                <a:sym typeface="+mn-ea"/>
              </a:rPr>
              <a:t>癫痫病脑电波分析模块</a:t>
            </a:r>
            <a:endParaRPr lang="zh-CN" altLang="en-US" sz="2000"/>
          </a:p>
        </p:txBody>
      </p:sp>
      <p:sp>
        <p:nvSpPr>
          <p:cNvPr id="10" name="矩形 9"/>
          <p:cNvSpPr/>
          <p:nvPr/>
        </p:nvSpPr>
        <p:spPr>
          <a:xfrm>
            <a:off x="343535" y="3053080"/>
            <a:ext cx="1408430" cy="5740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0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50720" y="3049270"/>
            <a:ext cx="2197735" cy="5670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000"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56735" y="3051175"/>
            <a:ext cx="1430020" cy="575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000">
              <a:sym typeface="+mn-ea"/>
            </a:endParaRPr>
          </a:p>
        </p:txBody>
      </p:sp>
      <p:cxnSp>
        <p:nvCxnSpPr>
          <p:cNvPr id="20" name="直接箭头连接符 19"/>
          <p:cNvCxnSpPr>
            <a:endCxn id="14" idx="0"/>
          </p:cNvCxnSpPr>
          <p:nvPr/>
        </p:nvCxnSpPr>
        <p:spPr>
          <a:xfrm>
            <a:off x="3860165" y="2317750"/>
            <a:ext cx="1211580" cy="7334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501515" y="2315845"/>
            <a:ext cx="2033905" cy="7283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 rot="0">
            <a:off x="5357495" y="452120"/>
            <a:ext cx="2828290" cy="627380"/>
            <a:chOff x="9990" y="131"/>
            <a:chExt cx="4454" cy="988"/>
          </a:xfrm>
        </p:grpSpPr>
        <p:sp>
          <p:nvSpPr>
            <p:cNvPr id="6" name="矩形 5"/>
            <p:cNvSpPr/>
            <p:nvPr/>
          </p:nvSpPr>
          <p:spPr>
            <a:xfrm>
              <a:off x="9990" y="131"/>
              <a:ext cx="4454" cy="9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2200">
                <a:sym typeface="+mn-ea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755" y="290"/>
              <a:ext cx="2874" cy="67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2200">
                  <a:sym typeface="+mn-ea"/>
                </a:rPr>
                <a:t>数据集成</a:t>
              </a:r>
              <a:endParaRPr lang="zh-CN" altLang="en-US" sz="2200">
                <a:sym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 rot="0">
            <a:off x="5370195" y="1452880"/>
            <a:ext cx="2828290" cy="627380"/>
            <a:chOff x="9965" y="2032"/>
            <a:chExt cx="4454" cy="988"/>
          </a:xfrm>
        </p:grpSpPr>
        <p:sp>
          <p:nvSpPr>
            <p:cNvPr id="56" name="文本框 55"/>
            <p:cNvSpPr txBox="1"/>
            <p:nvPr/>
          </p:nvSpPr>
          <p:spPr>
            <a:xfrm>
              <a:off x="9965" y="2190"/>
              <a:ext cx="4415" cy="67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2200">
                  <a:sym typeface="+mn-ea"/>
                </a:rPr>
                <a:t>快速傅里叶变换</a:t>
              </a:r>
              <a:endParaRPr lang="zh-CN" altLang="en-US" sz="2200"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965" y="2032"/>
              <a:ext cx="4454" cy="9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2200">
                <a:sym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 rot="0">
            <a:off x="5168900" y="2447290"/>
            <a:ext cx="3274060" cy="627380"/>
            <a:chOff x="9667" y="3924"/>
            <a:chExt cx="5156" cy="988"/>
          </a:xfrm>
        </p:grpSpPr>
        <p:sp>
          <p:nvSpPr>
            <p:cNvPr id="57" name="文本框 56"/>
            <p:cNvSpPr txBox="1"/>
            <p:nvPr/>
          </p:nvSpPr>
          <p:spPr>
            <a:xfrm>
              <a:off x="9667" y="4116"/>
              <a:ext cx="5157" cy="67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2200">
                  <a:sym typeface="+mn-ea"/>
                </a:rPr>
                <a:t>选取合适频域范围</a:t>
              </a:r>
              <a:endParaRPr lang="zh-CN" altLang="en-US" sz="2200">
                <a:sym typeface="+mn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965" y="3924"/>
              <a:ext cx="4454" cy="9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2200">
                <a:sym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 rot="0">
            <a:off x="5341620" y="3422015"/>
            <a:ext cx="2833370" cy="627380"/>
            <a:chOff x="9991" y="5816"/>
            <a:chExt cx="4462" cy="988"/>
          </a:xfrm>
        </p:grpSpPr>
        <p:sp>
          <p:nvSpPr>
            <p:cNvPr id="58" name="文本框 57"/>
            <p:cNvSpPr txBox="1"/>
            <p:nvPr/>
          </p:nvSpPr>
          <p:spPr>
            <a:xfrm>
              <a:off x="10039" y="5972"/>
              <a:ext cx="4414" cy="6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200">
                  <a:sym typeface="+mn-ea"/>
                </a:rPr>
                <a:t>LLE</a:t>
              </a:r>
              <a:r>
                <a:rPr lang="zh-CN" altLang="en-US" sz="2200">
                  <a:sym typeface="+mn-ea"/>
                </a:rPr>
                <a:t>降维处理</a:t>
              </a:r>
              <a:endParaRPr lang="zh-CN" altLang="en-US" sz="2200">
                <a:sym typeface="+mn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9991" y="5816"/>
              <a:ext cx="4454" cy="9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2200">
                <a:sym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 rot="0">
            <a:off x="5346700" y="4418965"/>
            <a:ext cx="2828290" cy="627380"/>
            <a:chOff x="9965" y="7715"/>
            <a:chExt cx="4454" cy="988"/>
          </a:xfrm>
        </p:grpSpPr>
        <p:sp>
          <p:nvSpPr>
            <p:cNvPr id="60" name="文本框 59"/>
            <p:cNvSpPr txBox="1"/>
            <p:nvPr/>
          </p:nvSpPr>
          <p:spPr>
            <a:xfrm>
              <a:off x="9965" y="7871"/>
              <a:ext cx="4453" cy="6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2200">
                  <a:sym typeface="+mn-ea"/>
                </a:rPr>
                <a:t>建立</a:t>
              </a:r>
              <a:r>
                <a:rPr lang="en-US" altLang="zh-CN" sz="2200">
                  <a:sym typeface="+mn-ea"/>
                </a:rPr>
                <a:t>SVC</a:t>
              </a:r>
              <a:r>
                <a:rPr lang="zh-CN" altLang="en-US" sz="2200">
                  <a:sym typeface="+mn-ea"/>
                </a:rPr>
                <a:t>分类模型</a:t>
              </a:r>
              <a:endParaRPr lang="zh-CN" altLang="en-US" sz="2200"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965" y="7715"/>
              <a:ext cx="4454" cy="9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2200">
                <a:sym typeface="+mn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 rot="0">
            <a:off x="5346700" y="5409565"/>
            <a:ext cx="2828290" cy="627380"/>
            <a:chOff x="9964" y="9650"/>
            <a:chExt cx="4454" cy="988"/>
          </a:xfrm>
        </p:grpSpPr>
        <p:sp>
          <p:nvSpPr>
            <p:cNvPr id="62" name="文本框 61"/>
            <p:cNvSpPr txBox="1"/>
            <p:nvPr/>
          </p:nvSpPr>
          <p:spPr>
            <a:xfrm>
              <a:off x="10721" y="9809"/>
              <a:ext cx="3206" cy="67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2200">
                  <a:sym typeface="+mn-ea"/>
                </a:rPr>
                <a:t>预测分析</a:t>
              </a:r>
              <a:endParaRPr lang="zh-CN" altLang="en-US" sz="2200">
                <a:sym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964" y="9650"/>
              <a:ext cx="4454" cy="9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2200">
                <a:sym typeface="+mn-ea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5143500" y="203200"/>
            <a:ext cx="4252595" cy="40354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663940" y="1452880"/>
            <a:ext cx="548640" cy="17849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400"/>
              <a:t>预处理分析</a:t>
            </a:r>
            <a:endParaRPr lang="zh-CN" altLang="en-US" sz="2400"/>
          </a:p>
        </p:txBody>
      </p:sp>
      <p:grpSp>
        <p:nvGrpSpPr>
          <p:cNvPr id="35" name="组合 34"/>
          <p:cNvGrpSpPr/>
          <p:nvPr/>
        </p:nvGrpSpPr>
        <p:grpSpPr>
          <a:xfrm>
            <a:off x="2888615" y="1080135"/>
            <a:ext cx="828040" cy="3493770"/>
            <a:chOff x="3993" y="2288"/>
            <a:chExt cx="1304" cy="5502"/>
          </a:xfrm>
        </p:grpSpPr>
        <p:sp>
          <p:nvSpPr>
            <p:cNvPr id="32" name="矩形 31"/>
            <p:cNvSpPr/>
            <p:nvPr/>
          </p:nvSpPr>
          <p:spPr>
            <a:xfrm>
              <a:off x="3993" y="2288"/>
              <a:ext cx="1304" cy="55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213" y="2545"/>
              <a:ext cx="864" cy="503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zh-CN" altLang="en-US" sz="2400"/>
                <a:t>癫痫病脑电波处理系统</a:t>
              </a:r>
              <a:endParaRPr lang="zh-CN" altLang="en-US" sz="2400"/>
            </a:p>
          </p:txBody>
        </p:sp>
      </p:grpSp>
      <p:cxnSp>
        <p:nvCxnSpPr>
          <p:cNvPr id="34" name="直接连接符 33"/>
          <p:cNvCxnSpPr/>
          <p:nvPr/>
        </p:nvCxnSpPr>
        <p:spPr>
          <a:xfrm flipV="1">
            <a:off x="3716655" y="2756535"/>
            <a:ext cx="1624965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4523740" y="766445"/>
            <a:ext cx="7620" cy="4972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523740" y="758190"/>
            <a:ext cx="844550" cy="8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4534535" y="5727700"/>
            <a:ext cx="817880" cy="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4513580" y="3731895"/>
            <a:ext cx="844550" cy="8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531360" y="1762760"/>
            <a:ext cx="844550" cy="8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4512945" y="4728845"/>
            <a:ext cx="844550" cy="8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-58420" y="3361690"/>
            <a:ext cx="181356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“</a:t>
            </a:r>
            <a:r>
              <a:rPr lang="zh-CN" altLang="en-US" sz="2200"/>
              <a:t>年龄</a:t>
            </a:r>
            <a:r>
              <a:rPr lang="en-US" altLang="zh-CN" sz="2200"/>
              <a:t>”</a:t>
            </a:r>
            <a:r>
              <a:rPr lang="zh-CN" altLang="en-US" sz="2200"/>
              <a:t>属性：</a:t>
            </a:r>
            <a:endParaRPr lang="zh-CN" altLang="en-US" sz="2200"/>
          </a:p>
        </p:txBody>
      </p:sp>
      <p:sp>
        <p:nvSpPr>
          <p:cNvPr id="25" name="文本框 24"/>
          <p:cNvSpPr txBox="1"/>
          <p:nvPr/>
        </p:nvSpPr>
        <p:spPr>
          <a:xfrm>
            <a:off x="11609070" y="3011805"/>
            <a:ext cx="60769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120</a:t>
            </a:r>
            <a:endParaRPr lang="en-US" altLang="zh-CN" sz="2200"/>
          </a:p>
        </p:txBody>
      </p:sp>
      <p:sp>
        <p:nvSpPr>
          <p:cNvPr id="26" name="文本框 25"/>
          <p:cNvSpPr txBox="1"/>
          <p:nvPr/>
        </p:nvSpPr>
        <p:spPr>
          <a:xfrm>
            <a:off x="1430655" y="3022600"/>
            <a:ext cx="3244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200"/>
              <a:t>0</a:t>
            </a:r>
            <a:endParaRPr lang="en-US" altLang="zh-CN" sz="2200"/>
          </a:p>
        </p:txBody>
      </p:sp>
      <p:grpSp>
        <p:nvGrpSpPr>
          <p:cNvPr id="45" name="组合 44"/>
          <p:cNvGrpSpPr/>
          <p:nvPr/>
        </p:nvGrpSpPr>
        <p:grpSpPr>
          <a:xfrm>
            <a:off x="1562735" y="3022600"/>
            <a:ext cx="10495280" cy="1804035"/>
            <a:chOff x="2260" y="4709"/>
            <a:chExt cx="16528" cy="2841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2276" y="5673"/>
              <a:ext cx="16513" cy="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4259" y="5499"/>
              <a:ext cx="0" cy="2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353" y="5486"/>
              <a:ext cx="0" cy="2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1215" y="5486"/>
              <a:ext cx="0" cy="2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5218" y="5499"/>
              <a:ext cx="0" cy="2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259" y="5289"/>
              <a:ext cx="17" cy="123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353" y="5289"/>
              <a:ext cx="17" cy="123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1215" y="5289"/>
              <a:ext cx="17" cy="123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5218" y="5289"/>
              <a:ext cx="17" cy="123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4024" y="4709"/>
              <a:ext cx="511" cy="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200"/>
                <a:t>7</a:t>
              </a:r>
              <a:endParaRPr lang="en-US" altLang="zh-CN" sz="22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042" y="4743"/>
              <a:ext cx="734" cy="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200"/>
                <a:t>18</a:t>
              </a:r>
              <a:endParaRPr lang="en-US" altLang="zh-CN" sz="22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861" y="4743"/>
              <a:ext cx="734" cy="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200"/>
                <a:t>41</a:t>
              </a:r>
              <a:endParaRPr lang="en-US" altLang="zh-CN" sz="220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864" y="4709"/>
              <a:ext cx="734" cy="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200"/>
                <a:t>66</a:t>
              </a:r>
              <a:endParaRPr lang="en-US" altLang="zh-CN" sz="2200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8781" y="5487"/>
              <a:ext cx="0" cy="2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276" y="5486"/>
              <a:ext cx="0" cy="2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H="1">
              <a:off x="2260" y="6233"/>
              <a:ext cx="2001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4276" y="6207"/>
              <a:ext cx="3089" cy="26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H="1">
              <a:off x="7353" y="6233"/>
              <a:ext cx="3860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H="1" flipV="1">
              <a:off x="11232" y="6207"/>
              <a:ext cx="3983" cy="26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H="1" flipV="1">
              <a:off x="15215" y="6233"/>
              <a:ext cx="3565" cy="25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3025" y="6298"/>
              <a:ext cx="511" cy="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200"/>
                <a:t>1</a:t>
              </a:r>
              <a:endParaRPr lang="en-US" altLang="zh-CN" sz="220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586" y="6298"/>
              <a:ext cx="511" cy="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200"/>
                <a:t>2</a:t>
              </a:r>
              <a:endParaRPr lang="en-US" altLang="zh-CN" sz="220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203" y="6298"/>
              <a:ext cx="284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200"/>
                <a:t>3</a:t>
              </a:r>
              <a:endParaRPr lang="en-US" altLang="zh-CN" sz="220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2989" y="6298"/>
              <a:ext cx="511" cy="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200"/>
                <a:t>4</a:t>
              </a:r>
              <a:endParaRPr lang="en-US" altLang="zh-CN" sz="220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7001" y="6298"/>
              <a:ext cx="511" cy="677"/>
            </a:xfrm>
            <a:prstGeom prst="rect">
              <a:avLst/>
            </a:prstGeom>
            <a:ln>
              <a:noFill/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p>
              <a:r>
                <a:rPr lang="en-US" altLang="zh-CN" sz="2200"/>
                <a:t>5</a:t>
              </a:r>
              <a:endParaRPr lang="en-US" altLang="zh-CN" sz="220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782" y="6878"/>
              <a:ext cx="1168" cy="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200">
                  <a:sym typeface="+mn-ea"/>
                </a:rPr>
                <a:t>童年</a:t>
              </a:r>
              <a:endParaRPr lang="zh-CN" altLang="en-US" sz="2200">
                <a:sym typeface="+mn-ea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317" y="6878"/>
              <a:ext cx="1168" cy="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200">
                  <a:sym typeface="+mn-ea"/>
                </a:rPr>
                <a:t>少年</a:t>
              </a:r>
              <a:endParaRPr lang="zh-CN" altLang="en-US" sz="2200">
                <a:sym typeface="+mn-ea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969" y="6878"/>
              <a:ext cx="1168" cy="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200">
                  <a:sym typeface="+mn-ea"/>
                </a:rPr>
                <a:t>青年</a:t>
              </a:r>
              <a:endParaRPr lang="zh-CN" altLang="en-US" sz="2200">
                <a:sym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2820" y="6878"/>
              <a:ext cx="1168" cy="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200">
                  <a:sym typeface="+mn-ea"/>
                </a:rPr>
                <a:t>中年</a:t>
              </a:r>
              <a:endParaRPr lang="zh-CN" altLang="en-US" sz="2200">
                <a:sym typeface="+mn-ea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6732" y="6878"/>
              <a:ext cx="1168" cy="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200">
                  <a:sym typeface="+mn-ea"/>
                </a:rPr>
                <a:t>老年</a:t>
              </a:r>
              <a:endParaRPr lang="zh-CN" altLang="en-US" sz="2200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 flipV="1">
            <a:off x="1617345" y="5163185"/>
            <a:ext cx="6149340" cy="177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72070" y="5099685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72070" y="5099685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3744595" y="2479040"/>
            <a:ext cx="4022090" cy="349059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7" idx="4"/>
          </p:cNvCxnSpPr>
          <p:nvPr/>
        </p:nvCxnSpPr>
        <p:spPr>
          <a:xfrm>
            <a:off x="3649345" y="3858895"/>
            <a:ext cx="1156970" cy="118808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0"/>
          </p:cNvCxnSpPr>
          <p:nvPr/>
        </p:nvCxnSpPr>
        <p:spPr>
          <a:xfrm>
            <a:off x="4096385" y="3411855"/>
            <a:ext cx="1219200" cy="12420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4"/>
          </p:cNvCxnSpPr>
          <p:nvPr/>
        </p:nvCxnSpPr>
        <p:spPr>
          <a:xfrm>
            <a:off x="4466590" y="2970530"/>
            <a:ext cx="1262380" cy="12484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0"/>
          </p:cNvCxnSpPr>
          <p:nvPr/>
        </p:nvCxnSpPr>
        <p:spPr>
          <a:xfrm>
            <a:off x="4913630" y="2523490"/>
            <a:ext cx="1303655" cy="130302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482715" y="1460500"/>
            <a:ext cx="795655" cy="1294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4381500" y="1449705"/>
            <a:ext cx="210121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316095" y="956945"/>
            <a:ext cx="2879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discriminant</a:t>
            </a:r>
            <a:endParaRPr lang="en-US" altLang="zh-CN" sz="2400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94310" y="2374265"/>
            <a:ext cx="3496310" cy="2663825"/>
            <a:chOff x="3030" y="2145"/>
            <a:chExt cx="8296" cy="6320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042" y="4078"/>
              <a:ext cx="618" cy="115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979" y="3018"/>
              <a:ext cx="618" cy="115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115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115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115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0" name="直接箭头连接符 39"/>
          <p:cNvCxnSpPr/>
          <p:nvPr/>
        </p:nvCxnSpPr>
        <p:spPr>
          <a:xfrm flipH="1" flipV="1">
            <a:off x="5636895" y="2428875"/>
            <a:ext cx="7620" cy="26752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3978910" y="3924300"/>
            <a:ext cx="3616960" cy="82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739130" y="3114040"/>
            <a:ext cx="339725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223000" y="2652395"/>
            <a:ext cx="2781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797675" y="2997835"/>
            <a:ext cx="2781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277485" y="4280535"/>
            <a:ext cx="2781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372610" y="4280535"/>
            <a:ext cx="2781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62520" y="3924300"/>
          <a:ext cx="251460" cy="326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5" imgW="127000" imgH="165100" progId="Equation.KSEE3">
                  <p:embed/>
                </p:oleObj>
              </mc:Choice>
              <mc:Fallback>
                <p:oleObj name="" r:id="rId5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62520" y="3924300"/>
                        <a:ext cx="251460" cy="326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77485" y="2259330"/>
          <a:ext cx="275590" cy="325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6" imgW="139700" imgH="165100" progId="Equation.KSEE3">
                  <p:embed/>
                </p:oleObj>
              </mc:Choice>
              <mc:Fallback>
                <p:oleObj name="" r:id="rId6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77485" y="2259330"/>
                        <a:ext cx="275590" cy="325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" name="直接连接符 50"/>
          <p:cNvCxnSpPr/>
          <p:nvPr/>
        </p:nvCxnSpPr>
        <p:spPr>
          <a:xfrm>
            <a:off x="4657090" y="3045460"/>
            <a:ext cx="2143760" cy="1911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5443855" y="3322955"/>
            <a:ext cx="393700" cy="44005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5474970" y="2891155"/>
            <a:ext cx="825500" cy="92519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5914390" y="3199765"/>
            <a:ext cx="986790" cy="9874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4511040" y="3616325"/>
            <a:ext cx="802005" cy="80200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5443855" y="4032250"/>
            <a:ext cx="300990" cy="37020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97675" y="4611370"/>
          <a:ext cx="198120" cy="322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101600" imgH="165100" progId="Equation.KSEE3">
                  <p:embed/>
                </p:oleObj>
              </mc:Choice>
              <mc:Fallback>
                <p:oleObj name="" r:id="rId7" imgW="1016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97675" y="4611370"/>
                        <a:ext cx="198120" cy="322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组合 31"/>
          <p:cNvGrpSpPr/>
          <p:nvPr/>
        </p:nvGrpSpPr>
        <p:grpSpPr>
          <a:xfrm>
            <a:off x="7980680" y="2223770"/>
            <a:ext cx="3594735" cy="2832735"/>
            <a:chOff x="12568" y="3380"/>
            <a:chExt cx="5882" cy="4634"/>
          </a:xfrm>
        </p:grpSpPr>
        <p:cxnSp>
          <p:nvCxnSpPr>
            <p:cNvPr id="11" name="直接箭头连接符 10"/>
            <p:cNvCxnSpPr/>
            <p:nvPr/>
          </p:nvCxnSpPr>
          <p:spPr>
            <a:xfrm flipH="1" flipV="1">
              <a:off x="15179" y="3801"/>
              <a:ext cx="12" cy="42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12568" y="6156"/>
              <a:ext cx="5696" cy="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5413" y="4904"/>
              <a:ext cx="438" cy="7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077" y="4153"/>
              <a:ext cx="438" cy="7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7007" y="4697"/>
              <a:ext cx="438" cy="7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4613" y="6717"/>
              <a:ext cx="438" cy="7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3188" y="6717"/>
              <a:ext cx="438" cy="7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13345" y="4250"/>
              <a:ext cx="3971" cy="3533"/>
            </a:xfrm>
            <a:prstGeom prst="line">
              <a:avLst/>
            </a:prstGeom>
            <a:ln w="63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8054" y="6156"/>
            <a:ext cx="396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" name="" r:id="rId9" imgW="127000" imgH="165100" progId="Equation.KSEE3">
                    <p:embed/>
                  </p:oleObj>
                </mc:Choice>
                <mc:Fallback>
                  <p:oleObj name="" r:id="rId9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8054" y="6156"/>
                          <a:ext cx="396" cy="51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613" y="3534"/>
            <a:ext cx="434" cy="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" name="" r:id="rId10" imgW="139700" imgH="165100" progId="Equation.KSEE3">
                    <p:embed/>
                  </p:oleObj>
                </mc:Choice>
                <mc:Fallback>
                  <p:oleObj name="" r:id="rId10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613" y="3534"/>
                          <a:ext cx="434" cy="5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6" name="直接连接符 25"/>
            <p:cNvCxnSpPr/>
            <p:nvPr/>
          </p:nvCxnSpPr>
          <p:spPr>
            <a:xfrm>
              <a:off x="16345" y="4469"/>
              <a:ext cx="340" cy="34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15689" y="5246"/>
              <a:ext cx="218" cy="24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 flipV="1">
              <a:off x="16904" y="4614"/>
              <a:ext cx="267" cy="291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14572" y="6666"/>
              <a:ext cx="194" cy="24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3467" y="7067"/>
              <a:ext cx="328" cy="327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16685" y="3380"/>
              <a:ext cx="1235" cy="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/>
                <a:t>PCA</a:t>
              </a:r>
              <a:endParaRPr lang="en-US" altLang="zh-CN" sz="2000" b="1"/>
            </a:p>
          </p:txBody>
        </p:sp>
        <p:graphicFrame>
          <p:nvGraphicFramePr>
            <p:cNvPr id="60" name="对象 5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7316" y="4171"/>
            <a:ext cx="390" cy="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" name="" r:id="rId11" imgW="127000" imgH="165100" progId="Equation.KSEE3">
                    <p:embed/>
                  </p:oleObj>
                </mc:Choice>
                <mc:Fallback>
                  <p:oleObj name="" r:id="rId11" imgW="127000" imgH="1651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7316" y="4171"/>
                          <a:ext cx="390" cy="5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文本框 32"/>
          <p:cNvSpPr txBox="1"/>
          <p:nvPr/>
        </p:nvSpPr>
        <p:spPr>
          <a:xfrm>
            <a:off x="1360805" y="5104130"/>
            <a:ext cx="887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a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5268595" y="5104130"/>
            <a:ext cx="7600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9230360" y="5104130"/>
            <a:ext cx="7366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749300" y="1485900"/>
            <a:ext cx="10912475" cy="4171315"/>
            <a:chOff x="1180" y="2340"/>
            <a:chExt cx="17185" cy="6569"/>
          </a:xfrm>
        </p:grpSpPr>
        <p:grpSp>
          <p:nvGrpSpPr>
            <p:cNvPr id="38" name="组合 37"/>
            <p:cNvGrpSpPr/>
            <p:nvPr/>
          </p:nvGrpSpPr>
          <p:grpSpPr>
            <a:xfrm>
              <a:off x="10069" y="2557"/>
              <a:ext cx="8296" cy="6319"/>
              <a:chOff x="3030" y="2145"/>
              <a:chExt cx="8296" cy="6319"/>
            </a:xfrm>
          </p:grpSpPr>
          <p:cxnSp>
            <p:nvCxnSpPr>
              <p:cNvPr id="5" name="直接箭头连接符 4"/>
              <p:cNvCxnSpPr/>
              <p:nvPr/>
            </p:nvCxnSpPr>
            <p:spPr>
              <a:xfrm flipH="1" flipV="1">
                <a:off x="6713" y="2522"/>
                <a:ext cx="17" cy="594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直接箭头连接符 3"/>
              <p:cNvCxnSpPr/>
              <p:nvPr/>
            </p:nvCxnSpPr>
            <p:spPr>
              <a:xfrm flipV="1">
                <a:off x="3030" y="5844"/>
                <a:ext cx="8033" cy="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文本框 5"/>
              <p:cNvSpPr txBox="1"/>
              <p:nvPr/>
            </p:nvSpPr>
            <p:spPr>
              <a:xfrm>
                <a:off x="7042" y="4078"/>
                <a:ext cx="618" cy="76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600">
                    <a:cs typeface="Arial" panose="020B0604020202020204" pitchFamily="34" charset="0"/>
                  </a:rPr>
                  <a:t>×</a:t>
                </a:r>
                <a:endParaRPr lang="zh-CN" altLang="en-US" sz="2600">
                  <a:cs typeface="Arial" panose="020B0604020202020204" pitchFamily="34" charset="0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7979" y="3018"/>
                <a:ext cx="618" cy="76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600">
                    <a:cs typeface="Arial" panose="020B0604020202020204" pitchFamily="34" charset="0"/>
                  </a:rPr>
                  <a:t>×</a:t>
                </a:r>
                <a:endParaRPr lang="zh-CN" altLang="en-US" sz="2600">
                  <a:cs typeface="Arial" panose="020B0604020202020204" pitchFamily="34" charset="0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9291" y="3786"/>
                <a:ext cx="618" cy="76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600">
                    <a:cs typeface="Arial" panose="020B0604020202020204" pitchFamily="34" charset="0"/>
                  </a:rPr>
                  <a:t>×</a:t>
                </a:r>
                <a:endParaRPr lang="zh-CN" altLang="en-US" sz="2600">
                  <a:cs typeface="Arial" panose="020B0604020202020204" pitchFamily="34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5914" y="6636"/>
                <a:ext cx="618" cy="76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600">
                    <a:cs typeface="Arial" panose="020B0604020202020204" pitchFamily="34" charset="0"/>
                  </a:rPr>
                  <a:t>×</a:t>
                </a:r>
                <a:endParaRPr lang="zh-CN" altLang="en-US" sz="2600">
                  <a:cs typeface="Arial" panose="020B0604020202020204" pitchFamily="34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3904" y="6636"/>
                <a:ext cx="618" cy="76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600">
                    <a:cs typeface="Arial" panose="020B0604020202020204" pitchFamily="34" charset="0"/>
                  </a:rPr>
                  <a:t>×</a:t>
                </a:r>
                <a:endParaRPr lang="zh-CN" altLang="en-US" sz="2600"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 flipH="1">
                <a:off x="4126" y="3155"/>
                <a:ext cx="5601" cy="4984"/>
              </a:xfrm>
              <a:prstGeom prst="line">
                <a:avLst/>
              </a:prstGeom>
              <a:ln w="63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4" name="对象 13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0768" y="5844"/>
              <a:ext cx="558" cy="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" name="" r:id="rId1" imgW="127000" imgH="165100" progId="Equation.KSEE3">
                      <p:embed/>
                    </p:oleObj>
                  </mc:Choice>
                  <mc:Fallback>
                    <p:oleObj name="" r:id="rId1" imgW="127000" imgH="1651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0768" y="5844"/>
                            <a:ext cx="558" cy="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对象 14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5914" y="2145"/>
              <a:ext cx="612" cy="7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" name="" r:id="rId3" imgW="139700" imgH="165100" progId="Equation.KSEE3">
                      <p:embed/>
                    </p:oleObj>
                  </mc:Choice>
                  <mc:Fallback>
                    <p:oleObj name="" r:id="rId3" imgW="139700" imgH="1651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5914" y="2145"/>
                            <a:ext cx="612" cy="72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" name="直接连接符 2"/>
              <p:cNvCxnSpPr/>
              <p:nvPr/>
            </p:nvCxnSpPr>
            <p:spPr>
              <a:xfrm>
                <a:off x="8357" y="3464"/>
                <a:ext cx="479" cy="479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7432" y="4560"/>
                <a:ext cx="308" cy="342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H="1" flipV="1">
                <a:off x="9145" y="3669"/>
                <a:ext cx="376" cy="411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H="1" flipV="1">
                <a:off x="5856" y="6564"/>
                <a:ext cx="274" cy="342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4298" y="7129"/>
                <a:ext cx="462" cy="462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>
              <a:off x="1180" y="2591"/>
              <a:ext cx="8296" cy="6319"/>
              <a:chOff x="3030" y="2145"/>
              <a:chExt cx="8296" cy="6319"/>
            </a:xfrm>
          </p:grpSpPr>
          <p:cxnSp>
            <p:nvCxnSpPr>
              <p:cNvPr id="40" name="直接箭头连接符 39"/>
              <p:cNvCxnSpPr/>
              <p:nvPr/>
            </p:nvCxnSpPr>
            <p:spPr>
              <a:xfrm flipH="1" flipV="1">
                <a:off x="6713" y="2522"/>
                <a:ext cx="17" cy="594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 flipV="1">
                <a:off x="3030" y="5844"/>
                <a:ext cx="8033" cy="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/>
              <p:cNvSpPr txBox="1"/>
              <p:nvPr/>
            </p:nvSpPr>
            <p:spPr>
              <a:xfrm>
                <a:off x="6939" y="4044"/>
                <a:ext cx="754" cy="76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600">
                    <a:cs typeface="Arial" panose="020B0604020202020204" pitchFamily="34" charset="0"/>
                  </a:rPr>
                  <a:t>×</a:t>
                </a:r>
                <a:endParaRPr lang="zh-CN" altLang="en-US" sz="2600">
                  <a:cs typeface="Arial" panose="020B0604020202020204" pitchFamily="34" charset="0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8014" y="3018"/>
                <a:ext cx="618" cy="76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600">
                    <a:cs typeface="Arial" panose="020B0604020202020204" pitchFamily="34" charset="0"/>
                  </a:rPr>
                  <a:t>×</a:t>
                </a:r>
                <a:endParaRPr lang="zh-CN" altLang="en-US" sz="2600">
                  <a:cs typeface="Arial" panose="020B0604020202020204" pitchFamily="34" charset="0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9291" y="3786"/>
                <a:ext cx="618" cy="76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600">
                    <a:cs typeface="Arial" panose="020B0604020202020204" pitchFamily="34" charset="0"/>
                  </a:rPr>
                  <a:t>×</a:t>
                </a:r>
                <a:endParaRPr lang="zh-CN" altLang="en-US" sz="2600">
                  <a:cs typeface="Arial" panose="020B0604020202020204" pitchFamily="34" charset="0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5914" y="6636"/>
                <a:ext cx="618" cy="76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600">
                    <a:cs typeface="Arial" panose="020B0604020202020204" pitchFamily="34" charset="0"/>
                  </a:rPr>
                  <a:t>×</a:t>
                </a:r>
                <a:endParaRPr lang="zh-CN" altLang="en-US" sz="2600">
                  <a:cs typeface="Arial" panose="020B0604020202020204" pitchFamily="34" charset="0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3904" y="6636"/>
                <a:ext cx="618" cy="76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600">
                    <a:cs typeface="Arial" panose="020B0604020202020204" pitchFamily="34" charset="0"/>
                  </a:rPr>
                  <a:t>×</a:t>
                </a:r>
                <a:endParaRPr lang="zh-CN" altLang="en-US" sz="2600">
                  <a:cs typeface="Arial" panose="020B0604020202020204" pitchFamily="34" charset="0"/>
                </a:endParaRPr>
              </a:p>
            </p:txBody>
          </p:sp>
          <p:graphicFrame>
            <p:nvGraphicFramePr>
              <p:cNvPr id="47" name="对象 46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0768" y="5844"/>
              <a:ext cx="558" cy="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" name="" r:id="rId5" imgW="127000" imgH="165100" progId="Equation.KSEE3">
                      <p:embed/>
                    </p:oleObj>
                  </mc:Choice>
                  <mc:Fallback>
                    <p:oleObj name="" r:id="rId5" imgW="127000" imgH="1651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0768" y="5844"/>
                            <a:ext cx="558" cy="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" name="对象 48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5914" y="2145"/>
              <a:ext cx="612" cy="7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" name="" r:id="rId6" imgW="139700" imgH="165100" progId="Equation.KSEE3">
                      <p:embed/>
                    </p:oleObj>
                  </mc:Choice>
                  <mc:Fallback>
                    <p:oleObj name="" r:id="rId6" imgW="139700" imgH="1651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5914" y="2145"/>
                            <a:ext cx="612" cy="72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51" name="直接连接符 50"/>
              <p:cNvCxnSpPr/>
              <p:nvPr/>
            </p:nvCxnSpPr>
            <p:spPr>
              <a:xfrm>
                <a:off x="4537" y="3892"/>
                <a:ext cx="4762" cy="42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flipH="1">
                <a:off x="6284" y="4508"/>
                <a:ext cx="874" cy="977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flipH="1">
                <a:off x="6353" y="3549"/>
                <a:ext cx="1833" cy="2055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flipH="1">
                <a:off x="7329" y="4234"/>
                <a:ext cx="2192" cy="2193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flipV="1">
                <a:off x="4212" y="5159"/>
                <a:ext cx="1781" cy="1782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flipV="1">
                <a:off x="6284" y="6084"/>
                <a:ext cx="668" cy="822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本框 56"/>
            <p:cNvSpPr txBox="1"/>
            <p:nvPr/>
          </p:nvSpPr>
          <p:spPr>
            <a:xfrm>
              <a:off x="15875" y="2340"/>
              <a:ext cx="131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/>
                <a:t>PCA</a:t>
              </a:r>
              <a:endParaRPr lang="en-US" altLang="zh-CN" sz="2000" b="1"/>
            </a:p>
          </p:txBody>
        </p:sp>
        <p:graphicFrame>
          <p:nvGraphicFramePr>
            <p:cNvPr id="58" name="对象 5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41" y="7816"/>
            <a:ext cx="440" cy="7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" name="" r:id="rId7" imgW="101600" imgH="165100" progId="Equation.KSEE3">
                    <p:embed/>
                  </p:oleObj>
                </mc:Choice>
                <mc:Fallback>
                  <p:oleObj name="" r:id="rId7" imgW="101600" imgH="1651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41" y="7816"/>
                          <a:ext cx="440" cy="7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对象 5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6766" y="3456"/>
            <a:ext cx="550" cy="7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9" imgW="127000" imgH="165100" progId="Equation.KSEE3">
                    <p:embed/>
                  </p:oleObj>
                </mc:Choice>
                <mc:Fallback>
                  <p:oleObj name="" r:id="rId9" imgW="127000" imgH="1651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6766" y="3456"/>
                          <a:ext cx="550" cy="7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1924050" y="136207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3" name="组合 52"/>
          <p:cNvGrpSpPr/>
          <p:nvPr/>
        </p:nvGrpSpPr>
        <p:grpSpPr>
          <a:xfrm>
            <a:off x="184150" y="1649730"/>
            <a:ext cx="3456940" cy="3559175"/>
            <a:chOff x="479" y="2659"/>
            <a:chExt cx="5444" cy="5605"/>
          </a:xfrm>
        </p:grpSpPr>
        <p:sp>
          <p:nvSpPr>
            <p:cNvPr id="17" name="矩形 16"/>
            <p:cNvSpPr/>
            <p:nvPr/>
          </p:nvSpPr>
          <p:spPr>
            <a:xfrm>
              <a:off x="1197" y="2950"/>
              <a:ext cx="4727" cy="46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197" y="3926"/>
              <a:ext cx="1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180" y="4851"/>
              <a:ext cx="189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197" y="5896"/>
              <a:ext cx="2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197" y="6855"/>
              <a:ext cx="206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1" y="7403"/>
              <a:ext cx="0" cy="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433" y="7386"/>
              <a:ext cx="0" cy="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547" y="2659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79" y="363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96" y="4569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 flipH="1">
              <a:off x="494" y="5606"/>
              <a:ext cx="6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1" y="6573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932" y="7667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33" y="7684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107" y="761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797" y="5365"/>
              <a:ext cx="753" cy="20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3705" y="4851"/>
              <a:ext cx="2054" cy="77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4417060" y="1236345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39" idx="1"/>
          </p:cNvCxnSpPr>
          <p:nvPr/>
        </p:nvCxnSpPr>
        <p:spPr>
          <a:xfrm flipV="1">
            <a:off x="4417060" y="316166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4420870" y="277558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4420870" y="227647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4420870" y="1753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4420870" y="370840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4420870" y="417385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4420870" y="468312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9" idx="2"/>
          </p:cNvCxnSpPr>
          <p:nvPr/>
        </p:nvCxnSpPr>
        <p:spPr>
          <a:xfrm>
            <a:off x="6085840" y="4946015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838700" y="4994275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7329805" y="4972685"/>
            <a:ext cx="10795" cy="16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006850" y="493268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-8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4006850" y="448183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-6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4017645" y="398272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4017645" y="352107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4070985" y="30092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4069715" y="2583815"/>
            <a:ext cx="365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4081780" y="20955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4070985" y="155829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4087495" y="107442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7185660" y="50901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5943600" y="512254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4635500" y="510095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-5</a:t>
            </a:r>
            <a:endParaRPr lang="en-US" altLang="zh-CN"/>
          </a:p>
        </p:txBody>
      </p:sp>
      <p:sp>
        <p:nvSpPr>
          <p:cNvPr id="66" name="文本框 65"/>
          <p:cNvSpPr txBox="1"/>
          <p:nvPr/>
        </p:nvSpPr>
        <p:spPr>
          <a:xfrm>
            <a:off x="4434840" y="807085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67" name="文本框 66"/>
          <p:cNvSpPr txBox="1"/>
          <p:nvPr/>
        </p:nvSpPr>
        <p:spPr>
          <a:xfrm>
            <a:off x="7185660" y="5300980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71" name="矩形 70"/>
          <p:cNvSpPr/>
          <p:nvPr/>
        </p:nvSpPr>
        <p:spPr>
          <a:xfrm>
            <a:off x="8564245" y="1225550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2" name="直接连接符 71"/>
          <p:cNvCxnSpPr>
            <a:stCxn id="71" idx="1"/>
          </p:cNvCxnSpPr>
          <p:nvPr/>
        </p:nvCxnSpPr>
        <p:spPr>
          <a:xfrm flipV="1">
            <a:off x="8564245" y="3150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8571230" y="226568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8571230" y="416306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71" idx="2"/>
          </p:cNvCxnSpPr>
          <p:nvPr/>
        </p:nvCxnSpPr>
        <p:spPr>
          <a:xfrm>
            <a:off x="10233025" y="4935220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989060" y="4940300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91" idx="0"/>
          </p:cNvCxnSpPr>
          <p:nvPr/>
        </p:nvCxnSpPr>
        <p:spPr>
          <a:xfrm>
            <a:off x="11480165" y="4961890"/>
            <a:ext cx="5080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178800" y="490029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84" name="文本框 83"/>
          <p:cNvSpPr txBox="1"/>
          <p:nvPr/>
        </p:nvSpPr>
        <p:spPr>
          <a:xfrm>
            <a:off x="8168005" y="397192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86" name="文本框 85"/>
          <p:cNvSpPr txBox="1"/>
          <p:nvPr/>
        </p:nvSpPr>
        <p:spPr>
          <a:xfrm>
            <a:off x="8221345" y="299847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8242935" y="208470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0" name="文本框 89"/>
          <p:cNvSpPr txBox="1"/>
          <p:nvPr/>
        </p:nvSpPr>
        <p:spPr>
          <a:xfrm>
            <a:off x="8248650" y="10636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1" name="文本框 90"/>
          <p:cNvSpPr txBox="1"/>
          <p:nvPr/>
        </p:nvSpPr>
        <p:spPr>
          <a:xfrm>
            <a:off x="11336020" y="50793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2" name="文本框 91"/>
          <p:cNvSpPr txBox="1"/>
          <p:nvPr/>
        </p:nvSpPr>
        <p:spPr>
          <a:xfrm>
            <a:off x="10093960" y="51117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3" name="文本框 92"/>
          <p:cNvSpPr txBox="1"/>
          <p:nvPr/>
        </p:nvSpPr>
        <p:spPr>
          <a:xfrm>
            <a:off x="8785860" y="509016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96" name="椭圆 95"/>
          <p:cNvSpPr/>
          <p:nvPr/>
        </p:nvSpPr>
        <p:spPr>
          <a:xfrm>
            <a:off x="4763135" y="157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686935" y="164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4686935" y="17189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4781550" y="23526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4762500" y="2562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4686935" y="25076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476250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4762500" y="18503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4686300" y="19265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686300" y="20085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4762500" y="2095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4686935" y="2132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4763135" y="21939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4686300" y="2276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4763135" y="2284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4686935" y="23609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4686935" y="23876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4686300" y="25838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4762500" y="2638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4686300" y="27146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4686935" y="2699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4781550" y="2741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4781550" y="3046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48393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4762500" y="29521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4839335" y="284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4705350" y="29654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4705350" y="28174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4686935" y="27908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>
            <a:off x="4705350" y="3093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>
            <a:off x="4800600" y="3173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4705350" y="31877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4781550" y="32308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>
            <a:off x="4705350" y="3291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4800600" y="33013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>
            <a:off x="4800600" y="33775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4686300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>
            <a:off x="4724400" y="3453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4800600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478155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478155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4686935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468630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4838700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4876800" y="39065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>
            <a:off x="4882515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4781550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>
            <a:off x="4857750" y="3813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>
            <a:off x="4781550" y="38957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>
            <a:off x="4958715" y="3975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4991735" y="4102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>
            <a:off x="4915535" y="40868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600000">
            <a:off x="5034915" y="40589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>
            <a:off x="4991735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>
            <a:off x="5116830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>
            <a:off x="5067935" y="4117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>
            <a:off x="4838700" y="4025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>
            <a:off x="4933950" y="4180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>
            <a:off x="5144135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>
            <a:off x="5010150" y="4324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5040630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>
            <a:off x="5162550" y="4305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>
            <a:off x="5220335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>
            <a:off x="5010150" y="44011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>
            <a:off x="5144135" y="44272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>
            <a:off x="5086350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>
            <a:off x="5238750" y="45034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>
            <a:off x="5116830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>
            <a:off x="5220335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6" name="椭圆 185"/>
          <p:cNvSpPr/>
          <p:nvPr/>
        </p:nvSpPr>
        <p:spPr>
          <a:xfrm>
            <a:off x="5296535" y="46513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7" name="椭圆 186"/>
          <p:cNvSpPr/>
          <p:nvPr/>
        </p:nvSpPr>
        <p:spPr>
          <a:xfrm>
            <a:off x="5162550" y="46297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8" name="椭圆 187"/>
          <p:cNvSpPr/>
          <p:nvPr/>
        </p:nvSpPr>
        <p:spPr>
          <a:xfrm>
            <a:off x="5238750" y="46945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9" name="椭圆 188"/>
          <p:cNvSpPr/>
          <p:nvPr/>
        </p:nvSpPr>
        <p:spPr>
          <a:xfrm>
            <a:off x="5406390" y="48240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0" name="椭圆 189"/>
          <p:cNvSpPr/>
          <p:nvPr/>
        </p:nvSpPr>
        <p:spPr>
          <a:xfrm>
            <a:off x="54489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1" name="椭圆 190"/>
          <p:cNvSpPr/>
          <p:nvPr/>
        </p:nvSpPr>
        <p:spPr>
          <a:xfrm>
            <a:off x="5372735" y="47491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2" name="椭圆 191"/>
          <p:cNvSpPr/>
          <p:nvPr/>
        </p:nvSpPr>
        <p:spPr>
          <a:xfrm>
            <a:off x="5296535" y="45859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3" name="椭圆 192"/>
          <p:cNvSpPr/>
          <p:nvPr/>
        </p:nvSpPr>
        <p:spPr>
          <a:xfrm>
            <a:off x="52965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4" name="椭圆 193"/>
          <p:cNvSpPr/>
          <p:nvPr/>
        </p:nvSpPr>
        <p:spPr>
          <a:xfrm>
            <a:off x="5372735" y="46729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5" name="椭圆 194"/>
          <p:cNvSpPr/>
          <p:nvPr/>
        </p:nvSpPr>
        <p:spPr>
          <a:xfrm>
            <a:off x="5330190" y="46831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椭圆 195"/>
          <p:cNvSpPr/>
          <p:nvPr/>
        </p:nvSpPr>
        <p:spPr>
          <a:xfrm>
            <a:off x="5677535" y="48298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7" name="椭圆 196"/>
          <p:cNvSpPr/>
          <p:nvPr/>
        </p:nvSpPr>
        <p:spPr>
          <a:xfrm>
            <a:off x="5677535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>
            <a:off x="5601335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9" name="椭圆 198"/>
          <p:cNvSpPr/>
          <p:nvPr/>
        </p:nvSpPr>
        <p:spPr>
          <a:xfrm>
            <a:off x="5525135" y="4856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0" name="椭圆 199"/>
          <p:cNvSpPr/>
          <p:nvPr/>
        </p:nvSpPr>
        <p:spPr>
          <a:xfrm>
            <a:off x="5448935" y="4885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1" name="椭圆 200"/>
          <p:cNvSpPr/>
          <p:nvPr/>
        </p:nvSpPr>
        <p:spPr>
          <a:xfrm>
            <a:off x="5511800" y="48406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2" name="椭圆 201"/>
          <p:cNvSpPr/>
          <p:nvPr/>
        </p:nvSpPr>
        <p:spPr>
          <a:xfrm>
            <a:off x="5943600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3" name="椭圆 202"/>
          <p:cNvSpPr/>
          <p:nvPr/>
        </p:nvSpPr>
        <p:spPr>
          <a:xfrm>
            <a:off x="5753735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4" name="椭圆 203"/>
          <p:cNvSpPr/>
          <p:nvPr/>
        </p:nvSpPr>
        <p:spPr>
          <a:xfrm>
            <a:off x="5740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5" name="椭圆 204"/>
          <p:cNvSpPr/>
          <p:nvPr/>
        </p:nvSpPr>
        <p:spPr>
          <a:xfrm>
            <a:off x="5740400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6" name="椭圆 205"/>
          <p:cNvSpPr/>
          <p:nvPr/>
        </p:nvSpPr>
        <p:spPr>
          <a:xfrm>
            <a:off x="5816600" y="4918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7" name="椭圆 206"/>
          <p:cNvSpPr/>
          <p:nvPr/>
        </p:nvSpPr>
        <p:spPr>
          <a:xfrm>
            <a:off x="5613400" y="47802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8" name="椭圆 207"/>
          <p:cNvSpPr/>
          <p:nvPr/>
        </p:nvSpPr>
        <p:spPr>
          <a:xfrm>
            <a:off x="5816600" y="4841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9" name="椭圆 208"/>
          <p:cNvSpPr/>
          <p:nvPr/>
        </p:nvSpPr>
        <p:spPr>
          <a:xfrm>
            <a:off x="5816600" y="4483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0" name="椭圆 209"/>
          <p:cNvSpPr/>
          <p:nvPr/>
        </p:nvSpPr>
        <p:spPr>
          <a:xfrm>
            <a:off x="6013450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>
            <a:off x="5816600" y="4596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5867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>
            <a:off x="4927600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>
            <a:off x="6707505" y="148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6631305" y="16427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67837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67837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6936105" y="1725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>
            <a:off x="67075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67837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2" name="椭圆 221"/>
          <p:cNvSpPr/>
          <p:nvPr/>
        </p:nvSpPr>
        <p:spPr>
          <a:xfrm>
            <a:off x="68599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3" name="椭圆 222"/>
          <p:cNvSpPr/>
          <p:nvPr/>
        </p:nvSpPr>
        <p:spPr>
          <a:xfrm>
            <a:off x="67075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4" name="椭圆 223"/>
          <p:cNvSpPr/>
          <p:nvPr/>
        </p:nvSpPr>
        <p:spPr>
          <a:xfrm>
            <a:off x="6859905" y="164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5" name="椭圆 224"/>
          <p:cNvSpPr/>
          <p:nvPr/>
        </p:nvSpPr>
        <p:spPr>
          <a:xfrm>
            <a:off x="6936105" y="16084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6" name="椭圆 225"/>
          <p:cNvSpPr/>
          <p:nvPr/>
        </p:nvSpPr>
        <p:spPr>
          <a:xfrm>
            <a:off x="6783705" y="149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6859905" y="1558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6936105" y="18300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9" name="椭圆 228"/>
          <p:cNvSpPr/>
          <p:nvPr/>
        </p:nvSpPr>
        <p:spPr>
          <a:xfrm>
            <a:off x="6859905" y="18503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>
            <a:off x="7012305" y="1802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1" name="椭圆 230"/>
          <p:cNvSpPr/>
          <p:nvPr/>
        </p:nvSpPr>
        <p:spPr>
          <a:xfrm>
            <a:off x="6936105" y="1878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2" name="椭圆 231"/>
          <p:cNvSpPr/>
          <p:nvPr/>
        </p:nvSpPr>
        <p:spPr>
          <a:xfrm>
            <a:off x="70123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3" name="椭圆 232"/>
          <p:cNvSpPr/>
          <p:nvPr/>
        </p:nvSpPr>
        <p:spPr>
          <a:xfrm>
            <a:off x="70885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4" name="椭圆 233"/>
          <p:cNvSpPr/>
          <p:nvPr/>
        </p:nvSpPr>
        <p:spPr>
          <a:xfrm>
            <a:off x="7012305" y="20027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5" name="椭圆 234"/>
          <p:cNvSpPr/>
          <p:nvPr/>
        </p:nvSpPr>
        <p:spPr>
          <a:xfrm>
            <a:off x="7088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>
            <a:off x="6834505" y="160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7" name="椭圆 236"/>
          <p:cNvSpPr/>
          <p:nvPr/>
        </p:nvSpPr>
        <p:spPr>
          <a:xfrm>
            <a:off x="6961505" y="1736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8" name="椭圆 237"/>
          <p:cNvSpPr/>
          <p:nvPr/>
        </p:nvSpPr>
        <p:spPr>
          <a:xfrm>
            <a:off x="7088505" y="186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9" name="椭圆 238"/>
          <p:cNvSpPr/>
          <p:nvPr/>
        </p:nvSpPr>
        <p:spPr>
          <a:xfrm>
            <a:off x="7215505" y="199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0" name="椭圆 239"/>
          <p:cNvSpPr/>
          <p:nvPr/>
        </p:nvSpPr>
        <p:spPr>
          <a:xfrm>
            <a:off x="7185660" y="20955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1" name="椭圆 240"/>
          <p:cNvSpPr/>
          <p:nvPr/>
        </p:nvSpPr>
        <p:spPr>
          <a:xfrm>
            <a:off x="7342505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2" name="椭圆 241"/>
          <p:cNvSpPr/>
          <p:nvPr/>
        </p:nvSpPr>
        <p:spPr>
          <a:xfrm>
            <a:off x="7469505" y="224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3" name="椭圆 242"/>
          <p:cNvSpPr/>
          <p:nvPr/>
        </p:nvSpPr>
        <p:spPr>
          <a:xfrm>
            <a:off x="7340600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4" name="椭圆 243"/>
          <p:cNvSpPr/>
          <p:nvPr/>
        </p:nvSpPr>
        <p:spPr>
          <a:xfrm>
            <a:off x="7215505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5" name="椭圆 244"/>
          <p:cNvSpPr/>
          <p:nvPr/>
        </p:nvSpPr>
        <p:spPr>
          <a:xfrm>
            <a:off x="7340600" y="2276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6" name="椭圆 245"/>
          <p:cNvSpPr/>
          <p:nvPr/>
        </p:nvSpPr>
        <p:spPr>
          <a:xfrm>
            <a:off x="7469505" y="232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7" name="椭圆 246"/>
          <p:cNvSpPr/>
          <p:nvPr/>
        </p:nvSpPr>
        <p:spPr>
          <a:xfrm>
            <a:off x="7596505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8" name="椭圆 247"/>
          <p:cNvSpPr/>
          <p:nvPr/>
        </p:nvSpPr>
        <p:spPr>
          <a:xfrm>
            <a:off x="7672705" y="276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>
          <a:xfrm>
            <a:off x="76473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0" name="椭圆 249"/>
          <p:cNvSpPr/>
          <p:nvPr/>
        </p:nvSpPr>
        <p:spPr>
          <a:xfrm>
            <a:off x="7407910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1" name="椭圆 250"/>
          <p:cNvSpPr/>
          <p:nvPr/>
        </p:nvSpPr>
        <p:spPr>
          <a:xfrm>
            <a:off x="7444105" y="2486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2" name="椭圆 251"/>
          <p:cNvSpPr/>
          <p:nvPr/>
        </p:nvSpPr>
        <p:spPr>
          <a:xfrm>
            <a:off x="752030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3" name="椭圆 252"/>
          <p:cNvSpPr/>
          <p:nvPr/>
        </p:nvSpPr>
        <p:spPr>
          <a:xfrm>
            <a:off x="75203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4" name="椭圆 253"/>
          <p:cNvSpPr/>
          <p:nvPr/>
        </p:nvSpPr>
        <p:spPr>
          <a:xfrm>
            <a:off x="7545705" y="25076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5" name="椭圆 254"/>
          <p:cNvSpPr/>
          <p:nvPr/>
        </p:nvSpPr>
        <p:spPr>
          <a:xfrm>
            <a:off x="7545705" y="26650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6" name="椭圆 255"/>
          <p:cNvSpPr/>
          <p:nvPr/>
        </p:nvSpPr>
        <p:spPr>
          <a:xfrm>
            <a:off x="734250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7" name="椭圆 256"/>
          <p:cNvSpPr/>
          <p:nvPr/>
        </p:nvSpPr>
        <p:spPr>
          <a:xfrm>
            <a:off x="7469505" y="242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8" name="椭圆 257"/>
          <p:cNvSpPr/>
          <p:nvPr/>
        </p:nvSpPr>
        <p:spPr>
          <a:xfrm>
            <a:off x="75965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9" name="椭圆 258"/>
          <p:cNvSpPr/>
          <p:nvPr/>
        </p:nvSpPr>
        <p:spPr>
          <a:xfrm>
            <a:off x="772350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0" name="椭圆 259"/>
          <p:cNvSpPr/>
          <p:nvPr/>
        </p:nvSpPr>
        <p:spPr>
          <a:xfrm>
            <a:off x="7647305" y="31546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1" name="椭圆 260"/>
          <p:cNvSpPr/>
          <p:nvPr/>
        </p:nvSpPr>
        <p:spPr>
          <a:xfrm>
            <a:off x="7545705" y="275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2" name="椭圆 261"/>
          <p:cNvSpPr/>
          <p:nvPr/>
        </p:nvSpPr>
        <p:spPr>
          <a:xfrm>
            <a:off x="7672705" y="3248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3" name="椭圆 262"/>
          <p:cNvSpPr/>
          <p:nvPr/>
        </p:nvSpPr>
        <p:spPr>
          <a:xfrm>
            <a:off x="7647305" y="3366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4" name="椭圆 263"/>
          <p:cNvSpPr/>
          <p:nvPr/>
        </p:nvSpPr>
        <p:spPr>
          <a:xfrm>
            <a:off x="7621905" y="29000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5" name="椭圆 264"/>
          <p:cNvSpPr/>
          <p:nvPr/>
        </p:nvSpPr>
        <p:spPr>
          <a:xfrm>
            <a:off x="7633335" y="30416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6" name="椭圆 265"/>
          <p:cNvSpPr/>
          <p:nvPr/>
        </p:nvSpPr>
        <p:spPr>
          <a:xfrm>
            <a:off x="7545705" y="321564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7" name="椭圆 266"/>
          <p:cNvSpPr/>
          <p:nvPr/>
        </p:nvSpPr>
        <p:spPr>
          <a:xfrm>
            <a:off x="7621905" y="34550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8" name="椭圆 267"/>
          <p:cNvSpPr/>
          <p:nvPr/>
        </p:nvSpPr>
        <p:spPr>
          <a:xfrm>
            <a:off x="76333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>
            <a:off x="75571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0" name="椭圆 269"/>
          <p:cNvSpPr/>
          <p:nvPr/>
        </p:nvSpPr>
        <p:spPr>
          <a:xfrm>
            <a:off x="754570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1" name="椭圆 270"/>
          <p:cNvSpPr/>
          <p:nvPr/>
        </p:nvSpPr>
        <p:spPr>
          <a:xfrm>
            <a:off x="7571105" y="35299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2" name="椭圆 271"/>
          <p:cNvSpPr/>
          <p:nvPr/>
        </p:nvSpPr>
        <p:spPr>
          <a:xfrm>
            <a:off x="764730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3" name="椭圆 272"/>
          <p:cNvSpPr/>
          <p:nvPr/>
        </p:nvSpPr>
        <p:spPr>
          <a:xfrm>
            <a:off x="757110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4" name="椭圆 273"/>
          <p:cNvSpPr/>
          <p:nvPr/>
        </p:nvSpPr>
        <p:spPr>
          <a:xfrm>
            <a:off x="7596505" y="3667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5" name="椭圆 274"/>
          <p:cNvSpPr/>
          <p:nvPr/>
        </p:nvSpPr>
        <p:spPr>
          <a:xfrm>
            <a:off x="7672705" y="3695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6" name="椭圆 275"/>
          <p:cNvSpPr/>
          <p:nvPr/>
        </p:nvSpPr>
        <p:spPr>
          <a:xfrm>
            <a:off x="76333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7" name="椭圆 276"/>
          <p:cNvSpPr/>
          <p:nvPr/>
        </p:nvSpPr>
        <p:spPr>
          <a:xfrm>
            <a:off x="752030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8" name="椭圆 277"/>
          <p:cNvSpPr/>
          <p:nvPr/>
        </p:nvSpPr>
        <p:spPr>
          <a:xfrm>
            <a:off x="7494905" y="39243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9" name="椭圆 278"/>
          <p:cNvSpPr/>
          <p:nvPr/>
        </p:nvSpPr>
        <p:spPr>
          <a:xfrm>
            <a:off x="7557135" y="3848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0" name="椭圆 279"/>
          <p:cNvSpPr/>
          <p:nvPr/>
        </p:nvSpPr>
        <p:spPr>
          <a:xfrm>
            <a:off x="7596505" y="3949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1" name="椭圆 280"/>
          <p:cNvSpPr/>
          <p:nvPr/>
        </p:nvSpPr>
        <p:spPr>
          <a:xfrm>
            <a:off x="7647305" y="39719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2" name="椭圆 281"/>
          <p:cNvSpPr/>
          <p:nvPr/>
        </p:nvSpPr>
        <p:spPr>
          <a:xfrm>
            <a:off x="7545705" y="402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3" name="椭圆 282"/>
          <p:cNvSpPr/>
          <p:nvPr/>
        </p:nvSpPr>
        <p:spPr>
          <a:xfrm>
            <a:off x="764730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4" name="椭圆 283"/>
          <p:cNvSpPr/>
          <p:nvPr/>
        </p:nvSpPr>
        <p:spPr>
          <a:xfrm>
            <a:off x="7545705" y="4128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5" name="椭圆 284"/>
          <p:cNvSpPr/>
          <p:nvPr/>
        </p:nvSpPr>
        <p:spPr>
          <a:xfrm>
            <a:off x="7596505" y="4138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6" name="椭圆 285"/>
          <p:cNvSpPr/>
          <p:nvPr/>
        </p:nvSpPr>
        <p:spPr>
          <a:xfrm>
            <a:off x="7545705" y="4215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7" name="椭圆 286"/>
          <p:cNvSpPr/>
          <p:nvPr/>
        </p:nvSpPr>
        <p:spPr>
          <a:xfrm>
            <a:off x="7469505" y="4140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8" name="椭圆 287"/>
          <p:cNvSpPr/>
          <p:nvPr/>
        </p:nvSpPr>
        <p:spPr>
          <a:xfrm>
            <a:off x="7596505" y="4267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9" name="椭圆 288"/>
          <p:cNvSpPr/>
          <p:nvPr/>
        </p:nvSpPr>
        <p:spPr>
          <a:xfrm>
            <a:off x="7494905" y="4291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0" name="椭圆 289"/>
          <p:cNvSpPr/>
          <p:nvPr/>
        </p:nvSpPr>
        <p:spPr>
          <a:xfrm>
            <a:off x="7545705" y="4443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1" name="椭圆 290"/>
          <p:cNvSpPr/>
          <p:nvPr/>
        </p:nvSpPr>
        <p:spPr>
          <a:xfrm>
            <a:off x="7557135" y="4351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2" name="椭圆 291"/>
          <p:cNvSpPr/>
          <p:nvPr/>
        </p:nvSpPr>
        <p:spPr>
          <a:xfrm>
            <a:off x="7494905" y="4367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3" name="椭圆 292"/>
          <p:cNvSpPr/>
          <p:nvPr/>
        </p:nvSpPr>
        <p:spPr>
          <a:xfrm>
            <a:off x="7407910" y="461391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4" name="椭圆 293"/>
          <p:cNvSpPr/>
          <p:nvPr/>
        </p:nvSpPr>
        <p:spPr>
          <a:xfrm>
            <a:off x="7469505" y="4483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5" name="椭圆 294"/>
          <p:cNvSpPr/>
          <p:nvPr/>
        </p:nvSpPr>
        <p:spPr>
          <a:xfrm>
            <a:off x="7520305" y="45535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6" name="椭圆 295"/>
          <p:cNvSpPr/>
          <p:nvPr/>
        </p:nvSpPr>
        <p:spPr>
          <a:xfrm>
            <a:off x="7393305" y="47059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7" name="椭圆 296"/>
          <p:cNvSpPr/>
          <p:nvPr/>
        </p:nvSpPr>
        <p:spPr>
          <a:xfrm>
            <a:off x="7253605" y="4749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8" name="椭圆 297"/>
          <p:cNvSpPr/>
          <p:nvPr/>
        </p:nvSpPr>
        <p:spPr>
          <a:xfrm>
            <a:off x="7342505" y="457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9" name="椭圆 298"/>
          <p:cNvSpPr/>
          <p:nvPr/>
        </p:nvSpPr>
        <p:spPr>
          <a:xfrm>
            <a:off x="7520305" y="46297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0" name="椭圆 299"/>
          <p:cNvSpPr/>
          <p:nvPr/>
        </p:nvSpPr>
        <p:spPr>
          <a:xfrm>
            <a:off x="7329805" y="47275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1" name="椭圆 300"/>
          <p:cNvSpPr/>
          <p:nvPr/>
        </p:nvSpPr>
        <p:spPr>
          <a:xfrm>
            <a:off x="7139305" y="479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2" name="椭圆 301"/>
          <p:cNvSpPr/>
          <p:nvPr/>
        </p:nvSpPr>
        <p:spPr>
          <a:xfrm>
            <a:off x="7037705" y="4859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3" name="椭圆 302"/>
          <p:cNvSpPr/>
          <p:nvPr/>
        </p:nvSpPr>
        <p:spPr>
          <a:xfrm>
            <a:off x="6707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4" name="椭圆 303"/>
          <p:cNvSpPr/>
          <p:nvPr/>
        </p:nvSpPr>
        <p:spPr>
          <a:xfrm>
            <a:off x="6417945" y="15665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5" name="椭圆 304"/>
          <p:cNvSpPr/>
          <p:nvPr/>
        </p:nvSpPr>
        <p:spPr>
          <a:xfrm>
            <a:off x="7494905" y="4721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6" name="椭圆 305"/>
          <p:cNvSpPr/>
          <p:nvPr/>
        </p:nvSpPr>
        <p:spPr>
          <a:xfrm>
            <a:off x="7317105" y="45967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7" name="椭圆 306"/>
          <p:cNvSpPr/>
          <p:nvPr/>
        </p:nvSpPr>
        <p:spPr>
          <a:xfrm>
            <a:off x="7185660" y="4683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8" name="椭圆 307"/>
          <p:cNvSpPr/>
          <p:nvPr/>
        </p:nvSpPr>
        <p:spPr>
          <a:xfrm>
            <a:off x="74441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9" name="椭圆 308"/>
          <p:cNvSpPr/>
          <p:nvPr/>
        </p:nvSpPr>
        <p:spPr>
          <a:xfrm>
            <a:off x="7484110" y="28625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0" name="椭圆 309"/>
          <p:cNvSpPr/>
          <p:nvPr/>
        </p:nvSpPr>
        <p:spPr>
          <a:xfrm>
            <a:off x="7571105" y="30092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2" name="椭圆 311"/>
          <p:cNvSpPr/>
          <p:nvPr/>
        </p:nvSpPr>
        <p:spPr>
          <a:xfrm>
            <a:off x="9335135" y="22352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3" name="椭圆 312"/>
          <p:cNvSpPr/>
          <p:nvPr/>
        </p:nvSpPr>
        <p:spPr>
          <a:xfrm>
            <a:off x="9411335" y="2371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4" name="椭圆 313"/>
          <p:cNvSpPr/>
          <p:nvPr/>
        </p:nvSpPr>
        <p:spPr>
          <a:xfrm>
            <a:off x="9716135" y="24542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5" name="椭圆 314"/>
          <p:cNvSpPr/>
          <p:nvPr/>
        </p:nvSpPr>
        <p:spPr>
          <a:xfrm>
            <a:off x="9639935" y="2802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6" name="椭圆 315"/>
          <p:cNvSpPr/>
          <p:nvPr/>
        </p:nvSpPr>
        <p:spPr>
          <a:xfrm>
            <a:off x="97923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7" name="椭圆 316"/>
          <p:cNvSpPr/>
          <p:nvPr/>
        </p:nvSpPr>
        <p:spPr>
          <a:xfrm>
            <a:off x="9792335" y="3078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8" name="椭圆 317"/>
          <p:cNvSpPr/>
          <p:nvPr/>
        </p:nvSpPr>
        <p:spPr>
          <a:xfrm>
            <a:off x="9919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9" name="椭圆 318"/>
          <p:cNvSpPr/>
          <p:nvPr/>
        </p:nvSpPr>
        <p:spPr>
          <a:xfrm>
            <a:off x="9995535" y="326453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0" name="椭圆 319"/>
          <p:cNvSpPr/>
          <p:nvPr/>
        </p:nvSpPr>
        <p:spPr>
          <a:xfrm>
            <a:off x="10316210" y="31305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1" name="椭圆 320"/>
          <p:cNvSpPr/>
          <p:nvPr/>
        </p:nvSpPr>
        <p:spPr>
          <a:xfrm>
            <a:off x="10201910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2" name="椭圆 321"/>
          <p:cNvSpPr/>
          <p:nvPr/>
        </p:nvSpPr>
        <p:spPr>
          <a:xfrm>
            <a:off x="10630535" y="33070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3" name="椭圆 322"/>
          <p:cNvSpPr/>
          <p:nvPr/>
        </p:nvSpPr>
        <p:spPr>
          <a:xfrm>
            <a:off x="10554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4" name="椭圆 323"/>
          <p:cNvSpPr/>
          <p:nvPr/>
        </p:nvSpPr>
        <p:spPr>
          <a:xfrm>
            <a:off x="97415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10478135" y="42379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10630535" y="30416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7" name="椭圆 326"/>
          <p:cNvSpPr/>
          <p:nvPr/>
        </p:nvSpPr>
        <p:spPr>
          <a:xfrm>
            <a:off x="10478135" y="4406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8" name="椭圆 327"/>
          <p:cNvSpPr/>
          <p:nvPr/>
        </p:nvSpPr>
        <p:spPr>
          <a:xfrm>
            <a:off x="10782935" y="38303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9" name="椭圆 328"/>
          <p:cNvSpPr/>
          <p:nvPr/>
        </p:nvSpPr>
        <p:spPr>
          <a:xfrm>
            <a:off x="10205085" y="3564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10160635" y="394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1" name="椭圆 330"/>
          <p:cNvSpPr/>
          <p:nvPr/>
        </p:nvSpPr>
        <p:spPr>
          <a:xfrm>
            <a:off x="10017760" y="4381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2" name="椭圆 331"/>
          <p:cNvSpPr/>
          <p:nvPr/>
        </p:nvSpPr>
        <p:spPr>
          <a:xfrm>
            <a:off x="101606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3" name="椭圆 332"/>
          <p:cNvSpPr/>
          <p:nvPr/>
        </p:nvSpPr>
        <p:spPr>
          <a:xfrm>
            <a:off x="9462135" y="291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4" name="椭圆 333"/>
          <p:cNvSpPr/>
          <p:nvPr/>
        </p:nvSpPr>
        <p:spPr>
          <a:xfrm>
            <a:off x="9487535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5" name="椭圆 334"/>
          <p:cNvSpPr/>
          <p:nvPr/>
        </p:nvSpPr>
        <p:spPr>
          <a:xfrm>
            <a:off x="10173335" y="3133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6" name="椭圆 335"/>
          <p:cNvSpPr/>
          <p:nvPr/>
        </p:nvSpPr>
        <p:spPr>
          <a:xfrm>
            <a:off x="10401935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7" name="椭圆 336"/>
          <p:cNvSpPr/>
          <p:nvPr/>
        </p:nvSpPr>
        <p:spPr>
          <a:xfrm>
            <a:off x="105543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8" name="椭圆 337"/>
          <p:cNvSpPr/>
          <p:nvPr/>
        </p:nvSpPr>
        <p:spPr>
          <a:xfrm>
            <a:off x="9665335" y="2625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9" name="椭圆 338"/>
          <p:cNvSpPr/>
          <p:nvPr/>
        </p:nvSpPr>
        <p:spPr>
          <a:xfrm>
            <a:off x="10084435" y="2867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0" name="椭圆 339"/>
          <p:cNvSpPr/>
          <p:nvPr/>
        </p:nvSpPr>
        <p:spPr>
          <a:xfrm>
            <a:off x="10278110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1" name="椭圆 340"/>
          <p:cNvSpPr/>
          <p:nvPr/>
        </p:nvSpPr>
        <p:spPr>
          <a:xfrm>
            <a:off x="10427335" y="3387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2" name="椭圆 341"/>
          <p:cNvSpPr/>
          <p:nvPr/>
        </p:nvSpPr>
        <p:spPr>
          <a:xfrm>
            <a:off x="9766935" y="3444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3" name="椭圆 342"/>
          <p:cNvSpPr/>
          <p:nvPr/>
        </p:nvSpPr>
        <p:spPr>
          <a:xfrm>
            <a:off x="10706735" y="3521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4" name="椭圆 343"/>
          <p:cNvSpPr/>
          <p:nvPr/>
        </p:nvSpPr>
        <p:spPr>
          <a:xfrm>
            <a:off x="9843135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5" name="椭圆 344"/>
          <p:cNvSpPr/>
          <p:nvPr/>
        </p:nvSpPr>
        <p:spPr>
          <a:xfrm>
            <a:off x="10135235" y="27571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6" name="椭圆 345"/>
          <p:cNvSpPr/>
          <p:nvPr/>
        </p:nvSpPr>
        <p:spPr>
          <a:xfrm>
            <a:off x="1024001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7" name="椭圆 346"/>
          <p:cNvSpPr/>
          <p:nvPr/>
        </p:nvSpPr>
        <p:spPr>
          <a:xfrm>
            <a:off x="10401935" y="3982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8" name="椭圆 347"/>
          <p:cNvSpPr/>
          <p:nvPr/>
        </p:nvSpPr>
        <p:spPr>
          <a:xfrm>
            <a:off x="9995535" y="2513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9" name="椭圆 348"/>
          <p:cNvSpPr/>
          <p:nvPr/>
        </p:nvSpPr>
        <p:spPr>
          <a:xfrm>
            <a:off x="9941560" y="2311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0" name="椭圆 349"/>
          <p:cNvSpPr/>
          <p:nvPr/>
        </p:nvSpPr>
        <p:spPr>
          <a:xfrm>
            <a:off x="10017760" y="4051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1" name="椭圆 350"/>
          <p:cNvSpPr/>
          <p:nvPr/>
        </p:nvSpPr>
        <p:spPr>
          <a:xfrm>
            <a:off x="10668635" y="2574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2" name="椭圆 351"/>
          <p:cNvSpPr/>
          <p:nvPr/>
        </p:nvSpPr>
        <p:spPr>
          <a:xfrm>
            <a:off x="10465435" y="28238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3" name="椭圆 352"/>
          <p:cNvSpPr/>
          <p:nvPr/>
        </p:nvSpPr>
        <p:spPr>
          <a:xfrm>
            <a:off x="107829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4" name="椭圆 353"/>
          <p:cNvSpPr/>
          <p:nvPr/>
        </p:nvSpPr>
        <p:spPr>
          <a:xfrm>
            <a:off x="107829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5" name="椭圆 354"/>
          <p:cNvSpPr/>
          <p:nvPr/>
        </p:nvSpPr>
        <p:spPr>
          <a:xfrm>
            <a:off x="10744835" y="3310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6" name="椭圆 355"/>
          <p:cNvSpPr/>
          <p:nvPr/>
        </p:nvSpPr>
        <p:spPr>
          <a:xfrm>
            <a:off x="9919335" y="3848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7" name="椭圆 356"/>
          <p:cNvSpPr/>
          <p:nvPr/>
        </p:nvSpPr>
        <p:spPr>
          <a:xfrm>
            <a:off x="9741535" y="4194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8" name="椭圆 357"/>
          <p:cNvSpPr/>
          <p:nvPr/>
        </p:nvSpPr>
        <p:spPr>
          <a:xfrm>
            <a:off x="10173335" y="41700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9" name="椭圆 358"/>
          <p:cNvSpPr/>
          <p:nvPr/>
        </p:nvSpPr>
        <p:spPr>
          <a:xfrm>
            <a:off x="10236835" y="1774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0" name="椭圆 359"/>
          <p:cNvSpPr/>
          <p:nvPr/>
        </p:nvSpPr>
        <p:spPr>
          <a:xfrm>
            <a:off x="9817735" y="18345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1" name="椭圆 360"/>
          <p:cNvSpPr/>
          <p:nvPr/>
        </p:nvSpPr>
        <p:spPr>
          <a:xfrm>
            <a:off x="10017760" y="1659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2" name="椭圆 361"/>
          <p:cNvSpPr/>
          <p:nvPr/>
        </p:nvSpPr>
        <p:spPr>
          <a:xfrm>
            <a:off x="9995535" y="4127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3" name="椭圆 362"/>
          <p:cNvSpPr/>
          <p:nvPr/>
        </p:nvSpPr>
        <p:spPr>
          <a:xfrm>
            <a:off x="10122535" y="4254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9995535" y="1830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5" name="椭圆 364"/>
          <p:cNvSpPr/>
          <p:nvPr/>
        </p:nvSpPr>
        <p:spPr>
          <a:xfrm>
            <a:off x="98685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8" name="椭圆 367"/>
          <p:cNvSpPr/>
          <p:nvPr/>
        </p:nvSpPr>
        <p:spPr>
          <a:xfrm>
            <a:off x="9589135" y="1634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9" name="椭圆 368"/>
          <p:cNvSpPr/>
          <p:nvPr/>
        </p:nvSpPr>
        <p:spPr>
          <a:xfrm>
            <a:off x="11465560" y="27406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0" name="椭圆 369"/>
          <p:cNvSpPr/>
          <p:nvPr/>
        </p:nvSpPr>
        <p:spPr>
          <a:xfrm>
            <a:off x="9843135" y="1888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1" name="椭圆 370"/>
          <p:cNvSpPr/>
          <p:nvPr/>
        </p:nvSpPr>
        <p:spPr>
          <a:xfrm>
            <a:off x="948753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2" name="椭圆 371"/>
          <p:cNvSpPr/>
          <p:nvPr/>
        </p:nvSpPr>
        <p:spPr>
          <a:xfrm>
            <a:off x="9258935" y="2638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3" name="椭圆 372"/>
          <p:cNvSpPr/>
          <p:nvPr/>
        </p:nvSpPr>
        <p:spPr>
          <a:xfrm>
            <a:off x="9741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4" name="椭圆 373"/>
          <p:cNvSpPr/>
          <p:nvPr/>
        </p:nvSpPr>
        <p:spPr>
          <a:xfrm>
            <a:off x="9919335" y="29654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5" name="椭圆 374"/>
          <p:cNvSpPr/>
          <p:nvPr/>
        </p:nvSpPr>
        <p:spPr>
          <a:xfrm>
            <a:off x="9487535" y="26993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6" name="椭圆 375"/>
          <p:cNvSpPr/>
          <p:nvPr/>
        </p:nvSpPr>
        <p:spPr>
          <a:xfrm>
            <a:off x="99447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7" name="椭圆 376"/>
          <p:cNvSpPr/>
          <p:nvPr/>
        </p:nvSpPr>
        <p:spPr>
          <a:xfrm>
            <a:off x="1080833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8" name="椭圆 377"/>
          <p:cNvSpPr/>
          <p:nvPr/>
        </p:nvSpPr>
        <p:spPr>
          <a:xfrm>
            <a:off x="10240010" y="33686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9" name="椭圆 378"/>
          <p:cNvSpPr/>
          <p:nvPr/>
        </p:nvSpPr>
        <p:spPr>
          <a:xfrm>
            <a:off x="11036935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0" name="椭圆 379"/>
          <p:cNvSpPr/>
          <p:nvPr/>
        </p:nvSpPr>
        <p:spPr>
          <a:xfrm>
            <a:off x="10325735" y="2625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1" name="椭圆 380"/>
          <p:cNvSpPr/>
          <p:nvPr/>
        </p:nvSpPr>
        <p:spPr>
          <a:xfrm>
            <a:off x="11011535" y="27412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2" name="椭圆 381"/>
          <p:cNvSpPr/>
          <p:nvPr/>
        </p:nvSpPr>
        <p:spPr>
          <a:xfrm>
            <a:off x="9868535" y="2909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3" name="椭圆 382"/>
          <p:cNvSpPr/>
          <p:nvPr/>
        </p:nvSpPr>
        <p:spPr>
          <a:xfrm>
            <a:off x="9716135" y="291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4" name="椭圆 383"/>
          <p:cNvSpPr/>
          <p:nvPr/>
        </p:nvSpPr>
        <p:spPr>
          <a:xfrm>
            <a:off x="9639935" y="3249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5" name="椭圆 384"/>
          <p:cNvSpPr/>
          <p:nvPr/>
        </p:nvSpPr>
        <p:spPr>
          <a:xfrm>
            <a:off x="102495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6" name="椭圆 385"/>
          <p:cNvSpPr/>
          <p:nvPr/>
        </p:nvSpPr>
        <p:spPr>
          <a:xfrm>
            <a:off x="103765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7" name="椭圆 386"/>
          <p:cNvSpPr/>
          <p:nvPr/>
        </p:nvSpPr>
        <p:spPr>
          <a:xfrm>
            <a:off x="9589135" y="3606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8" name="椭圆 387"/>
          <p:cNvSpPr/>
          <p:nvPr/>
        </p:nvSpPr>
        <p:spPr>
          <a:xfrm>
            <a:off x="104654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9" name="椭圆 388"/>
          <p:cNvSpPr/>
          <p:nvPr/>
        </p:nvSpPr>
        <p:spPr>
          <a:xfrm>
            <a:off x="11214735" y="3209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0" name="椭圆 389"/>
          <p:cNvSpPr/>
          <p:nvPr/>
        </p:nvSpPr>
        <p:spPr>
          <a:xfrm>
            <a:off x="10706735" y="3314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1" name="椭圆 390"/>
          <p:cNvSpPr/>
          <p:nvPr/>
        </p:nvSpPr>
        <p:spPr>
          <a:xfrm>
            <a:off x="10973435" y="3341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2" name="椭圆 391"/>
          <p:cNvSpPr/>
          <p:nvPr/>
        </p:nvSpPr>
        <p:spPr>
          <a:xfrm>
            <a:off x="1125982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5" name="椭圆 394"/>
          <p:cNvSpPr/>
          <p:nvPr/>
        </p:nvSpPr>
        <p:spPr>
          <a:xfrm>
            <a:off x="9865360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6" name="椭圆 395"/>
          <p:cNvSpPr/>
          <p:nvPr/>
        </p:nvSpPr>
        <p:spPr>
          <a:xfrm>
            <a:off x="1012888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7" name="椭圆 396"/>
          <p:cNvSpPr/>
          <p:nvPr/>
        </p:nvSpPr>
        <p:spPr>
          <a:xfrm>
            <a:off x="10224135" y="2269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8" name="椭圆 397"/>
          <p:cNvSpPr/>
          <p:nvPr/>
        </p:nvSpPr>
        <p:spPr>
          <a:xfrm>
            <a:off x="10351135" y="239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9" name="椭圆 398"/>
          <p:cNvSpPr/>
          <p:nvPr/>
        </p:nvSpPr>
        <p:spPr>
          <a:xfrm>
            <a:off x="10478135" y="2523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0" name="椭圆 399"/>
          <p:cNvSpPr/>
          <p:nvPr/>
        </p:nvSpPr>
        <p:spPr>
          <a:xfrm>
            <a:off x="10630535" y="23876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1" name="椭圆 400"/>
          <p:cNvSpPr/>
          <p:nvPr/>
        </p:nvSpPr>
        <p:spPr>
          <a:xfrm>
            <a:off x="1090993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2" name="椭圆 401"/>
          <p:cNvSpPr/>
          <p:nvPr/>
        </p:nvSpPr>
        <p:spPr>
          <a:xfrm>
            <a:off x="10935335" y="2599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3" name="椭圆 402"/>
          <p:cNvSpPr/>
          <p:nvPr/>
        </p:nvSpPr>
        <p:spPr>
          <a:xfrm>
            <a:off x="110877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4" name="椭圆 403"/>
          <p:cNvSpPr/>
          <p:nvPr/>
        </p:nvSpPr>
        <p:spPr>
          <a:xfrm>
            <a:off x="1118362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5" name="椭圆 404"/>
          <p:cNvSpPr/>
          <p:nvPr/>
        </p:nvSpPr>
        <p:spPr>
          <a:xfrm>
            <a:off x="9258935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6" name="椭圆 405"/>
          <p:cNvSpPr/>
          <p:nvPr/>
        </p:nvSpPr>
        <p:spPr>
          <a:xfrm>
            <a:off x="97415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7" name="椭圆 406"/>
          <p:cNvSpPr/>
          <p:nvPr/>
        </p:nvSpPr>
        <p:spPr>
          <a:xfrm>
            <a:off x="98685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8" name="椭圆 407"/>
          <p:cNvSpPr/>
          <p:nvPr/>
        </p:nvSpPr>
        <p:spPr>
          <a:xfrm>
            <a:off x="99955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9" name="椭圆 408"/>
          <p:cNvSpPr/>
          <p:nvPr/>
        </p:nvSpPr>
        <p:spPr>
          <a:xfrm>
            <a:off x="101225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0" name="椭圆 409"/>
          <p:cNvSpPr/>
          <p:nvPr/>
        </p:nvSpPr>
        <p:spPr>
          <a:xfrm>
            <a:off x="10249535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1" name="椭圆 410"/>
          <p:cNvSpPr/>
          <p:nvPr/>
        </p:nvSpPr>
        <p:spPr>
          <a:xfrm>
            <a:off x="103765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2" name="椭圆 411"/>
          <p:cNvSpPr/>
          <p:nvPr/>
        </p:nvSpPr>
        <p:spPr>
          <a:xfrm>
            <a:off x="109099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3" name="椭圆 412"/>
          <p:cNvSpPr/>
          <p:nvPr/>
        </p:nvSpPr>
        <p:spPr>
          <a:xfrm>
            <a:off x="106305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4" name="椭圆 413"/>
          <p:cNvSpPr/>
          <p:nvPr/>
        </p:nvSpPr>
        <p:spPr>
          <a:xfrm>
            <a:off x="107575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5" name="椭圆 414"/>
          <p:cNvSpPr/>
          <p:nvPr/>
        </p:nvSpPr>
        <p:spPr>
          <a:xfrm>
            <a:off x="108845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6" name="椭圆 415"/>
          <p:cNvSpPr/>
          <p:nvPr/>
        </p:nvSpPr>
        <p:spPr>
          <a:xfrm>
            <a:off x="11036935" y="3197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7" name="椭圆 416"/>
          <p:cNvSpPr/>
          <p:nvPr/>
        </p:nvSpPr>
        <p:spPr>
          <a:xfrm>
            <a:off x="11138535" y="394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8" name="椭圆 417"/>
          <p:cNvSpPr/>
          <p:nvPr/>
        </p:nvSpPr>
        <p:spPr>
          <a:xfrm>
            <a:off x="9154160" y="2980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9" name="椭圆 418"/>
          <p:cNvSpPr/>
          <p:nvPr/>
        </p:nvSpPr>
        <p:spPr>
          <a:xfrm>
            <a:off x="91827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0" name="椭圆 419"/>
          <p:cNvSpPr/>
          <p:nvPr/>
        </p:nvSpPr>
        <p:spPr>
          <a:xfrm>
            <a:off x="9258935" y="331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1" name="椭圆 420"/>
          <p:cNvSpPr/>
          <p:nvPr/>
        </p:nvSpPr>
        <p:spPr>
          <a:xfrm>
            <a:off x="96145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2" name="椭圆 421"/>
          <p:cNvSpPr/>
          <p:nvPr/>
        </p:nvSpPr>
        <p:spPr>
          <a:xfrm>
            <a:off x="9893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3" name="椭圆 422"/>
          <p:cNvSpPr/>
          <p:nvPr/>
        </p:nvSpPr>
        <p:spPr>
          <a:xfrm>
            <a:off x="10020935" y="3400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4" name="椭圆 423"/>
          <p:cNvSpPr/>
          <p:nvPr/>
        </p:nvSpPr>
        <p:spPr>
          <a:xfrm>
            <a:off x="101479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5" name="椭圆 424"/>
          <p:cNvSpPr/>
          <p:nvPr/>
        </p:nvSpPr>
        <p:spPr>
          <a:xfrm>
            <a:off x="10274935" y="3654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6" name="椭圆 425"/>
          <p:cNvSpPr/>
          <p:nvPr/>
        </p:nvSpPr>
        <p:spPr>
          <a:xfrm>
            <a:off x="11062335" y="29984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7" name="椭圆 426"/>
          <p:cNvSpPr/>
          <p:nvPr/>
        </p:nvSpPr>
        <p:spPr>
          <a:xfrm>
            <a:off x="105416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8" name="椭圆 427"/>
          <p:cNvSpPr/>
          <p:nvPr/>
        </p:nvSpPr>
        <p:spPr>
          <a:xfrm>
            <a:off x="11183620" y="3036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9" name="椭圆 428"/>
          <p:cNvSpPr/>
          <p:nvPr/>
        </p:nvSpPr>
        <p:spPr>
          <a:xfrm>
            <a:off x="1005268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0" name="椭圆 429"/>
          <p:cNvSpPr/>
          <p:nvPr/>
        </p:nvSpPr>
        <p:spPr>
          <a:xfrm>
            <a:off x="10935335" y="31470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1" name="椭圆 430"/>
          <p:cNvSpPr/>
          <p:nvPr/>
        </p:nvSpPr>
        <p:spPr>
          <a:xfrm>
            <a:off x="100082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2" name="椭圆 431"/>
          <p:cNvSpPr/>
          <p:nvPr/>
        </p:nvSpPr>
        <p:spPr>
          <a:xfrm>
            <a:off x="10205720" y="2589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3" name="椭圆 432"/>
          <p:cNvSpPr/>
          <p:nvPr/>
        </p:nvSpPr>
        <p:spPr>
          <a:xfrm>
            <a:off x="104273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4" name="椭圆 433"/>
          <p:cNvSpPr/>
          <p:nvPr/>
        </p:nvSpPr>
        <p:spPr>
          <a:xfrm>
            <a:off x="10630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5" name="椭圆 434"/>
          <p:cNvSpPr/>
          <p:nvPr/>
        </p:nvSpPr>
        <p:spPr>
          <a:xfrm>
            <a:off x="10757535" y="2853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6" name="椭圆 435"/>
          <p:cNvSpPr/>
          <p:nvPr/>
        </p:nvSpPr>
        <p:spPr>
          <a:xfrm>
            <a:off x="10627360" y="3178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7" name="椭圆 436"/>
          <p:cNvSpPr/>
          <p:nvPr/>
        </p:nvSpPr>
        <p:spPr>
          <a:xfrm>
            <a:off x="10754360" y="330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8" name="椭圆 437"/>
          <p:cNvSpPr/>
          <p:nvPr/>
        </p:nvSpPr>
        <p:spPr>
          <a:xfrm>
            <a:off x="108813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9" name="椭圆 438"/>
          <p:cNvSpPr/>
          <p:nvPr/>
        </p:nvSpPr>
        <p:spPr>
          <a:xfrm>
            <a:off x="11008360" y="3559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0" name="椭圆 439"/>
          <p:cNvSpPr/>
          <p:nvPr/>
        </p:nvSpPr>
        <p:spPr>
          <a:xfrm>
            <a:off x="11135360" y="368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1" name="椭圆 440"/>
          <p:cNvSpPr/>
          <p:nvPr/>
        </p:nvSpPr>
        <p:spPr>
          <a:xfrm>
            <a:off x="11262360" y="3813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2" name="椭圆 441"/>
          <p:cNvSpPr/>
          <p:nvPr/>
        </p:nvSpPr>
        <p:spPr>
          <a:xfrm>
            <a:off x="11389360" y="3940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3" name="椭圆 442"/>
          <p:cNvSpPr/>
          <p:nvPr/>
        </p:nvSpPr>
        <p:spPr>
          <a:xfrm>
            <a:off x="101352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4" name="椭圆 443"/>
          <p:cNvSpPr/>
          <p:nvPr/>
        </p:nvSpPr>
        <p:spPr>
          <a:xfrm>
            <a:off x="102622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5" name="椭圆 444"/>
          <p:cNvSpPr/>
          <p:nvPr/>
        </p:nvSpPr>
        <p:spPr>
          <a:xfrm>
            <a:off x="103892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6" name="椭圆 445"/>
          <p:cNvSpPr/>
          <p:nvPr/>
        </p:nvSpPr>
        <p:spPr>
          <a:xfrm>
            <a:off x="10316210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7" name="椭圆 446"/>
          <p:cNvSpPr/>
          <p:nvPr/>
        </p:nvSpPr>
        <p:spPr>
          <a:xfrm>
            <a:off x="106432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8" name="椭圆 447"/>
          <p:cNvSpPr/>
          <p:nvPr/>
        </p:nvSpPr>
        <p:spPr>
          <a:xfrm>
            <a:off x="11202035" y="30937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9" name="椭圆 448"/>
          <p:cNvSpPr/>
          <p:nvPr/>
        </p:nvSpPr>
        <p:spPr>
          <a:xfrm>
            <a:off x="108972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0" name="椭圆 449"/>
          <p:cNvSpPr/>
          <p:nvPr/>
        </p:nvSpPr>
        <p:spPr>
          <a:xfrm>
            <a:off x="110242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1" name="椭圆 450"/>
          <p:cNvSpPr/>
          <p:nvPr/>
        </p:nvSpPr>
        <p:spPr>
          <a:xfrm>
            <a:off x="111512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2" name="椭圆 451"/>
          <p:cNvSpPr/>
          <p:nvPr/>
        </p:nvSpPr>
        <p:spPr>
          <a:xfrm>
            <a:off x="11278235" y="381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3" name="椭圆 452"/>
          <p:cNvSpPr/>
          <p:nvPr/>
        </p:nvSpPr>
        <p:spPr>
          <a:xfrm>
            <a:off x="8931910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4" name="椭圆 453"/>
          <p:cNvSpPr/>
          <p:nvPr/>
        </p:nvSpPr>
        <p:spPr>
          <a:xfrm>
            <a:off x="9589135" y="24314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5" name="椭圆 454"/>
          <p:cNvSpPr/>
          <p:nvPr/>
        </p:nvSpPr>
        <p:spPr>
          <a:xfrm>
            <a:off x="9471660" y="19418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6" name="椭圆 455"/>
          <p:cNvSpPr/>
          <p:nvPr/>
        </p:nvSpPr>
        <p:spPr>
          <a:xfrm>
            <a:off x="9547860" y="204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7" name="椭圆 456"/>
          <p:cNvSpPr/>
          <p:nvPr/>
        </p:nvSpPr>
        <p:spPr>
          <a:xfrm>
            <a:off x="9420860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8" name="椭圆 457"/>
          <p:cNvSpPr/>
          <p:nvPr/>
        </p:nvSpPr>
        <p:spPr>
          <a:xfrm>
            <a:off x="114446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9" name="椭圆 458"/>
          <p:cNvSpPr/>
          <p:nvPr/>
        </p:nvSpPr>
        <p:spPr>
          <a:xfrm>
            <a:off x="93954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0" name="椭圆 459"/>
          <p:cNvSpPr/>
          <p:nvPr/>
        </p:nvSpPr>
        <p:spPr>
          <a:xfrm>
            <a:off x="9801860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1" name="椭圆 460"/>
          <p:cNvSpPr/>
          <p:nvPr/>
        </p:nvSpPr>
        <p:spPr>
          <a:xfrm>
            <a:off x="8912860" y="1964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2" name="椭圆 461"/>
          <p:cNvSpPr/>
          <p:nvPr/>
        </p:nvSpPr>
        <p:spPr>
          <a:xfrm>
            <a:off x="8963660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3" name="椭圆 462"/>
          <p:cNvSpPr/>
          <p:nvPr/>
        </p:nvSpPr>
        <p:spPr>
          <a:xfrm>
            <a:off x="10182860" y="287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4" name="椭圆 463"/>
          <p:cNvSpPr/>
          <p:nvPr/>
        </p:nvSpPr>
        <p:spPr>
          <a:xfrm>
            <a:off x="9512935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5" name="椭圆 464"/>
          <p:cNvSpPr/>
          <p:nvPr/>
        </p:nvSpPr>
        <p:spPr>
          <a:xfrm>
            <a:off x="10436860" y="313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6" name="椭圆 465"/>
          <p:cNvSpPr/>
          <p:nvPr/>
        </p:nvSpPr>
        <p:spPr>
          <a:xfrm>
            <a:off x="10563860" y="326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7" name="椭圆 466"/>
          <p:cNvSpPr/>
          <p:nvPr/>
        </p:nvSpPr>
        <p:spPr>
          <a:xfrm>
            <a:off x="9385935" y="30854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8" name="椭圆 467"/>
          <p:cNvSpPr/>
          <p:nvPr/>
        </p:nvSpPr>
        <p:spPr>
          <a:xfrm>
            <a:off x="9801860" y="3127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9" name="椭圆 468"/>
          <p:cNvSpPr/>
          <p:nvPr/>
        </p:nvSpPr>
        <p:spPr>
          <a:xfrm>
            <a:off x="89890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0" name="椭圆 469"/>
          <p:cNvSpPr/>
          <p:nvPr/>
        </p:nvSpPr>
        <p:spPr>
          <a:xfrm>
            <a:off x="9065260" y="351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1" name="椭圆 470"/>
          <p:cNvSpPr/>
          <p:nvPr/>
        </p:nvSpPr>
        <p:spPr>
          <a:xfrm>
            <a:off x="9154160" y="4097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2" name="椭圆 471"/>
          <p:cNvSpPr/>
          <p:nvPr/>
        </p:nvSpPr>
        <p:spPr>
          <a:xfrm>
            <a:off x="8989060" y="3615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3" name="椭圆 472"/>
          <p:cNvSpPr/>
          <p:nvPr/>
        </p:nvSpPr>
        <p:spPr>
          <a:xfrm>
            <a:off x="9230360" y="359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4" name="椭圆 473"/>
          <p:cNvSpPr/>
          <p:nvPr/>
        </p:nvSpPr>
        <p:spPr>
          <a:xfrm>
            <a:off x="9512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5" name="椭圆 474"/>
          <p:cNvSpPr/>
          <p:nvPr/>
        </p:nvSpPr>
        <p:spPr>
          <a:xfrm>
            <a:off x="906526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6" name="椭圆 475"/>
          <p:cNvSpPr/>
          <p:nvPr/>
        </p:nvSpPr>
        <p:spPr>
          <a:xfrm>
            <a:off x="94367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7" name="椭圆 476"/>
          <p:cNvSpPr/>
          <p:nvPr/>
        </p:nvSpPr>
        <p:spPr>
          <a:xfrm>
            <a:off x="9458960" y="3482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8" name="椭圆 477"/>
          <p:cNvSpPr/>
          <p:nvPr/>
        </p:nvSpPr>
        <p:spPr>
          <a:xfrm>
            <a:off x="9106535" y="42818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9" name="椭圆 478"/>
          <p:cNvSpPr/>
          <p:nvPr/>
        </p:nvSpPr>
        <p:spPr>
          <a:xfrm>
            <a:off x="9839960" y="3863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0" name="椭圆 479"/>
          <p:cNvSpPr/>
          <p:nvPr/>
        </p:nvSpPr>
        <p:spPr>
          <a:xfrm>
            <a:off x="9309735" y="3463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1" name="椭圆 480"/>
          <p:cNvSpPr/>
          <p:nvPr/>
        </p:nvSpPr>
        <p:spPr>
          <a:xfrm>
            <a:off x="9408160" y="4498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2" name="椭圆 481"/>
          <p:cNvSpPr/>
          <p:nvPr/>
        </p:nvSpPr>
        <p:spPr>
          <a:xfrm>
            <a:off x="10347960" y="4371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3" name="椭圆 482"/>
          <p:cNvSpPr/>
          <p:nvPr/>
        </p:nvSpPr>
        <p:spPr>
          <a:xfrm>
            <a:off x="9420860" y="3889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4" name="椭圆 483"/>
          <p:cNvSpPr/>
          <p:nvPr/>
        </p:nvSpPr>
        <p:spPr>
          <a:xfrm>
            <a:off x="9766935" y="3376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5" name="椭圆 484"/>
          <p:cNvSpPr/>
          <p:nvPr/>
        </p:nvSpPr>
        <p:spPr>
          <a:xfrm>
            <a:off x="9893935" y="3503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6" name="椭圆 485"/>
          <p:cNvSpPr/>
          <p:nvPr/>
        </p:nvSpPr>
        <p:spPr>
          <a:xfrm>
            <a:off x="9335135" y="31159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7" name="椭圆 486"/>
          <p:cNvSpPr/>
          <p:nvPr/>
        </p:nvSpPr>
        <p:spPr>
          <a:xfrm>
            <a:off x="974153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8" name="椭圆 487"/>
          <p:cNvSpPr/>
          <p:nvPr/>
        </p:nvSpPr>
        <p:spPr>
          <a:xfrm>
            <a:off x="9382760" y="37306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9" name="椭圆 488"/>
          <p:cNvSpPr/>
          <p:nvPr/>
        </p:nvSpPr>
        <p:spPr>
          <a:xfrm>
            <a:off x="9471660" y="366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0" name="椭圆 489"/>
          <p:cNvSpPr/>
          <p:nvPr/>
        </p:nvSpPr>
        <p:spPr>
          <a:xfrm>
            <a:off x="10224135" y="38195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1" name="椭圆 490"/>
          <p:cNvSpPr/>
          <p:nvPr/>
        </p:nvSpPr>
        <p:spPr>
          <a:xfrm>
            <a:off x="9639935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2" name="椭圆 491"/>
          <p:cNvSpPr/>
          <p:nvPr/>
        </p:nvSpPr>
        <p:spPr>
          <a:xfrm>
            <a:off x="10376535" y="38068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3" name="椭圆 492"/>
          <p:cNvSpPr/>
          <p:nvPr/>
        </p:nvSpPr>
        <p:spPr>
          <a:xfrm>
            <a:off x="9030335" y="2270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4" name="椭圆 493"/>
          <p:cNvSpPr/>
          <p:nvPr/>
        </p:nvSpPr>
        <p:spPr>
          <a:xfrm>
            <a:off x="89890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5" name="椭圆 494"/>
          <p:cNvSpPr/>
          <p:nvPr/>
        </p:nvSpPr>
        <p:spPr>
          <a:xfrm>
            <a:off x="9065260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6" name="椭圆 495"/>
          <p:cNvSpPr/>
          <p:nvPr/>
        </p:nvSpPr>
        <p:spPr>
          <a:xfrm>
            <a:off x="9547860" y="2564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7" name="椭圆 496"/>
          <p:cNvSpPr/>
          <p:nvPr/>
        </p:nvSpPr>
        <p:spPr>
          <a:xfrm>
            <a:off x="9674860" y="2691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8" name="椭圆 497"/>
          <p:cNvSpPr/>
          <p:nvPr/>
        </p:nvSpPr>
        <p:spPr>
          <a:xfrm>
            <a:off x="10122535" y="1957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9" name="椭圆 498"/>
          <p:cNvSpPr/>
          <p:nvPr/>
        </p:nvSpPr>
        <p:spPr>
          <a:xfrm>
            <a:off x="10020935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0" name="椭圆 499"/>
          <p:cNvSpPr/>
          <p:nvPr/>
        </p:nvSpPr>
        <p:spPr>
          <a:xfrm>
            <a:off x="9789160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1" name="椭圆 500"/>
          <p:cNvSpPr/>
          <p:nvPr/>
        </p:nvSpPr>
        <p:spPr>
          <a:xfrm>
            <a:off x="10503535" y="2338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2" name="椭圆 501"/>
          <p:cNvSpPr/>
          <p:nvPr/>
        </p:nvSpPr>
        <p:spPr>
          <a:xfrm>
            <a:off x="10630535" y="2465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3" name="椭圆 502"/>
          <p:cNvSpPr/>
          <p:nvPr/>
        </p:nvSpPr>
        <p:spPr>
          <a:xfrm>
            <a:off x="10122535" y="31578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4" name="椭圆 503"/>
          <p:cNvSpPr/>
          <p:nvPr/>
        </p:nvSpPr>
        <p:spPr>
          <a:xfrm>
            <a:off x="10093960" y="30238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5" name="椭圆 504"/>
          <p:cNvSpPr/>
          <p:nvPr/>
        </p:nvSpPr>
        <p:spPr>
          <a:xfrm>
            <a:off x="10376535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6" name="椭圆 505"/>
          <p:cNvSpPr/>
          <p:nvPr/>
        </p:nvSpPr>
        <p:spPr>
          <a:xfrm>
            <a:off x="10008235" y="28936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7" name="椭圆 506"/>
          <p:cNvSpPr/>
          <p:nvPr/>
        </p:nvSpPr>
        <p:spPr>
          <a:xfrm>
            <a:off x="101225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8" name="椭圆 507"/>
          <p:cNvSpPr/>
          <p:nvPr/>
        </p:nvSpPr>
        <p:spPr>
          <a:xfrm>
            <a:off x="10363835" y="1901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9" name="椭圆 508"/>
          <p:cNvSpPr/>
          <p:nvPr/>
        </p:nvSpPr>
        <p:spPr>
          <a:xfrm>
            <a:off x="96653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0" name="椭圆 509"/>
          <p:cNvSpPr/>
          <p:nvPr/>
        </p:nvSpPr>
        <p:spPr>
          <a:xfrm>
            <a:off x="976376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1" name="椭圆 510"/>
          <p:cNvSpPr/>
          <p:nvPr/>
        </p:nvSpPr>
        <p:spPr>
          <a:xfrm>
            <a:off x="9665335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2" name="椭圆 511"/>
          <p:cNvSpPr/>
          <p:nvPr/>
        </p:nvSpPr>
        <p:spPr>
          <a:xfrm>
            <a:off x="9916160" y="40106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3" name="椭圆 512"/>
          <p:cNvSpPr/>
          <p:nvPr/>
        </p:nvSpPr>
        <p:spPr>
          <a:xfrm>
            <a:off x="9944735" y="3708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4" name="椭圆 513"/>
          <p:cNvSpPr/>
          <p:nvPr/>
        </p:nvSpPr>
        <p:spPr>
          <a:xfrm>
            <a:off x="10059035" y="3863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5" name="文本框 514"/>
          <p:cNvSpPr txBox="1"/>
          <p:nvPr/>
        </p:nvSpPr>
        <p:spPr>
          <a:xfrm>
            <a:off x="5867400" y="5490845"/>
            <a:ext cx="589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LE</a:t>
            </a:r>
            <a:endParaRPr lang="en-US" altLang="zh-CN" sz="2400"/>
          </a:p>
        </p:txBody>
      </p:sp>
      <p:sp>
        <p:nvSpPr>
          <p:cNvPr id="516" name="文本框 515"/>
          <p:cNvSpPr txBox="1"/>
          <p:nvPr/>
        </p:nvSpPr>
        <p:spPr>
          <a:xfrm>
            <a:off x="9941560" y="5490845"/>
            <a:ext cx="917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PCA</a:t>
            </a:r>
            <a:endParaRPr lang="en-US" altLang="zh-CN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2098040" y="2286635"/>
            <a:ext cx="0" cy="25666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3958590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828290" y="2752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58030" y="367284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13660" y="337947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35860" y="289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6920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6920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220" y="18954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220" y="18954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2955290" y="2879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06090" y="31851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07080" y="3025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88890" y="367411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964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30403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950460" y="416052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42890" y="39363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33620" y="35934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3362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316095" y="416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0487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307080" y="32994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17165" y="3152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52730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95529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890645" y="3936365"/>
            <a:ext cx="158115" cy="1581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连接符 41"/>
          <p:cNvCxnSpPr>
            <a:stCxn id="41" idx="5"/>
          </p:cNvCxnSpPr>
          <p:nvPr/>
        </p:nvCxnSpPr>
        <p:spPr>
          <a:xfrm>
            <a:off x="4025900" y="4071620"/>
            <a:ext cx="149860" cy="2266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41" idx="7"/>
          </p:cNvCxnSpPr>
          <p:nvPr/>
        </p:nvCxnSpPr>
        <p:spPr>
          <a:xfrm>
            <a:off x="4025900" y="3959225"/>
            <a:ext cx="454025" cy="15430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1" idx="7"/>
          </p:cNvCxnSpPr>
          <p:nvPr/>
        </p:nvCxnSpPr>
        <p:spPr>
          <a:xfrm flipV="1">
            <a:off x="4025900" y="3884930"/>
            <a:ext cx="682625" cy="742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35" idx="3"/>
          </p:cNvCxnSpPr>
          <p:nvPr/>
        </p:nvCxnSpPr>
        <p:spPr>
          <a:xfrm>
            <a:off x="4012565" y="4004945"/>
            <a:ext cx="428625" cy="32004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1" idx="6"/>
          </p:cNvCxnSpPr>
          <p:nvPr/>
        </p:nvCxnSpPr>
        <p:spPr>
          <a:xfrm flipH="1" flipV="1">
            <a:off x="3185795" y="3787140"/>
            <a:ext cx="862965" cy="2286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 flipV="1">
            <a:off x="3522980" y="3591560"/>
            <a:ext cx="532765" cy="46164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629660" y="4053205"/>
            <a:ext cx="382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0070C0"/>
                </a:solidFill>
              </a:rPr>
              <a:t>M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97730" y="2416810"/>
            <a:ext cx="5772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K=6</a:t>
            </a:r>
            <a:endParaRPr lang="en-US" altLang="zh-CN" sz="2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1470</Words>
  <Application>WPS 演示</Application>
  <PresentationFormat>宽屏</PresentationFormat>
  <Paragraphs>566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116</vt:i4>
      </vt:variant>
      <vt:variant>
        <vt:lpstr>幻灯片标题</vt:lpstr>
      </vt:variant>
      <vt:variant>
        <vt:i4>37</vt:i4>
      </vt:variant>
    </vt:vector>
  </HeadingPairs>
  <TitlesOfParts>
    <vt:vector size="161" baseType="lpstr">
      <vt:lpstr>Arial</vt:lpstr>
      <vt:lpstr>宋体</vt:lpstr>
      <vt:lpstr>Wingdings</vt:lpstr>
      <vt:lpstr>微软雅黑</vt:lpstr>
      <vt:lpstr>Calibri Light</vt:lpstr>
      <vt:lpstr>Calibri</vt:lpstr>
      <vt:lpstr>幼圆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shinneyou</dc:creator>
  <cp:lastModifiedBy>shinneyou</cp:lastModifiedBy>
  <cp:revision>417</cp:revision>
  <dcterms:created xsi:type="dcterms:W3CDTF">2016-12-14T08:46:00Z</dcterms:created>
  <dcterms:modified xsi:type="dcterms:W3CDTF">2017-02-24T02:43:18Z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