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 id="270" r:id="rId16"/>
    <p:sldId id="274" r:id="rId17"/>
    <p:sldId id="272" r:id="rId18"/>
    <p:sldId id="273" r:id="rId19"/>
    <p:sldId id="275" r:id="rId20"/>
    <p:sldId id="278" r:id="rId21"/>
    <p:sldId id="282" r:id="rId22"/>
    <p:sldId id="284" r:id="rId23"/>
    <p:sldId id="283" r:id="rId24"/>
    <p:sldId id="290" r:id="rId25"/>
    <p:sldId id="286" r:id="rId26"/>
    <p:sldId id="289" r:id="rId27"/>
    <p:sldId id="305" r:id="rId28"/>
    <p:sldId id="293" r:id="rId29"/>
    <p:sldId id="294" r:id="rId30"/>
    <p:sldId id="296" r:id="rId31"/>
    <p:sldId id="297" r:id="rId32"/>
    <p:sldId id="298" r:id="rId33"/>
    <p:sldId id="299" r:id="rId34"/>
    <p:sldId id="300" r:id="rId35"/>
    <p:sldId id="301" r:id="rId36"/>
    <p:sldId id="303" r:id="rId37"/>
    <p:sldId id="316" r:id="rId38"/>
    <p:sldId id="302" r:id="rId39"/>
    <p:sldId id="318" r:id="rId40"/>
    <p:sldId id="319" r:id="rId41"/>
    <p:sldId id="320" r:id="rId42"/>
    <p:sldId id="321" r:id="rId43"/>
    <p:sldId id="322" r:id="rId4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image" Target="../media/image18.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4.wmf"/><Relationship Id="rId13" Type="http://schemas.openxmlformats.org/officeDocument/2006/relationships/image" Target="../media/image23.wmf"/><Relationship Id="rId12" Type="http://schemas.openxmlformats.org/officeDocument/2006/relationships/image" Target="../media/image22.wmf"/><Relationship Id="rId11" Type="http://schemas.openxmlformats.org/officeDocument/2006/relationships/image" Target="../media/image21.wmf"/><Relationship Id="rId10" Type="http://schemas.openxmlformats.org/officeDocument/2006/relationships/image" Target="../media/image20.wmf"/><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3.wmf"/><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1.wmf"/><Relationship Id="rId5" Type="http://schemas.openxmlformats.org/officeDocument/2006/relationships/image" Target="../media/image19.wmf"/><Relationship Id="rId4" Type="http://schemas.openxmlformats.org/officeDocument/2006/relationships/image" Target="../media/image23.wmf"/><Relationship Id="rId3"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4.w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4.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2.bin"/><Relationship Id="rId6" Type="http://schemas.openxmlformats.org/officeDocument/2006/relationships/image" Target="../media/image11.wmf"/><Relationship Id="rId5" Type="http://schemas.openxmlformats.org/officeDocument/2006/relationships/oleObject" Target="../embeddings/oleObject31.bin"/><Relationship Id="rId4" Type="http://schemas.openxmlformats.org/officeDocument/2006/relationships/image" Target="../media/image10.wmf"/><Relationship Id="rId3" Type="http://schemas.openxmlformats.org/officeDocument/2006/relationships/oleObject" Target="../embeddings/oleObject30.bin"/><Relationship Id="rId2" Type="http://schemas.openxmlformats.org/officeDocument/2006/relationships/image" Target="../media/image9.wmf"/><Relationship Id="rId10" Type="http://schemas.openxmlformats.org/officeDocument/2006/relationships/vmlDrawing" Target="../drawings/vmlDrawing9.vml"/><Relationship Id="rId1"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6.bin"/><Relationship Id="rId6" Type="http://schemas.openxmlformats.org/officeDocument/2006/relationships/image" Target="../media/image11.wmf"/><Relationship Id="rId5" Type="http://schemas.openxmlformats.org/officeDocument/2006/relationships/oleObject" Target="../embeddings/oleObject35.bin"/><Relationship Id="rId4" Type="http://schemas.openxmlformats.org/officeDocument/2006/relationships/image" Target="../media/image10.wmf"/><Relationship Id="rId3" Type="http://schemas.openxmlformats.org/officeDocument/2006/relationships/oleObject" Target="../embeddings/oleObject34.bin"/><Relationship Id="rId2" Type="http://schemas.openxmlformats.org/officeDocument/2006/relationships/image" Target="../media/image9.wmf"/><Relationship Id="rId10" Type="http://schemas.openxmlformats.org/officeDocument/2006/relationships/vmlDrawing" Target="../drawings/vmlDrawing10.vml"/><Relationship Id="rId1"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40.bin"/><Relationship Id="rId6" Type="http://schemas.openxmlformats.org/officeDocument/2006/relationships/image" Target="../media/image11.wmf"/><Relationship Id="rId5" Type="http://schemas.openxmlformats.org/officeDocument/2006/relationships/oleObject" Target="../embeddings/oleObject39.bin"/><Relationship Id="rId4" Type="http://schemas.openxmlformats.org/officeDocument/2006/relationships/image" Target="../media/image10.wmf"/><Relationship Id="rId3" Type="http://schemas.openxmlformats.org/officeDocument/2006/relationships/oleObject" Target="../embeddings/oleObject38.bin"/><Relationship Id="rId2" Type="http://schemas.openxmlformats.org/officeDocument/2006/relationships/image" Target="../media/image9.wmf"/><Relationship Id="rId10" Type="http://schemas.openxmlformats.org/officeDocument/2006/relationships/vmlDrawing" Target="../drawings/vmlDrawing11.vml"/><Relationship Id="rId1"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2.bin"/><Relationship Id="rId2" Type="http://schemas.openxmlformats.org/officeDocument/2006/relationships/image" Target="../media/image3.wmf"/><Relationship Id="rId1" Type="http://schemas.openxmlformats.org/officeDocument/2006/relationships/oleObject" Target="../embeddings/oleObject41.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4.bin"/><Relationship Id="rId2" Type="http://schemas.openxmlformats.org/officeDocument/2006/relationships/image" Target="../media/image3.wmf"/><Relationship Id="rId1"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6.bin"/><Relationship Id="rId2" Type="http://schemas.openxmlformats.org/officeDocument/2006/relationships/image" Target="../media/image3.wmf"/><Relationship Id="rId1" Type="http://schemas.openxmlformats.org/officeDocument/2006/relationships/oleObject" Target="../embeddings/oleObject45.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8.bin"/><Relationship Id="rId2" Type="http://schemas.openxmlformats.org/officeDocument/2006/relationships/image" Target="../media/image3.wmf"/><Relationship Id="rId1"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wmf"/><Relationship Id="rId7" Type="http://schemas.openxmlformats.org/officeDocument/2006/relationships/oleObject" Target="../embeddings/oleObject53.bin"/><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image" Target="../media/image4.wmf"/><Relationship Id="rId3" Type="http://schemas.openxmlformats.org/officeDocument/2006/relationships/oleObject" Target="../embeddings/oleObject50.bin"/><Relationship Id="rId2" Type="http://schemas.openxmlformats.org/officeDocument/2006/relationships/image" Target="../media/image3.wmf"/><Relationship Id="rId10" Type="http://schemas.openxmlformats.org/officeDocument/2006/relationships/vmlDrawing" Target="../drawings/vmlDrawing16.vml"/><Relationship Id="rId1" Type="http://schemas.openxmlformats.org/officeDocument/2006/relationships/oleObject" Target="../embeddings/oleObject49.bin"/></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6.bin"/><Relationship Id="rId2" Type="http://schemas.openxmlformats.org/officeDocument/2006/relationships/image" Target="../media/image1.wmf"/><Relationship Id="rId1"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14.wmf"/><Relationship Id="rId7" Type="http://schemas.openxmlformats.org/officeDocument/2006/relationships/oleObject" Target="../embeddings/oleObject57.bin"/><Relationship Id="rId6" Type="http://schemas.openxmlformats.org/officeDocument/2006/relationships/image" Target="../media/image13.wmf"/><Relationship Id="rId5" Type="http://schemas.openxmlformats.org/officeDocument/2006/relationships/oleObject" Target="../embeddings/oleObject56.bin"/><Relationship Id="rId4" Type="http://schemas.openxmlformats.org/officeDocument/2006/relationships/image" Target="../media/image4.wmf"/><Relationship Id="rId31" Type="http://schemas.openxmlformats.org/officeDocument/2006/relationships/vmlDrawing" Target="../drawings/vmlDrawing17.vml"/><Relationship Id="rId30" Type="http://schemas.openxmlformats.org/officeDocument/2006/relationships/slideLayout" Target="../slideLayouts/slideLayout2.xml"/><Relationship Id="rId3" Type="http://schemas.openxmlformats.org/officeDocument/2006/relationships/oleObject" Target="../embeddings/oleObject55.bin"/><Relationship Id="rId29" Type="http://schemas.openxmlformats.org/officeDocument/2006/relationships/image" Target="../media/image23.wmf"/><Relationship Id="rId28" Type="http://schemas.openxmlformats.org/officeDocument/2006/relationships/oleObject" Target="../embeddings/oleObject69.bin"/><Relationship Id="rId27" Type="http://schemas.openxmlformats.org/officeDocument/2006/relationships/image" Target="../media/image22.wmf"/><Relationship Id="rId26" Type="http://schemas.openxmlformats.org/officeDocument/2006/relationships/oleObject" Target="../embeddings/oleObject68.bin"/><Relationship Id="rId25" Type="http://schemas.openxmlformats.org/officeDocument/2006/relationships/image" Target="../media/image21.wmf"/><Relationship Id="rId24" Type="http://schemas.openxmlformats.org/officeDocument/2006/relationships/oleObject" Target="../embeddings/oleObject67.bin"/><Relationship Id="rId23" Type="http://schemas.openxmlformats.org/officeDocument/2006/relationships/image" Target="../media/image20.wmf"/><Relationship Id="rId22" Type="http://schemas.openxmlformats.org/officeDocument/2006/relationships/oleObject" Target="../embeddings/oleObject66.bin"/><Relationship Id="rId21" Type="http://schemas.openxmlformats.org/officeDocument/2006/relationships/image" Target="../media/image19.wmf"/><Relationship Id="rId20" Type="http://schemas.openxmlformats.org/officeDocument/2006/relationships/oleObject" Target="../embeddings/oleObject65.bin"/><Relationship Id="rId2" Type="http://schemas.openxmlformats.org/officeDocument/2006/relationships/image" Target="../media/image3.wmf"/><Relationship Id="rId19" Type="http://schemas.openxmlformats.org/officeDocument/2006/relationships/oleObject" Target="../embeddings/oleObject64.bin"/><Relationship Id="rId18" Type="http://schemas.openxmlformats.org/officeDocument/2006/relationships/oleObject" Target="../embeddings/oleObject63.bin"/><Relationship Id="rId17" Type="http://schemas.openxmlformats.org/officeDocument/2006/relationships/oleObject" Target="../embeddings/oleObject62.bin"/><Relationship Id="rId16" Type="http://schemas.openxmlformats.org/officeDocument/2006/relationships/image" Target="../media/image18.wmf"/><Relationship Id="rId15" Type="http://schemas.openxmlformats.org/officeDocument/2006/relationships/oleObject" Target="../embeddings/oleObject61.bin"/><Relationship Id="rId14" Type="http://schemas.openxmlformats.org/officeDocument/2006/relationships/image" Target="../media/image17.wmf"/><Relationship Id="rId13" Type="http://schemas.openxmlformats.org/officeDocument/2006/relationships/oleObject" Target="../embeddings/oleObject60.bin"/><Relationship Id="rId12" Type="http://schemas.openxmlformats.org/officeDocument/2006/relationships/image" Target="../media/image16.wmf"/><Relationship Id="rId11" Type="http://schemas.openxmlformats.org/officeDocument/2006/relationships/oleObject" Target="../embeddings/oleObject59.bin"/><Relationship Id="rId10" Type="http://schemas.openxmlformats.org/officeDocument/2006/relationships/image" Target="../media/image15.wmf"/><Relationship Id="rId1" Type="http://schemas.openxmlformats.org/officeDocument/2006/relationships/oleObject" Target="../embeddings/oleObject54.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72.bin"/><Relationship Id="rId4" Type="http://schemas.openxmlformats.org/officeDocument/2006/relationships/image" Target="../media/image4.wmf"/><Relationship Id="rId3" Type="http://schemas.openxmlformats.org/officeDocument/2006/relationships/oleObject" Target="../embeddings/oleObject71.bin"/><Relationship Id="rId2" Type="http://schemas.openxmlformats.org/officeDocument/2006/relationships/image" Target="../media/image3.wmf"/><Relationship Id="rId1" Type="http://schemas.openxmlformats.org/officeDocument/2006/relationships/oleObject" Target="../embeddings/oleObject70.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19.wmf"/><Relationship Id="rId7" Type="http://schemas.openxmlformats.org/officeDocument/2006/relationships/oleObject" Target="../embeddings/oleObject76.bin"/><Relationship Id="rId6" Type="http://schemas.openxmlformats.org/officeDocument/2006/relationships/image" Target="../media/image13.wmf"/><Relationship Id="rId5" Type="http://schemas.openxmlformats.org/officeDocument/2006/relationships/oleObject" Target="../embeddings/oleObject75.bin"/><Relationship Id="rId4" Type="http://schemas.openxmlformats.org/officeDocument/2006/relationships/image" Target="../media/image4.wmf"/><Relationship Id="rId3" Type="http://schemas.openxmlformats.org/officeDocument/2006/relationships/oleObject" Target="../embeddings/oleObject74.bin"/><Relationship Id="rId2" Type="http://schemas.openxmlformats.org/officeDocument/2006/relationships/image" Target="../media/image3.wmf"/><Relationship Id="rId18" Type="http://schemas.openxmlformats.org/officeDocument/2006/relationships/vmlDrawing" Target="../drawings/vmlDrawing19.vml"/><Relationship Id="rId17" Type="http://schemas.openxmlformats.org/officeDocument/2006/relationships/slideLayout" Target="../slideLayouts/slideLayout2.xml"/><Relationship Id="rId16" Type="http://schemas.openxmlformats.org/officeDocument/2006/relationships/image" Target="../media/image23.wmf"/><Relationship Id="rId15" Type="http://schemas.openxmlformats.org/officeDocument/2006/relationships/oleObject" Target="../embeddings/oleObject80.bin"/><Relationship Id="rId14" Type="http://schemas.openxmlformats.org/officeDocument/2006/relationships/image" Target="../media/image22.wmf"/><Relationship Id="rId13" Type="http://schemas.openxmlformats.org/officeDocument/2006/relationships/oleObject" Target="../embeddings/oleObject79.bin"/><Relationship Id="rId12" Type="http://schemas.openxmlformats.org/officeDocument/2006/relationships/image" Target="../media/image21.wmf"/><Relationship Id="rId11" Type="http://schemas.openxmlformats.org/officeDocument/2006/relationships/oleObject" Target="../embeddings/oleObject78.bin"/><Relationship Id="rId10" Type="http://schemas.openxmlformats.org/officeDocument/2006/relationships/image" Target="../media/image20.wmf"/><Relationship Id="rId1" Type="http://schemas.openxmlformats.org/officeDocument/2006/relationships/oleObject" Target="../embeddings/oleObject73.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23.wmf"/><Relationship Id="rId7" Type="http://schemas.openxmlformats.org/officeDocument/2006/relationships/oleObject" Target="../embeddings/oleObject84.bin"/><Relationship Id="rId6" Type="http://schemas.openxmlformats.org/officeDocument/2006/relationships/image" Target="../media/image13.wmf"/><Relationship Id="rId5" Type="http://schemas.openxmlformats.org/officeDocument/2006/relationships/oleObject" Target="../embeddings/oleObject83.bin"/><Relationship Id="rId4" Type="http://schemas.openxmlformats.org/officeDocument/2006/relationships/image" Target="../media/image3.wmf"/><Relationship Id="rId3" Type="http://schemas.openxmlformats.org/officeDocument/2006/relationships/oleObject" Target="../embeddings/oleObject82.bin"/><Relationship Id="rId23" Type="http://schemas.openxmlformats.org/officeDocument/2006/relationships/vmlDrawing" Target="../drawings/vmlDrawing20.vml"/><Relationship Id="rId22" Type="http://schemas.openxmlformats.org/officeDocument/2006/relationships/slideLayout" Target="../slideLayouts/slideLayout2.xml"/><Relationship Id="rId21" Type="http://schemas.openxmlformats.org/officeDocument/2006/relationships/oleObject" Target="../embeddings/oleObject93.bin"/><Relationship Id="rId20" Type="http://schemas.openxmlformats.org/officeDocument/2006/relationships/oleObject" Target="../embeddings/oleObject92.bin"/><Relationship Id="rId2" Type="http://schemas.openxmlformats.org/officeDocument/2006/relationships/image" Target="../media/image4.wmf"/><Relationship Id="rId19" Type="http://schemas.openxmlformats.org/officeDocument/2006/relationships/oleObject" Target="../embeddings/oleObject91.bin"/><Relationship Id="rId18" Type="http://schemas.openxmlformats.org/officeDocument/2006/relationships/oleObject" Target="../embeddings/oleObject90.bin"/><Relationship Id="rId17" Type="http://schemas.openxmlformats.org/officeDocument/2006/relationships/oleObject" Target="../embeddings/oleObject89.bin"/><Relationship Id="rId16" Type="http://schemas.openxmlformats.org/officeDocument/2006/relationships/image" Target="../media/image25.wmf"/><Relationship Id="rId15" Type="http://schemas.openxmlformats.org/officeDocument/2006/relationships/oleObject" Target="../embeddings/oleObject88.bin"/><Relationship Id="rId14" Type="http://schemas.openxmlformats.org/officeDocument/2006/relationships/image" Target="../media/image24.wmf"/><Relationship Id="rId13" Type="http://schemas.openxmlformats.org/officeDocument/2006/relationships/oleObject" Target="../embeddings/oleObject87.bin"/><Relationship Id="rId12" Type="http://schemas.openxmlformats.org/officeDocument/2006/relationships/image" Target="../media/image21.wmf"/><Relationship Id="rId11" Type="http://schemas.openxmlformats.org/officeDocument/2006/relationships/oleObject" Target="../embeddings/oleObject86.bin"/><Relationship Id="rId10" Type="http://schemas.openxmlformats.org/officeDocument/2006/relationships/image" Target="../media/image19.wmf"/><Relationship Id="rId1" Type="http://schemas.openxmlformats.org/officeDocument/2006/relationships/oleObject" Target="../embeddings/oleObject81.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28.wmf"/><Relationship Id="rId7" Type="http://schemas.openxmlformats.org/officeDocument/2006/relationships/oleObject" Target="../embeddings/oleObject98.bin"/><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image" Target="../media/image27.wmf"/><Relationship Id="rId3" Type="http://schemas.openxmlformats.org/officeDocument/2006/relationships/oleObject" Target="../embeddings/oleObject95.bin"/><Relationship Id="rId2" Type="http://schemas.openxmlformats.org/officeDocument/2006/relationships/image" Target="../media/image26.wmf"/><Relationship Id="rId18" Type="http://schemas.openxmlformats.org/officeDocument/2006/relationships/vmlDrawing" Target="../drawings/vmlDrawing21.vml"/><Relationship Id="rId17" Type="http://schemas.openxmlformats.org/officeDocument/2006/relationships/slideLayout" Target="../slideLayouts/slideLayout2.xml"/><Relationship Id="rId16" Type="http://schemas.openxmlformats.org/officeDocument/2006/relationships/image" Target="../media/image32.wmf"/><Relationship Id="rId15" Type="http://schemas.openxmlformats.org/officeDocument/2006/relationships/oleObject" Target="../embeddings/oleObject102.bin"/><Relationship Id="rId14" Type="http://schemas.openxmlformats.org/officeDocument/2006/relationships/image" Target="../media/image31.wmf"/><Relationship Id="rId13" Type="http://schemas.openxmlformats.org/officeDocument/2006/relationships/oleObject" Target="../embeddings/oleObject101.bin"/><Relationship Id="rId12" Type="http://schemas.openxmlformats.org/officeDocument/2006/relationships/image" Target="../media/image30.wmf"/><Relationship Id="rId11" Type="http://schemas.openxmlformats.org/officeDocument/2006/relationships/oleObject" Target="../embeddings/oleObject100.bin"/><Relationship Id="rId10" Type="http://schemas.openxmlformats.org/officeDocument/2006/relationships/image" Target="../media/image29.wmf"/><Relationship Id="rId1" Type="http://schemas.openxmlformats.org/officeDocument/2006/relationships/oleObject" Target="../embeddings/oleObject94.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37.wmf"/><Relationship Id="rId7" Type="http://schemas.openxmlformats.org/officeDocument/2006/relationships/oleObject" Target="../embeddings/oleObject106.bin"/><Relationship Id="rId6" Type="http://schemas.openxmlformats.org/officeDocument/2006/relationships/image" Target="../media/image36.wmf"/><Relationship Id="rId5" Type="http://schemas.openxmlformats.org/officeDocument/2006/relationships/oleObject" Target="../embeddings/oleObject105.bin"/><Relationship Id="rId4" Type="http://schemas.openxmlformats.org/officeDocument/2006/relationships/image" Target="../media/image35.wmf"/><Relationship Id="rId3" Type="http://schemas.openxmlformats.org/officeDocument/2006/relationships/oleObject" Target="../embeddings/oleObject104.bin"/><Relationship Id="rId2" Type="http://schemas.openxmlformats.org/officeDocument/2006/relationships/image" Target="../media/image34.wmf"/><Relationship Id="rId16" Type="http://schemas.openxmlformats.org/officeDocument/2006/relationships/vmlDrawing" Target="../drawings/vmlDrawing22.vml"/><Relationship Id="rId15" Type="http://schemas.openxmlformats.org/officeDocument/2006/relationships/slideLayout" Target="../slideLayouts/slideLayout2.xml"/><Relationship Id="rId14" Type="http://schemas.openxmlformats.org/officeDocument/2006/relationships/image" Target="../media/image40.wmf"/><Relationship Id="rId13" Type="http://schemas.openxmlformats.org/officeDocument/2006/relationships/oleObject" Target="../embeddings/oleObject109.bin"/><Relationship Id="rId12" Type="http://schemas.openxmlformats.org/officeDocument/2006/relationships/image" Target="../media/image39.wmf"/><Relationship Id="rId11" Type="http://schemas.openxmlformats.org/officeDocument/2006/relationships/oleObject" Target="../embeddings/oleObject108.bin"/><Relationship Id="rId10" Type="http://schemas.openxmlformats.org/officeDocument/2006/relationships/image" Target="../media/image38.wmf"/><Relationship Id="rId1" Type="http://schemas.openxmlformats.org/officeDocument/2006/relationships/oleObject" Target="../embeddings/oleObject10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115.bin"/><Relationship Id="rId7" Type="http://schemas.openxmlformats.org/officeDocument/2006/relationships/image" Target="../media/image41.wmf"/><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oleObject" Target="../embeddings/oleObject112.bin"/><Relationship Id="rId3" Type="http://schemas.openxmlformats.org/officeDocument/2006/relationships/oleObject" Target="../embeddings/oleObject111.bin"/><Relationship Id="rId2" Type="http://schemas.openxmlformats.org/officeDocument/2006/relationships/image" Target="../media/image34.wmf"/><Relationship Id="rId13" Type="http://schemas.openxmlformats.org/officeDocument/2006/relationships/vmlDrawing" Target="../drawings/vmlDrawing23.vml"/><Relationship Id="rId12" Type="http://schemas.openxmlformats.org/officeDocument/2006/relationships/slideLayout" Target="../slideLayouts/slideLayout2.xml"/><Relationship Id="rId11" Type="http://schemas.openxmlformats.org/officeDocument/2006/relationships/image" Target="../media/image43.wmf"/><Relationship Id="rId10" Type="http://schemas.openxmlformats.org/officeDocument/2006/relationships/oleObject" Target="../embeddings/oleObject116.bin"/><Relationship Id="rId1" Type="http://schemas.openxmlformats.org/officeDocument/2006/relationships/oleObject" Target="../embeddings/oleObject110.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8.bin"/><Relationship Id="rId2" Type="http://schemas.openxmlformats.org/officeDocument/2006/relationships/image" Target="../media/image1.wmf"/><Relationship Id="rId1"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48.wmf"/><Relationship Id="rId7" Type="http://schemas.openxmlformats.org/officeDocument/2006/relationships/oleObject" Target="../embeddings/oleObject120.bin"/><Relationship Id="rId6" Type="http://schemas.openxmlformats.org/officeDocument/2006/relationships/image" Target="../media/image47.wmf"/><Relationship Id="rId5" Type="http://schemas.openxmlformats.org/officeDocument/2006/relationships/oleObject" Target="../embeddings/oleObject119.bin"/><Relationship Id="rId4" Type="http://schemas.openxmlformats.org/officeDocument/2006/relationships/image" Target="../media/image46.wmf"/><Relationship Id="rId3" Type="http://schemas.openxmlformats.org/officeDocument/2006/relationships/oleObject" Target="../embeddings/oleObject118.bin"/><Relationship Id="rId24" Type="http://schemas.openxmlformats.org/officeDocument/2006/relationships/vmlDrawing" Target="../drawings/vmlDrawing24.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27.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26.bin"/><Relationship Id="rId18" Type="http://schemas.openxmlformats.org/officeDocument/2006/relationships/image" Target="../media/image53.wmf"/><Relationship Id="rId17" Type="http://schemas.openxmlformats.org/officeDocument/2006/relationships/oleObject" Target="../embeddings/oleObject125.bin"/><Relationship Id="rId16" Type="http://schemas.openxmlformats.org/officeDocument/2006/relationships/image" Target="../media/image52.wmf"/><Relationship Id="rId15" Type="http://schemas.openxmlformats.org/officeDocument/2006/relationships/oleObject" Target="../embeddings/oleObject124.bin"/><Relationship Id="rId14" Type="http://schemas.openxmlformats.org/officeDocument/2006/relationships/image" Target="../media/image51.wmf"/><Relationship Id="rId13" Type="http://schemas.openxmlformats.org/officeDocument/2006/relationships/oleObject" Target="../embeddings/oleObject123.bin"/><Relationship Id="rId12" Type="http://schemas.openxmlformats.org/officeDocument/2006/relationships/image" Target="../media/image50.wmf"/><Relationship Id="rId11" Type="http://schemas.openxmlformats.org/officeDocument/2006/relationships/oleObject" Target="../embeddings/oleObject122.bin"/><Relationship Id="rId10" Type="http://schemas.openxmlformats.org/officeDocument/2006/relationships/image" Target="../media/image49.wmf"/><Relationship Id="rId1" Type="http://schemas.openxmlformats.org/officeDocument/2006/relationships/oleObject" Target="../embeddings/oleObject117.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48.wmf"/><Relationship Id="rId7" Type="http://schemas.openxmlformats.org/officeDocument/2006/relationships/oleObject" Target="../embeddings/oleObject131.bin"/><Relationship Id="rId6" Type="http://schemas.openxmlformats.org/officeDocument/2006/relationships/image" Target="../media/image47.wmf"/><Relationship Id="rId5" Type="http://schemas.openxmlformats.org/officeDocument/2006/relationships/oleObject" Target="../embeddings/oleObject130.bin"/><Relationship Id="rId4" Type="http://schemas.openxmlformats.org/officeDocument/2006/relationships/image" Target="../media/image46.wmf"/><Relationship Id="rId3" Type="http://schemas.openxmlformats.org/officeDocument/2006/relationships/oleObject" Target="../embeddings/oleObject129.bin"/><Relationship Id="rId24" Type="http://schemas.openxmlformats.org/officeDocument/2006/relationships/vmlDrawing" Target="../drawings/vmlDrawing25.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38.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37.bin"/><Relationship Id="rId18" Type="http://schemas.openxmlformats.org/officeDocument/2006/relationships/image" Target="../media/image53.wmf"/><Relationship Id="rId17" Type="http://schemas.openxmlformats.org/officeDocument/2006/relationships/oleObject" Target="../embeddings/oleObject136.bin"/><Relationship Id="rId16" Type="http://schemas.openxmlformats.org/officeDocument/2006/relationships/image" Target="../media/image52.wmf"/><Relationship Id="rId15" Type="http://schemas.openxmlformats.org/officeDocument/2006/relationships/oleObject" Target="../embeddings/oleObject135.bin"/><Relationship Id="rId14" Type="http://schemas.openxmlformats.org/officeDocument/2006/relationships/image" Target="../media/image51.wmf"/><Relationship Id="rId13" Type="http://schemas.openxmlformats.org/officeDocument/2006/relationships/oleObject" Target="../embeddings/oleObject134.bin"/><Relationship Id="rId12" Type="http://schemas.openxmlformats.org/officeDocument/2006/relationships/image" Target="../media/image50.wmf"/><Relationship Id="rId11" Type="http://schemas.openxmlformats.org/officeDocument/2006/relationships/oleObject" Target="../embeddings/oleObject133.bin"/><Relationship Id="rId10" Type="http://schemas.openxmlformats.org/officeDocument/2006/relationships/image" Target="../media/image49.wmf"/><Relationship Id="rId1" Type="http://schemas.openxmlformats.org/officeDocument/2006/relationships/oleObject" Target="../embeddings/oleObject128.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10.bin"/><Relationship Id="rId2" Type="http://schemas.openxmlformats.org/officeDocument/2006/relationships/image" Target="../media/image1.wmf"/><Relationship Id="rId1" Type="http://schemas.openxmlformats.org/officeDocument/2006/relationships/oleObject" Target="../embeddings/oleObject9.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1.xml"/><Relationship Id="rId4" Type="http://schemas.openxmlformats.org/officeDocument/2006/relationships/image" Target="../media/image57.wmf"/><Relationship Id="rId3" Type="http://schemas.openxmlformats.org/officeDocument/2006/relationships/oleObject" Target="../embeddings/oleObject140.bin"/><Relationship Id="rId2" Type="http://schemas.openxmlformats.org/officeDocument/2006/relationships/image" Target="../media/image56.wmf"/><Relationship Id="rId1" Type="http://schemas.openxmlformats.org/officeDocument/2006/relationships/oleObject" Target="../embeddings/oleObject139.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5.wmf"/><Relationship Id="rId7" Type="http://schemas.openxmlformats.org/officeDocument/2006/relationships/oleObject" Target="../embeddings/oleObject15.bin"/><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4.wmf"/><Relationship Id="rId3" Type="http://schemas.openxmlformats.org/officeDocument/2006/relationships/oleObject" Target="../embeddings/oleObject12.bin"/><Relationship Id="rId2" Type="http://schemas.openxmlformats.org/officeDocument/2006/relationships/image" Target="../media/image3.wmf"/><Relationship Id="rId14" Type="http://schemas.openxmlformats.org/officeDocument/2006/relationships/vmlDrawing" Target="../drawings/vmlDrawing5.vml"/><Relationship Id="rId13" Type="http://schemas.openxmlformats.org/officeDocument/2006/relationships/slideLayout" Target="../slideLayouts/slideLayout2.xml"/><Relationship Id="rId12" Type="http://schemas.openxmlformats.org/officeDocument/2006/relationships/image" Target="../media/image6.wmf"/><Relationship Id="rId11" Type="http://schemas.openxmlformats.org/officeDocument/2006/relationships/oleObject" Target="../embeddings/oleObject18.bin"/><Relationship Id="rId10" Type="http://schemas.openxmlformats.org/officeDocument/2006/relationships/oleObject" Target="../embeddings/oleObject17.bin"/><Relationship Id="rId1"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5.wmf"/><Relationship Id="rId7" Type="http://schemas.openxmlformats.org/officeDocument/2006/relationships/oleObject" Target="../embeddings/oleObject23.bin"/><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4.wmf"/><Relationship Id="rId3" Type="http://schemas.openxmlformats.org/officeDocument/2006/relationships/oleObject" Target="../embeddings/oleObject20.bin"/><Relationship Id="rId2" Type="http://schemas.openxmlformats.org/officeDocument/2006/relationships/image" Target="../media/image3.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6.wmf"/><Relationship Id="rId1"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6.bin"/><Relationship Id="rId2" Type="http://schemas.openxmlformats.org/officeDocument/2006/relationships/image" Target="../media/image3.wmf"/><Relationship Id="rId1"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8.bin"/><Relationship Id="rId2" Type="http://schemas.openxmlformats.org/officeDocument/2006/relationships/image" Target="../media/image3.wmf"/><Relationship Id="rId1"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 name="组合 23"/>
          <p:cNvGrpSpPr/>
          <p:nvPr/>
        </p:nvGrpSpPr>
        <p:grpSpPr>
          <a:xfrm>
            <a:off x="486410" y="1519555"/>
            <a:ext cx="5262880" cy="4159250"/>
            <a:chOff x="2155" y="1917"/>
            <a:chExt cx="9173" cy="7181"/>
          </a:xfrm>
        </p:grpSpPr>
        <p:cxnSp>
          <p:nvCxnSpPr>
            <p:cNvPr id="4" name="直接箭头连接符 3"/>
            <p:cNvCxnSpPr/>
            <p:nvPr/>
          </p:nvCxnSpPr>
          <p:spPr>
            <a:xfrm>
              <a:off x="2547" y="8159"/>
              <a:ext cx="850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3224" y="3298"/>
              <a:ext cx="3175"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32" y="3302"/>
              <a:ext cx="83" cy="484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3174" y="5391"/>
              <a:ext cx="5281"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8454" y="5395"/>
              <a:ext cx="1" cy="277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3273" y="4651"/>
              <a:ext cx="1756" cy="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63" y="4643"/>
              <a:ext cx="0" cy="3543"/>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3223" y="6861"/>
              <a:ext cx="3911" cy="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117" y="6861"/>
              <a:ext cx="17" cy="132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263" y="3736"/>
              <a:ext cx="1098" cy="1008"/>
            </a:xfrm>
            <a:prstGeom prst="rect">
              <a:avLst/>
            </a:prstGeom>
            <a:noFill/>
            <a:ln>
              <a:noFill/>
            </a:ln>
          </p:spPr>
          <p:txBody>
            <a:bodyPr wrap="square" rtlCol="0">
              <a:spAutoFit/>
            </a:bodyPr>
            <a:p>
              <a:r>
                <a:rPr lang="en-US" altLang="zh-CN" sz="3200">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1008"/>
            </a:xfrm>
            <a:prstGeom prst="rect">
              <a:avLst/>
            </a:prstGeom>
            <a:noFill/>
            <a:ln>
              <a:noFill/>
            </a:ln>
          </p:spPr>
          <p:txBody>
            <a:bodyPr wrap="square" rtlCol="0">
              <a:spAutoFit/>
            </a:bodyPr>
            <a:p>
              <a:r>
                <a:rPr lang="en-US" altLang="zh-CN" sz="3200">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0627" y="8186"/>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0627" y="8186"/>
                          <a:ext cx="701" cy="912"/>
                        </a:xfrm>
                        <a:prstGeom prst="rect">
                          <a:avLst/>
                        </a:prstGeom>
                      </p:spPr>
                    </p:pic>
                  </p:oleObj>
                </mc:Fallback>
              </mc:AlternateContent>
            </a:graphicData>
          </a:graphic>
        </p:graphicFrame>
      </p:grpSp>
      <p:grpSp>
        <p:nvGrpSpPr>
          <p:cNvPr id="38" name="组合 37"/>
          <p:cNvGrpSpPr/>
          <p:nvPr/>
        </p:nvGrpSpPr>
        <p:grpSpPr>
          <a:xfrm>
            <a:off x="6000750" y="1377950"/>
            <a:ext cx="5784850" cy="4429760"/>
            <a:chOff x="2155" y="1507"/>
            <a:chExt cx="10628" cy="7894"/>
          </a:xfrm>
        </p:grpSpPr>
        <p:cxnSp>
          <p:nvCxnSpPr>
            <p:cNvPr id="39" name="直接箭头连接符 38"/>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4263" y="3736"/>
              <a:ext cx="1098" cy="1040"/>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44" name="文本框 43"/>
            <p:cNvSpPr txBox="1"/>
            <p:nvPr/>
          </p:nvSpPr>
          <p:spPr>
            <a:xfrm>
              <a:off x="5964" y="2232"/>
              <a:ext cx="1461" cy="1040"/>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45" name="对象 44">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46" name="" r:id="rId5" imgW="139700" imgH="165100" progId="Equation.KSEE3">
                    <p:embed/>
                  </p:oleObj>
                </mc:Choice>
                <mc:Fallback>
                  <p:oleObj name="" r:id="rId5"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48" name="" r:id="rId6" imgW="127000" imgH="165100" progId="Equation.KSEE3">
                    <p:embed/>
                  </p:oleObj>
                </mc:Choice>
                <mc:Fallback>
                  <p:oleObj name="" r:id="rId6"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49" name="直接箭头连接符 48"/>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1"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1"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2"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2"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797" y="1507"/>
              <a:ext cx="4534" cy="1472"/>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optimal-hyperplane"/>
          <p:cNvPicPr>
            <a:picLocks noChangeAspect="1"/>
          </p:cNvPicPr>
          <p:nvPr>
            <p:ph idx="1"/>
          </p:nvPr>
        </p:nvPicPr>
        <p:blipFill>
          <a:blip r:embed="rId1"/>
          <a:stretch>
            <a:fillRect/>
          </a:stretch>
        </p:blipFill>
        <p:spPr>
          <a:xfrm>
            <a:off x="8070850" y="1305560"/>
            <a:ext cx="4056380" cy="4003040"/>
          </a:xfrm>
          <a:prstGeom prst="rect">
            <a:avLst/>
          </a:prstGeom>
        </p:spPr>
      </p:pic>
      <p:pic>
        <p:nvPicPr>
          <p:cNvPr id="5" name="图片 4" descr="separating-lines"/>
          <p:cNvPicPr>
            <a:picLocks noChangeAspect="1"/>
          </p:cNvPicPr>
          <p:nvPr/>
        </p:nvPicPr>
        <p:blipFill>
          <a:blip r:embed="rId2"/>
          <a:stretch>
            <a:fillRect/>
          </a:stretch>
        </p:blipFill>
        <p:spPr>
          <a:xfrm>
            <a:off x="16510" y="1338580"/>
            <a:ext cx="4016375" cy="3937000"/>
          </a:xfrm>
          <a:prstGeom prst="rect">
            <a:avLst/>
          </a:prstGeom>
        </p:spPr>
      </p:pic>
      <p:sp>
        <p:nvSpPr>
          <p:cNvPr id="6" name="文本框 5"/>
          <p:cNvSpPr txBox="1"/>
          <p:nvPr/>
        </p:nvSpPr>
        <p:spPr>
          <a:xfrm>
            <a:off x="9558655" y="1329055"/>
            <a:ext cx="770890" cy="460375"/>
          </a:xfrm>
          <a:prstGeom prst="rect">
            <a:avLst/>
          </a:prstGeom>
          <a:noFill/>
        </p:spPr>
        <p:txBody>
          <a:bodyPr wrap="none" rtlCol="0">
            <a:spAutoFit/>
          </a:bodyPr>
          <a:p>
            <a:r>
              <a:rPr lang="en-US" altLang="zh-CN" sz="2400" b="1"/>
              <a:t>SVM</a:t>
            </a:r>
            <a:endParaRPr lang="en-US" altLang="zh-CN" sz="2400" b="1"/>
          </a:p>
        </p:txBody>
      </p:sp>
      <p:pic>
        <p:nvPicPr>
          <p:cNvPr id="7" name="图片 6" descr="separating-lines"/>
          <p:cNvPicPr>
            <a:picLocks noChangeAspect="1"/>
          </p:cNvPicPr>
          <p:nvPr/>
        </p:nvPicPr>
        <p:blipFill>
          <a:blip r:embed="rId2"/>
          <a:stretch>
            <a:fillRect/>
          </a:stretch>
        </p:blipFill>
        <p:spPr>
          <a:xfrm>
            <a:off x="4032885" y="1254125"/>
            <a:ext cx="4102735" cy="4021455"/>
          </a:xfrm>
          <a:prstGeom prst="rect">
            <a:avLst/>
          </a:prstGeom>
        </p:spPr>
      </p:pic>
      <p:sp>
        <p:nvSpPr>
          <p:cNvPr id="8" name="等腰三角形 7"/>
          <p:cNvSpPr/>
          <p:nvPr/>
        </p:nvSpPr>
        <p:spPr>
          <a:xfrm>
            <a:off x="6437630" y="391858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a:off x="10329545" y="398335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 name="组合 50"/>
          <p:cNvGrpSpPr/>
          <p:nvPr/>
        </p:nvGrpSpPr>
        <p:grpSpPr>
          <a:xfrm>
            <a:off x="1837690" y="374015"/>
            <a:ext cx="8200390" cy="5841365"/>
            <a:chOff x="2860" y="152"/>
            <a:chExt cx="12914" cy="9199"/>
          </a:xfrm>
        </p:grpSpPr>
        <p:sp>
          <p:nvSpPr>
            <p:cNvPr id="4" name="圆角矩形 3"/>
            <p:cNvSpPr/>
            <p:nvPr/>
          </p:nvSpPr>
          <p:spPr>
            <a:xfrm>
              <a:off x="7543" y="8208"/>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092" y="2659"/>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093" y="267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a:off x="13324" y="3943"/>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557" y="6684"/>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092" y="7334"/>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H="1">
              <a:off x="9367" y="7334"/>
              <a:ext cx="1" cy="87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圆角矩形 13"/>
            <p:cNvSpPr/>
            <p:nvPr/>
          </p:nvSpPr>
          <p:spPr>
            <a:xfrm>
              <a:off x="7648" y="152"/>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389" y="1299"/>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a:off x="6034" y="3960"/>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a:off x="10407" y="3943"/>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a:off x="2860" y="3943"/>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26" y="2659"/>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089" y="6701"/>
              <a:ext cx="3" cy="651"/>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45" y="413"/>
              <a:ext cx="1888" cy="624"/>
            </a:xfrm>
            <a:prstGeom prst="rect">
              <a:avLst/>
            </a:prstGeom>
            <a:noFill/>
          </p:spPr>
          <p:txBody>
            <a:bodyPr wrap="none" rtlCol="0">
              <a:spAutoFit/>
            </a:bodyPr>
            <a:p>
              <a:r>
                <a:rPr lang="zh-CN" altLang="en-US" sz="2000"/>
                <a:t>原始数据</a:t>
              </a:r>
              <a:endParaRPr lang="zh-CN" altLang="en-US" sz="2000"/>
            </a:p>
          </p:txBody>
        </p:sp>
        <p:sp>
          <p:nvSpPr>
            <p:cNvPr id="32" name="文本框 31"/>
            <p:cNvSpPr txBox="1"/>
            <p:nvPr/>
          </p:nvSpPr>
          <p:spPr>
            <a:xfrm>
              <a:off x="7959" y="8468"/>
              <a:ext cx="3168" cy="624"/>
            </a:xfrm>
            <a:prstGeom prst="rect">
              <a:avLst/>
            </a:prstGeom>
            <a:noFill/>
          </p:spPr>
          <p:txBody>
            <a:bodyPr wrap="square" rtlCol="0">
              <a:spAutoFit/>
            </a:bodyPr>
            <a:p>
              <a:r>
                <a:rPr lang="zh-CN" altLang="en-US" sz="2000">
                  <a:latin typeface="+mn-ea"/>
                </a:rPr>
                <a:t>随机森林（</a:t>
              </a:r>
              <a:r>
                <a:rPr lang="en-US" altLang="zh-CN" sz="2000">
                  <a:latin typeface="+mn-ea"/>
                </a:rPr>
                <a:t>RF</a:t>
              </a:r>
              <a:r>
                <a:rPr lang="zh-CN" altLang="en-US" sz="2000">
                  <a:latin typeface="+mn-ea"/>
                </a:rPr>
                <a:t>）</a:t>
              </a:r>
              <a:endParaRPr lang="zh-CN" altLang="en-US" sz="2000">
                <a:latin typeface="+mn-ea"/>
              </a:endParaRPr>
            </a:p>
          </p:txBody>
        </p:sp>
        <p:sp>
          <p:nvSpPr>
            <p:cNvPr id="33" name="文本框 32"/>
            <p:cNvSpPr txBox="1"/>
            <p:nvPr/>
          </p:nvSpPr>
          <p:spPr>
            <a:xfrm>
              <a:off x="3309" y="4150"/>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674" y="4145"/>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693" y="4145"/>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13" y="4150"/>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178" y="582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178" y="582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677" y="5818"/>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677" y="5818"/>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44" y="5877"/>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44" y="5877"/>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386" y="5853"/>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386" y="5853"/>
                          <a:ext cx="1098" cy="595"/>
                        </a:xfrm>
                        <a:prstGeom prst="rect">
                          <a:avLst/>
                        </a:prstGeom>
                      </p:spPr>
                    </p:pic>
                  </p:oleObj>
                </mc:Fallback>
              </mc:AlternateContent>
            </a:graphicData>
          </a:graphic>
        </p:graphicFrame>
        <p:sp>
          <p:nvSpPr>
            <p:cNvPr id="46" name="文本框 45"/>
            <p:cNvSpPr txBox="1"/>
            <p:nvPr/>
          </p:nvSpPr>
          <p:spPr>
            <a:xfrm>
              <a:off x="9141" y="3960"/>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37" y="5622"/>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367" y="1924"/>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17" y="1438"/>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42" y="1537"/>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grpSp>
      <p:sp>
        <p:nvSpPr>
          <p:cNvPr id="52" name="文本框 51"/>
          <p:cNvSpPr txBox="1"/>
          <p:nvPr/>
        </p:nvSpPr>
        <p:spPr>
          <a:xfrm>
            <a:off x="1837690" y="3991610"/>
            <a:ext cx="944880" cy="396240"/>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3890010" y="3997960"/>
            <a:ext cx="944880" cy="396240"/>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6591300" y="3987800"/>
            <a:ext cx="944880" cy="396240"/>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8502650" y="3976370"/>
            <a:ext cx="944880" cy="396240"/>
          </a:xfrm>
          <a:prstGeom prst="rect">
            <a:avLst/>
          </a:prstGeom>
          <a:noFill/>
        </p:spPr>
        <p:txBody>
          <a:bodyPr wrap="none" rtlCol="0">
            <a:spAutoFit/>
          </a:bodyPr>
          <a:p>
            <a:r>
              <a:rPr lang="zh-CN" altLang="en-US" sz="2000"/>
              <a:t>决策树</a:t>
            </a:r>
            <a:endParaRPr lang="zh-CN" altLang="en-US" sz="2000"/>
          </a:p>
        </p:txBody>
      </p:sp>
      <p:cxnSp>
        <p:nvCxnSpPr>
          <p:cNvPr id="59" name="直接连接符 58"/>
          <p:cNvCxnSpPr>
            <a:stCxn id="20" idx="2"/>
          </p:cNvCxnSpPr>
          <p:nvPr/>
        </p:nvCxnSpPr>
        <p:spPr>
          <a:xfrm>
            <a:off x="4631055" y="4532630"/>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447915" y="4526915"/>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956310" y="308610"/>
            <a:ext cx="8200390" cy="4157980"/>
            <a:chOff x="2894" y="589"/>
            <a:chExt cx="12914" cy="6548"/>
          </a:xfrm>
        </p:grpSpPr>
        <p:cxnSp>
          <p:nvCxnSpPr>
            <p:cNvPr id="6" name="直接连接符 5"/>
            <p:cNvCxnSpPr/>
            <p:nvPr/>
          </p:nvCxnSpPr>
          <p:spPr>
            <a:xfrm flipV="1">
              <a:off x="4126" y="3096"/>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27" y="3113"/>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358" y="4380"/>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423" y="1736"/>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068" y="4397"/>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41" y="4380"/>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894" y="4380"/>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60" y="309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训练数据</a:t>
              </a:r>
              <a:endParaRPr lang="zh-CN" altLang="en-US" sz="2000"/>
            </a:p>
          </p:txBody>
        </p:sp>
        <p:sp>
          <p:nvSpPr>
            <p:cNvPr id="33" name="文本框 32"/>
            <p:cNvSpPr txBox="1"/>
            <p:nvPr/>
          </p:nvSpPr>
          <p:spPr>
            <a:xfrm>
              <a:off x="3343" y="4587"/>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708" y="4582"/>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727" y="4582"/>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47" y="4587"/>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212" y="6260"/>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212" y="6260"/>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711" y="6255"/>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711" y="6255"/>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78" y="6314"/>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78" y="6314"/>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20" y="6290"/>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20" y="6290"/>
                          <a:ext cx="1098" cy="595"/>
                        </a:xfrm>
                        <a:prstGeom prst="rect">
                          <a:avLst/>
                        </a:prstGeom>
                      </p:spPr>
                    </p:pic>
                  </p:oleObj>
                </mc:Fallback>
              </mc:AlternateContent>
            </a:graphicData>
          </a:graphic>
        </p:graphicFrame>
        <p:sp>
          <p:nvSpPr>
            <p:cNvPr id="46" name="文本框 45"/>
            <p:cNvSpPr txBox="1"/>
            <p:nvPr/>
          </p:nvSpPr>
          <p:spPr>
            <a:xfrm>
              <a:off x="9175" y="4397"/>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71" y="6059"/>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401" y="2361"/>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51" y="1875"/>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76" y="1974"/>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sp>
          <p:nvSpPr>
            <p:cNvPr id="52" name="文本框 51"/>
            <p:cNvSpPr txBox="1"/>
            <p:nvPr/>
          </p:nvSpPr>
          <p:spPr>
            <a:xfrm>
              <a:off x="2894" y="6286"/>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26" y="6296"/>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380" y="6280"/>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390" y="6262"/>
              <a:ext cx="1488" cy="624"/>
            </a:xfrm>
            <a:prstGeom prst="rect">
              <a:avLst/>
            </a:prstGeom>
            <a:noFill/>
          </p:spPr>
          <p:txBody>
            <a:bodyPr wrap="none" rtlCol="0">
              <a:spAutoFit/>
            </a:bodyPr>
            <a:p>
              <a:r>
                <a:rPr lang="zh-CN" altLang="en-US" sz="2000"/>
                <a:t>决策树</a:t>
              </a:r>
              <a:endParaRPr lang="zh-CN" altLang="en-US" sz="2000"/>
            </a:p>
          </p:txBody>
        </p:sp>
      </p:grpSp>
      <p:grpSp>
        <p:nvGrpSpPr>
          <p:cNvPr id="55" name="组合 54"/>
          <p:cNvGrpSpPr/>
          <p:nvPr/>
        </p:nvGrpSpPr>
        <p:grpSpPr>
          <a:xfrm>
            <a:off x="10744835" y="231140"/>
            <a:ext cx="293370" cy="4262755"/>
            <a:chOff x="16921" y="364"/>
            <a:chExt cx="462" cy="6713"/>
          </a:xfrm>
        </p:grpSpPr>
        <p:cxnSp>
          <p:nvCxnSpPr>
            <p:cNvPr id="3" name="直接连接符 2"/>
            <p:cNvCxnSpPr/>
            <p:nvPr/>
          </p:nvCxnSpPr>
          <p:spPr>
            <a:xfrm>
              <a:off x="16921" y="381"/>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6921" y="7035"/>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54" idx="0"/>
            </p:cNvCxnSpPr>
            <p:nvPr/>
          </p:nvCxnSpPr>
          <p:spPr>
            <a:xfrm>
              <a:off x="17126" y="364"/>
              <a:ext cx="9" cy="31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54" idx="2"/>
            </p:cNvCxnSpPr>
            <p:nvPr/>
          </p:nvCxnSpPr>
          <p:spPr>
            <a:xfrm>
              <a:off x="17135" y="4109"/>
              <a:ext cx="8" cy="29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10332085" y="2243455"/>
            <a:ext cx="1097280" cy="365760"/>
          </a:xfrm>
          <a:prstGeom prst="rect">
            <a:avLst/>
          </a:prstGeom>
          <a:noFill/>
        </p:spPr>
        <p:txBody>
          <a:bodyPr wrap="none" rtlCol="0">
            <a:spAutoFit/>
          </a:bodyPr>
          <a:p>
            <a:r>
              <a:rPr lang="zh-CN" altLang="en-US"/>
              <a:t>生成森林</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 name="组合 64"/>
          <p:cNvGrpSpPr/>
          <p:nvPr/>
        </p:nvGrpSpPr>
        <p:grpSpPr>
          <a:xfrm>
            <a:off x="1151890" y="379730"/>
            <a:ext cx="8232140" cy="5269865"/>
            <a:chOff x="2941" y="589"/>
            <a:chExt cx="12964" cy="8299"/>
          </a:xfrm>
        </p:grpSpPr>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flipH="1">
              <a:off x="9419" y="1736"/>
              <a:ext cx="4" cy="734"/>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测试数据</a:t>
              </a:r>
              <a:endParaRPr lang="zh-CN" altLang="en-US" sz="2000"/>
            </a:p>
          </p:txBody>
        </p:sp>
        <p:sp>
          <p:nvSpPr>
            <p:cNvPr id="4" name="圆角矩形 3"/>
            <p:cNvSpPr/>
            <p:nvPr/>
          </p:nvSpPr>
          <p:spPr>
            <a:xfrm>
              <a:off x="7556" y="7746"/>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173" y="2470"/>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74" y="2487"/>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405" y="3754"/>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638" y="6495"/>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173" y="7145"/>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9449" y="7145"/>
              <a:ext cx="4" cy="60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115" y="3771"/>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88" y="3754"/>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941" y="3754"/>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707" y="2470"/>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170" y="6512"/>
              <a:ext cx="3" cy="651"/>
            </a:xfrm>
            <a:prstGeom prst="line">
              <a:avLst/>
            </a:prstGeom>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7733" y="8005"/>
              <a:ext cx="3568" cy="624"/>
            </a:xfrm>
            <a:prstGeom prst="rect">
              <a:avLst/>
            </a:prstGeom>
            <a:noFill/>
          </p:spPr>
          <p:txBody>
            <a:bodyPr wrap="square" rtlCol="0">
              <a:spAutoFit/>
            </a:bodyPr>
            <a:p>
              <a:r>
                <a:rPr lang="zh-CN" altLang="en-US" sz="2000">
                  <a:latin typeface="+mn-ea"/>
                </a:rPr>
                <a:t>投票决定分类结果</a:t>
              </a:r>
              <a:endParaRPr lang="zh-CN" altLang="en-US" sz="2000">
                <a:latin typeface="+mn-ea"/>
              </a:endParaRPr>
            </a:p>
          </p:txBody>
        </p:sp>
        <p:graphicFrame>
          <p:nvGraphicFramePr>
            <p:cNvPr id="38" name="对象 37">
              <a:hlinkClick r:id="" action="ppaction://ole?verb="/>
            </p:cNvPr>
            <p:cNvGraphicFramePr>
              <a:graphicFrameLocks noChangeAspect="1"/>
            </p:cNvGraphicFramePr>
            <p:nvPr/>
          </p:nvGraphicFramePr>
          <p:xfrm>
            <a:off x="4343" y="397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343" y="397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811" y="3984"/>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811" y="3984"/>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96" y="3958"/>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96" y="3958"/>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84" y="3984"/>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84" y="3984"/>
                          <a:ext cx="1098" cy="595"/>
                        </a:xfrm>
                        <a:prstGeom prst="rect">
                          <a:avLst/>
                        </a:prstGeom>
                      </p:spPr>
                    </p:pic>
                  </p:oleObj>
                </mc:Fallback>
              </mc:AlternateContent>
            </a:graphicData>
          </a:graphic>
        </p:graphicFrame>
        <p:sp>
          <p:nvSpPr>
            <p:cNvPr id="46" name="文本框 45"/>
            <p:cNvSpPr txBox="1"/>
            <p:nvPr/>
          </p:nvSpPr>
          <p:spPr>
            <a:xfrm>
              <a:off x="9222" y="3771"/>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218" y="5433"/>
              <a:ext cx="651" cy="725"/>
            </a:xfrm>
            <a:prstGeom prst="rect">
              <a:avLst/>
            </a:prstGeom>
            <a:noFill/>
          </p:spPr>
          <p:txBody>
            <a:bodyPr wrap="none" rtlCol="0">
              <a:spAutoFit/>
            </a:bodyPr>
            <a:p>
              <a:r>
                <a:rPr lang="en-US" altLang="zh-CN" sz="2400"/>
                <a:t>...</a:t>
              </a:r>
              <a:endParaRPr lang="en-US" altLang="zh-CN" sz="2400"/>
            </a:p>
          </p:txBody>
        </p:sp>
        <p:sp>
          <p:nvSpPr>
            <p:cNvPr id="52" name="文本框 51"/>
            <p:cNvSpPr txBox="1"/>
            <p:nvPr/>
          </p:nvSpPr>
          <p:spPr>
            <a:xfrm>
              <a:off x="2993" y="3973"/>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73" y="3989"/>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412" y="3956"/>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506" y="3989"/>
              <a:ext cx="1488" cy="624"/>
            </a:xfrm>
            <a:prstGeom prst="rect">
              <a:avLst/>
            </a:prstGeom>
            <a:noFill/>
          </p:spPr>
          <p:txBody>
            <a:bodyPr wrap="none" rtlCol="0">
              <a:spAutoFit/>
            </a:bodyPr>
            <a:p>
              <a:r>
                <a:rPr lang="zh-CN" altLang="en-US" sz="2000"/>
                <a:t>决策树</a:t>
              </a:r>
              <a:endParaRPr lang="zh-CN" altLang="en-US" sz="2000"/>
            </a:p>
          </p:txBody>
        </p:sp>
        <p:sp>
          <p:nvSpPr>
            <p:cNvPr id="3" name="文本框 2"/>
            <p:cNvSpPr txBox="1"/>
            <p:nvPr/>
          </p:nvSpPr>
          <p:spPr>
            <a:xfrm>
              <a:off x="3473"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5" name="文本框 4"/>
            <p:cNvSpPr txBox="1"/>
            <p:nvPr/>
          </p:nvSpPr>
          <p:spPr>
            <a:xfrm>
              <a:off x="6651" y="5665"/>
              <a:ext cx="1376" cy="580"/>
            </a:xfrm>
            <a:prstGeom prst="rect">
              <a:avLst/>
            </a:prstGeom>
            <a:noFill/>
          </p:spPr>
          <p:txBody>
            <a:bodyPr wrap="none" rtlCol="0">
              <a:spAutoFit/>
            </a:bodyPr>
            <a:p>
              <a:r>
                <a:rPr lang="zh-CN" altLang="en-US"/>
                <a:t>类别</a:t>
              </a:r>
              <a:r>
                <a:rPr lang="en-US" altLang="zh-CN"/>
                <a:t>P2</a:t>
              </a:r>
              <a:endParaRPr lang="en-US" altLang="zh-CN"/>
            </a:p>
          </p:txBody>
        </p:sp>
        <p:sp>
          <p:nvSpPr>
            <p:cNvPr id="34" name="文本框 33"/>
            <p:cNvSpPr txBox="1"/>
            <p:nvPr/>
          </p:nvSpPr>
          <p:spPr>
            <a:xfrm>
              <a:off x="11034"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39" name="文本框 38"/>
            <p:cNvSpPr txBox="1"/>
            <p:nvPr/>
          </p:nvSpPr>
          <p:spPr>
            <a:xfrm>
              <a:off x="13941" y="5665"/>
              <a:ext cx="1376" cy="580"/>
            </a:xfrm>
            <a:prstGeom prst="rect">
              <a:avLst/>
            </a:prstGeom>
            <a:noFill/>
          </p:spPr>
          <p:txBody>
            <a:bodyPr wrap="none" rtlCol="0">
              <a:spAutoFit/>
            </a:bodyPr>
            <a:p>
              <a:r>
                <a:rPr lang="zh-CN" altLang="en-US"/>
                <a:t>类别</a:t>
              </a:r>
              <a:r>
                <a:rPr lang="en-US" altLang="zh-CN"/>
                <a:t>P1</a:t>
              </a:r>
              <a:endParaRPr lang="en-US" altLang="zh-CN"/>
            </a:p>
          </p:txBody>
        </p:sp>
        <p:cxnSp>
          <p:nvCxnSpPr>
            <p:cNvPr id="59" name="直接连接符 58"/>
            <p:cNvCxnSpPr/>
            <p:nvPr/>
          </p:nvCxnSpPr>
          <p:spPr>
            <a:xfrm>
              <a:off x="7349"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1722"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10344150" y="217170"/>
            <a:ext cx="1097280" cy="5432425"/>
            <a:chOff x="16630" y="342"/>
            <a:chExt cx="1728" cy="8555"/>
          </a:xfrm>
        </p:grpSpPr>
        <p:cxnSp>
          <p:nvCxnSpPr>
            <p:cNvPr id="60" name="直接连接符 59"/>
            <p:cNvCxnSpPr/>
            <p:nvPr/>
          </p:nvCxnSpPr>
          <p:spPr>
            <a:xfrm>
              <a:off x="17299" y="359"/>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7299" y="8889"/>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17469" y="342"/>
              <a:ext cx="35" cy="394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7486" y="5108"/>
              <a:ext cx="18" cy="378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16630" y="4577"/>
              <a:ext cx="1728" cy="576"/>
            </a:xfrm>
            <a:prstGeom prst="rect">
              <a:avLst/>
            </a:prstGeom>
            <a:noFill/>
          </p:spPr>
          <p:txBody>
            <a:bodyPr wrap="none" rtlCol="0">
              <a:spAutoFit/>
            </a:bodyPr>
            <a:p>
              <a:r>
                <a:rPr lang="zh-CN" altLang="en-US"/>
                <a:t>进行决策</a:t>
              </a: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727835" y="80835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a:off x="3283585" y="1645920"/>
            <a:ext cx="1270" cy="1083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729740" y="272923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706245" y="461010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176010" y="2310765"/>
            <a:ext cx="4296410" cy="161988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6769735" y="464312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143125" y="1014730"/>
            <a:ext cx="2316480" cy="457200"/>
          </a:xfrm>
          <a:prstGeom prst="rect">
            <a:avLst/>
          </a:prstGeom>
          <a:noFill/>
        </p:spPr>
        <p:txBody>
          <a:bodyPr wrap="none" rtlCol="0">
            <a:spAutoFit/>
          </a:bodyPr>
          <a:p>
            <a:r>
              <a:rPr lang="zh-CN" altLang="en-US" sz="2400"/>
              <a:t>获取少数类样本</a:t>
            </a:r>
            <a:endParaRPr lang="zh-CN" altLang="en-US" sz="2400"/>
          </a:p>
        </p:txBody>
      </p:sp>
      <p:sp>
        <p:nvSpPr>
          <p:cNvPr id="12" name="文本框 11"/>
          <p:cNvSpPr txBox="1"/>
          <p:nvPr/>
        </p:nvSpPr>
        <p:spPr>
          <a:xfrm>
            <a:off x="1970405" y="2735580"/>
            <a:ext cx="2621280" cy="822960"/>
          </a:xfrm>
          <a:prstGeom prst="rect">
            <a:avLst/>
          </a:prstGeom>
          <a:noFill/>
        </p:spPr>
        <p:txBody>
          <a:bodyPr wrap="none" rtlCol="0" anchor="t">
            <a:spAutoFit/>
          </a:bodyPr>
          <a:p>
            <a:pPr algn="ctr"/>
            <a:r>
              <a:rPr lang="zh-CN" altLang="en-US" sz="2400">
                <a:sym typeface="+mn-ea"/>
              </a:rPr>
              <a:t>求每个少数类样本</a:t>
            </a:r>
            <a:endParaRPr lang="zh-CN" altLang="en-US" sz="2400">
              <a:sym typeface="+mn-ea"/>
            </a:endParaRPr>
          </a:p>
          <a:p>
            <a:pPr algn="ctr"/>
            <a:r>
              <a:rPr lang="zh-CN" altLang="en-US" sz="2400">
                <a:sym typeface="+mn-ea"/>
              </a:rPr>
              <a:t>的</a:t>
            </a:r>
            <a:r>
              <a:rPr lang="en-US" altLang="zh-CN" sz="2400">
                <a:sym typeface="+mn-ea"/>
              </a:rPr>
              <a:t>k</a:t>
            </a:r>
            <a:r>
              <a:rPr lang="zh-CN" altLang="en-US" sz="2400">
                <a:sym typeface="+mn-ea"/>
              </a:rPr>
              <a:t>个近邻</a:t>
            </a:r>
            <a:endParaRPr lang="zh-CN" altLang="en-US" sz="2400">
              <a:sym typeface="+mn-ea"/>
            </a:endParaRPr>
          </a:p>
        </p:txBody>
      </p:sp>
      <p:sp>
        <p:nvSpPr>
          <p:cNvPr id="13" name="文本框 12"/>
          <p:cNvSpPr txBox="1"/>
          <p:nvPr/>
        </p:nvSpPr>
        <p:spPr>
          <a:xfrm>
            <a:off x="1631950" y="4818380"/>
            <a:ext cx="3230880" cy="457200"/>
          </a:xfrm>
          <a:prstGeom prst="rect">
            <a:avLst/>
          </a:prstGeom>
          <a:noFill/>
        </p:spPr>
        <p:txBody>
          <a:bodyPr wrap="none" rtlCol="0" anchor="t">
            <a:spAutoFit/>
          </a:bodyPr>
          <a:p>
            <a:pPr algn="l"/>
            <a:r>
              <a:rPr lang="zh-CN" altLang="en-US" sz="2400">
                <a:sym typeface="+mn-ea"/>
              </a:rPr>
              <a:t>使用公式合成新的样本</a:t>
            </a:r>
            <a:endParaRPr lang="zh-CN" altLang="en-US" sz="2400">
              <a:sym typeface="+mn-ea"/>
            </a:endParaRPr>
          </a:p>
        </p:txBody>
      </p:sp>
      <p:cxnSp>
        <p:nvCxnSpPr>
          <p:cNvPr id="14" name="直接箭头连接符 13"/>
          <p:cNvCxnSpPr>
            <a:stCxn id="7" idx="3"/>
            <a:endCxn id="10" idx="1"/>
          </p:cNvCxnSpPr>
          <p:nvPr/>
        </p:nvCxnSpPr>
        <p:spPr>
          <a:xfrm>
            <a:off x="4815840" y="5001895"/>
            <a:ext cx="1953895" cy="33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9" idx="1"/>
            <a:endCxn id="6" idx="3"/>
          </p:cNvCxnSpPr>
          <p:nvPr/>
        </p:nvCxnSpPr>
        <p:spPr>
          <a:xfrm flipH="1">
            <a:off x="4839335" y="3121025"/>
            <a:ext cx="13366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0" idx="0"/>
            <a:endCxn id="9" idx="2"/>
          </p:cNvCxnSpPr>
          <p:nvPr/>
        </p:nvCxnSpPr>
        <p:spPr>
          <a:xfrm flipH="1" flipV="1">
            <a:off x="8324215" y="3930650"/>
            <a:ext cx="635" cy="7124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0"/>
            <a:endCxn id="8" idx="2"/>
          </p:cNvCxnSpPr>
          <p:nvPr/>
        </p:nvCxnSpPr>
        <p:spPr>
          <a:xfrm flipV="1">
            <a:off x="8324215" y="1617980"/>
            <a:ext cx="635" cy="692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5264150" y="266382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7014210" y="4610100"/>
            <a:ext cx="2621280" cy="822960"/>
          </a:xfrm>
          <a:prstGeom prst="rect">
            <a:avLst/>
          </a:prstGeom>
          <a:noFill/>
        </p:spPr>
        <p:txBody>
          <a:bodyPr wrap="none" rtlCol="0" anchor="t">
            <a:spAutoFit/>
          </a:bodyPr>
          <a:p>
            <a:pPr algn="ctr"/>
            <a:r>
              <a:rPr lang="zh-CN" altLang="en-US" sz="2400">
                <a:sym typeface="+mn-ea"/>
              </a:rPr>
              <a:t>将合成样本添加到</a:t>
            </a:r>
            <a:endParaRPr lang="zh-CN" altLang="en-US" sz="2400">
              <a:sym typeface="+mn-ea"/>
            </a:endParaRPr>
          </a:p>
          <a:p>
            <a:pPr algn="ctr"/>
            <a:r>
              <a:rPr lang="zh-CN" altLang="en-US" sz="2400">
                <a:sym typeface="+mn-ea"/>
              </a:rPr>
              <a:t>少数类样本中</a:t>
            </a:r>
            <a:endParaRPr lang="zh-CN" altLang="en-US" sz="2400">
              <a:sym typeface="+mn-ea"/>
            </a:endParaRPr>
          </a:p>
        </p:txBody>
      </p:sp>
      <p:sp>
        <p:nvSpPr>
          <p:cNvPr id="20" name="文本框 19"/>
          <p:cNvSpPr txBox="1"/>
          <p:nvPr/>
        </p:nvSpPr>
        <p:spPr>
          <a:xfrm>
            <a:off x="7026275" y="2750820"/>
            <a:ext cx="2621280" cy="822960"/>
          </a:xfrm>
          <a:prstGeom prst="rect">
            <a:avLst/>
          </a:prstGeom>
          <a:noFill/>
        </p:spPr>
        <p:txBody>
          <a:bodyPr wrap="none" rtlCol="0">
            <a:spAutoFit/>
          </a:bodyPr>
          <a:p>
            <a:pPr algn="ctr"/>
            <a:r>
              <a:rPr lang="zh-CN" altLang="en-US" sz="2400"/>
              <a:t>数据集的非平衡率</a:t>
            </a:r>
            <a:endParaRPr lang="zh-CN" altLang="en-US" sz="2400"/>
          </a:p>
          <a:p>
            <a:pPr algn="ctr"/>
            <a:r>
              <a:rPr lang="zh-CN" altLang="en-US" sz="2400"/>
              <a:t>是否小于目标值</a:t>
            </a:r>
            <a:endParaRPr lang="zh-CN" altLang="en-US" sz="2400"/>
          </a:p>
        </p:txBody>
      </p:sp>
      <p:sp>
        <p:nvSpPr>
          <p:cNvPr id="21" name="文本框 20"/>
          <p:cNvSpPr txBox="1"/>
          <p:nvPr/>
        </p:nvSpPr>
        <p:spPr>
          <a:xfrm>
            <a:off x="7035800" y="998220"/>
            <a:ext cx="2316480" cy="457200"/>
          </a:xfrm>
          <a:prstGeom prst="rect">
            <a:avLst/>
          </a:prstGeom>
          <a:noFill/>
        </p:spPr>
        <p:txBody>
          <a:bodyPr wrap="none" rtlCol="0" anchor="t">
            <a:spAutoFit/>
          </a:bodyPr>
          <a:p>
            <a:r>
              <a:rPr lang="zh-CN" altLang="en-US" sz="2400">
                <a:sym typeface="+mn-ea"/>
              </a:rPr>
              <a:t>获得最终数据集</a:t>
            </a:r>
            <a:endParaRPr lang="zh-CN">
              <a:sym typeface="+mn-ea"/>
            </a:endParaRPr>
          </a:p>
        </p:txBody>
      </p:sp>
      <p:cxnSp>
        <p:nvCxnSpPr>
          <p:cNvPr id="22" name="直接箭头连接符 21"/>
          <p:cNvCxnSpPr>
            <a:endCxn id="7" idx="0"/>
          </p:cNvCxnSpPr>
          <p:nvPr/>
        </p:nvCxnSpPr>
        <p:spPr>
          <a:xfrm>
            <a:off x="3251200" y="3515360"/>
            <a:ext cx="10160" cy="10947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8429625" y="1853565"/>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768465" y="78041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990340" y="445833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144010" y="337502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9274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227705" y="38557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574165" cy="27495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233545" y="2471420"/>
            <a:ext cx="257175" cy="91948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338830" y="3467735"/>
            <a:ext cx="805180" cy="44259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1" idx="5"/>
            <a:endCxn id="63" idx="1"/>
          </p:cNvCxnSpPr>
          <p:nvPr/>
        </p:nvCxnSpPr>
        <p:spPr>
          <a:xfrm>
            <a:off x="4255135" y="3467735"/>
            <a:ext cx="1462405" cy="47561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325620" y="276479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84500" y="31813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843655" y="35369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168265" y="3726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575175" y="2129155"/>
            <a:ext cx="381635" cy="398780"/>
          </a:xfrm>
          <a:prstGeom prst="rect">
            <a:avLst/>
          </a:prstGeom>
          <a:noFill/>
        </p:spPr>
        <p:txBody>
          <a:bodyPr wrap="none" rtlCol="0">
            <a:spAutoFit/>
          </a:bodyPr>
          <a:p>
            <a:r>
              <a:rPr lang="en-US" altLang="zh-CN" sz="2000"/>
              <a:t>y</a:t>
            </a:r>
            <a:r>
              <a:rPr lang="en-US" altLang="zh-CN" sz="2000" baseline="-25000"/>
              <a:t>1</a:t>
            </a:r>
            <a:endParaRPr lang="en-US" altLang="zh-CN" sz="2000" baseline="-25000"/>
          </a:p>
        </p:txBody>
      </p:sp>
      <p:sp>
        <p:nvSpPr>
          <p:cNvPr id="18" name="文本框 17"/>
          <p:cNvSpPr txBox="1"/>
          <p:nvPr/>
        </p:nvSpPr>
        <p:spPr>
          <a:xfrm>
            <a:off x="4285615" y="3192145"/>
            <a:ext cx="1633855" cy="398780"/>
          </a:xfrm>
          <a:prstGeom prst="rect">
            <a:avLst/>
          </a:prstGeom>
          <a:noFill/>
        </p:spPr>
        <p:txBody>
          <a:bodyPr wrap="square" rtlCol="0">
            <a:spAutoFit/>
          </a:bodyPr>
          <a:p>
            <a:r>
              <a:rPr lang="en-US" altLang="zh-CN" sz="2000"/>
              <a:t>x(4,3)</a:t>
            </a:r>
            <a:endParaRPr lang="en-US" altLang="zh-CN" sz="2000"/>
          </a:p>
        </p:txBody>
      </p:sp>
      <p:sp>
        <p:nvSpPr>
          <p:cNvPr id="21" name="文本框 20"/>
          <p:cNvSpPr txBox="1"/>
          <p:nvPr/>
        </p:nvSpPr>
        <p:spPr>
          <a:xfrm>
            <a:off x="2207260" y="3061970"/>
            <a:ext cx="381635" cy="398780"/>
          </a:xfrm>
          <a:prstGeom prst="rect">
            <a:avLst/>
          </a:prstGeom>
          <a:noFill/>
        </p:spPr>
        <p:txBody>
          <a:bodyPr wrap="none" rtlCol="0">
            <a:spAutoFit/>
          </a:bodyPr>
          <a:p>
            <a:r>
              <a:rPr lang="en-US" altLang="zh-CN" sz="2000"/>
              <a:t>y</a:t>
            </a:r>
            <a:r>
              <a:rPr lang="en-US" altLang="zh-CN" sz="2000" baseline="-25000"/>
              <a:t>3</a:t>
            </a:r>
            <a:endParaRPr lang="en-US" altLang="zh-CN" sz="2000" baseline="-25000"/>
          </a:p>
        </p:txBody>
      </p:sp>
      <p:sp>
        <p:nvSpPr>
          <p:cNvPr id="22" name="文本框 21"/>
          <p:cNvSpPr txBox="1"/>
          <p:nvPr/>
        </p:nvSpPr>
        <p:spPr>
          <a:xfrm>
            <a:off x="3338830" y="3818890"/>
            <a:ext cx="381635" cy="398780"/>
          </a:xfrm>
          <a:prstGeom prst="rect">
            <a:avLst/>
          </a:prstGeom>
          <a:noFill/>
        </p:spPr>
        <p:txBody>
          <a:bodyPr wrap="none" rtlCol="0">
            <a:spAutoFit/>
          </a:bodyPr>
          <a:p>
            <a:r>
              <a:rPr lang="en-US" altLang="zh-CN" sz="2000"/>
              <a:t>y</a:t>
            </a:r>
            <a:r>
              <a:rPr lang="en-US" altLang="zh-CN" sz="2000" baseline="-25000"/>
              <a:t>2</a:t>
            </a:r>
            <a:endParaRPr lang="en-US" altLang="zh-CN" sz="2000" baseline="-25000"/>
          </a:p>
        </p:txBody>
      </p:sp>
      <p:sp>
        <p:nvSpPr>
          <p:cNvPr id="25" name="文本框 24"/>
          <p:cNvSpPr txBox="1"/>
          <p:nvPr/>
        </p:nvSpPr>
        <p:spPr>
          <a:xfrm>
            <a:off x="5828665" y="3872865"/>
            <a:ext cx="964565" cy="398780"/>
          </a:xfrm>
          <a:prstGeom prst="rect">
            <a:avLst/>
          </a:prstGeom>
          <a:noFill/>
        </p:spPr>
        <p:txBody>
          <a:bodyPr wrap="square" rtlCol="0">
            <a:spAutoFit/>
          </a:bodyPr>
          <a:p>
            <a:r>
              <a:rPr lang="en-US" altLang="zh-CN" sz="2000"/>
              <a:t>y</a:t>
            </a:r>
            <a:r>
              <a:rPr lang="en-US" altLang="zh-CN" sz="2000" baseline="-25000"/>
              <a:t>4</a:t>
            </a:r>
            <a:r>
              <a:rPr lang="en-US" altLang="zh-CN" sz="2000"/>
              <a:t>(7,2)</a:t>
            </a:r>
            <a:endParaRPr lang="en-US" altLang="zh-CN" sz="2000"/>
          </a:p>
        </p:txBody>
      </p:sp>
      <p:sp>
        <p:nvSpPr>
          <p:cNvPr id="29" name="文本框 28"/>
          <p:cNvSpPr txBox="1"/>
          <p:nvPr/>
        </p:nvSpPr>
        <p:spPr>
          <a:xfrm>
            <a:off x="5302885" y="3504565"/>
            <a:ext cx="1179195" cy="368300"/>
          </a:xfrm>
          <a:prstGeom prst="rect">
            <a:avLst/>
          </a:prstGeom>
          <a:noFill/>
        </p:spPr>
        <p:txBody>
          <a:bodyPr wrap="none" rtlCol="0">
            <a:spAutoFit/>
          </a:bodyPr>
          <a:p>
            <a:r>
              <a:rPr lang="en-US" altLang="zh-CN"/>
              <a:t>N</a:t>
            </a:r>
            <a:r>
              <a:rPr lang="en-US" altLang="zh-CN" baseline="-25000"/>
              <a:t>4</a:t>
            </a:r>
            <a:r>
              <a:rPr lang="en-US" altLang="zh-CN"/>
              <a:t>(5.8,2.4)</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30822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9" name="椭圆 18"/>
          <p:cNvSpPr/>
          <p:nvPr/>
        </p:nvSpPr>
        <p:spPr>
          <a:xfrm>
            <a:off x="3675380" y="3265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802380"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3265805"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545205"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426148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4001770"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400113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4131310" y="3373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805555" y="3537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2" name="椭圆 51"/>
          <p:cNvSpPr/>
          <p:nvPr/>
        </p:nvSpPr>
        <p:spPr>
          <a:xfrm>
            <a:off x="3672205" y="27793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185920" y="35375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218305" y="42545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578985" y="40919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2360295" y="45777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672205" y="44691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4" name="直接连接符 63"/>
          <p:cNvCxnSpPr/>
          <p:nvPr/>
        </p:nvCxnSpPr>
        <p:spPr>
          <a:xfrm flipH="1">
            <a:off x="3780790" y="4184650"/>
            <a:ext cx="795655" cy="33909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2" idx="5"/>
            <a:endCxn id="61" idx="1"/>
          </p:cNvCxnSpPr>
          <p:nvPr/>
        </p:nvCxnSpPr>
        <p:spPr>
          <a:xfrm>
            <a:off x="3783330" y="2872105"/>
            <a:ext cx="814705" cy="123571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361180" y="3405505"/>
            <a:ext cx="540385" cy="368300"/>
          </a:xfrm>
          <a:prstGeom prst="rect">
            <a:avLst/>
          </a:prstGeom>
          <a:noFill/>
        </p:spPr>
        <p:txBody>
          <a:bodyPr wrap="square" rtlCol="0">
            <a:spAutoFit/>
          </a:bodyPr>
          <a:p>
            <a:r>
              <a:rPr lang="en-US" altLang="zh-CN" b="1"/>
              <a:t>M</a:t>
            </a:r>
            <a:r>
              <a:rPr lang="en-US" altLang="zh-CN" b="1" baseline="-25000"/>
              <a:t>1</a:t>
            </a:r>
            <a:endParaRPr lang="en-US" altLang="zh-CN" b="1" baseline="-25000"/>
          </a:p>
        </p:txBody>
      </p:sp>
      <p:sp>
        <p:nvSpPr>
          <p:cNvPr id="67" name="文本框 66"/>
          <p:cNvSpPr txBox="1"/>
          <p:nvPr/>
        </p:nvSpPr>
        <p:spPr>
          <a:xfrm>
            <a:off x="4294505" y="4242435"/>
            <a:ext cx="540385" cy="368300"/>
          </a:xfrm>
          <a:prstGeom prst="rect">
            <a:avLst/>
          </a:prstGeom>
          <a:noFill/>
        </p:spPr>
        <p:txBody>
          <a:bodyPr wrap="square" rtlCol="0">
            <a:spAutoFit/>
          </a:bodyPr>
          <a:p>
            <a:r>
              <a:rPr lang="en-US" altLang="zh-CN" b="1"/>
              <a:t>M</a:t>
            </a:r>
            <a:r>
              <a:rPr lang="en-US" altLang="zh-CN" b="1" baseline="-25000"/>
              <a:t>2</a:t>
            </a:r>
            <a:endParaRPr lang="en-US" altLang="zh-CN" b="1" baseline="-25000"/>
          </a:p>
        </p:txBody>
      </p:sp>
      <p:sp>
        <p:nvSpPr>
          <p:cNvPr id="6" name="文本框 5"/>
          <p:cNvSpPr txBox="1"/>
          <p:nvPr/>
        </p:nvSpPr>
        <p:spPr>
          <a:xfrm>
            <a:off x="3775710" y="2519680"/>
            <a:ext cx="540385" cy="368300"/>
          </a:xfrm>
          <a:prstGeom prst="rect">
            <a:avLst/>
          </a:prstGeom>
          <a:noFill/>
        </p:spPr>
        <p:txBody>
          <a:bodyPr wrap="square" rtlCol="0">
            <a:spAutoFit/>
          </a:bodyPr>
          <a:p>
            <a:r>
              <a:rPr lang="en-US" altLang="zh-CN" b="1"/>
              <a:t>Z</a:t>
            </a:r>
            <a:r>
              <a:rPr lang="en-US" altLang="zh-CN" b="1" baseline="-25000"/>
              <a:t>1</a:t>
            </a:r>
            <a:endParaRPr lang="en-US" altLang="zh-CN" b="1" baseline="-25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2536825"/>
            <a:ext cx="21590" cy="23380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64100"/>
            <a:ext cx="2980055" cy="146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4922520" y="486473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4922520" y="486473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855" y="2372995"/>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855" y="2372995"/>
                        <a:ext cx="334645" cy="395605"/>
                      </a:xfrm>
                      <a:prstGeom prst="rect">
                        <a:avLst/>
                      </a:prstGeom>
                    </p:spPr>
                  </p:pic>
                </p:oleObj>
              </mc:Fallback>
            </mc:AlternateContent>
          </a:graphicData>
        </a:graphic>
      </p:graphicFrame>
      <p:sp>
        <p:nvSpPr>
          <p:cNvPr id="19" name="椭圆 18"/>
          <p:cNvSpPr/>
          <p:nvPr/>
        </p:nvSpPr>
        <p:spPr>
          <a:xfrm>
            <a:off x="3359150" y="321056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442970"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2906395"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239770" y="33851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390207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642360" y="3456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364172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3771900" y="3329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446145" y="3493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3706495" y="41021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902710" y="41021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312795" y="44145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512185" y="38277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576320" y="42106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3842385" y="3752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001770" y="43929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33127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3500755" y="36760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3700145" y="367411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椭圆 15"/>
          <p:cNvSpPr/>
          <p:nvPr/>
        </p:nvSpPr>
        <p:spPr>
          <a:xfrm>
            <a:off x="31095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001770"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 name="椭圆 17"/>
          <p:cNvSpPr/>
          <p:nvPr/>
        </p:nvSpPr>
        <p:spPr>
          <a:xfrm>
            <a:off x="2906395" y="3602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椭圆 19"/>
          <p:cNvSpPr/>
          <p:nvPr/>
        </p:nvSpPr>
        <p:spPr>
          <a:xfrm>
            <a:off x="3239770" y="378269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 name="椭圆 20"/>
          <p:cNvSpPr/>
          <p:nvPr/>
        </p:nvSpPr>
        <p:spPr>
          <a:xfrm>
            <a:off x="3182620" y="39935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 name="椭圆 21"/>
          <p:cNvSpPr/>
          <p:nvPr/>
        </p:nvSpPr>
        <p:spPr>
          <a:xfrm>
            <a:off x="267906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 name="椭圆 24"/>
          <p:cNvSpPr/>
          <p:nvPr/>
        </p:nvSpPr>
        <p:spPr>
          <a:xfrm>
            <a:off x="3036570" y="382778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201795"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776220" y="383857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3166745" y="3221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3950970" y="356552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 name="椭圆 31"/>
          <p:cNvSpPr/>
          <p:nvPr/>
        </p:nvSpPr>
        <p:spPr>
          <a:xfrm>
            <a:off x="3296920"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446145" y="439293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3685540" y="382778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4081145"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3871595" y="428434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3427095" y="399351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3771900" y="441452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3370580" y="3709670"/>
            <a:ext cx="685800" cy="409575"/>
          </a:xfrm>
          <a:prstGeom prst="rect">
            <a:avLst/>
          </a:prstGeom>
          <a:noFill/>
          <a:ln w="28575">
            <a:solidFill>
              <a:schemeClr val="tx1"/>
            </a:solidFill>
          </a:ln>
          <a:extLst>
            <a:ext uri="{909E8E84-426E-40DD-AFC4-6F175D3DCCD1}">
              <a14:hiddenFill xmlns:a14="http://schemas.microsoft.com/office/drawing/2010/main">
                <a:solidFill>
                  <a:srgbClr val="00206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490720" y="427164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8931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984500" y="39655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920875" cy="117157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61" idx="0"/>
          </p:cNvCxnSpPr>
          <p:nvPr/>
        </p:nvCxnSpPr>
        <p:spPr>
          <a:xfrm>
            <a:off x="4490720" y="2463800"/>
            <a:ext cx="65405" cy="18078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61" idx="2"/>
          </p:cNvCxnSpPr>
          <p:nvPr/>
        </p:nvCxnSpPr>
        <p:spPr>
          <a:xfrm>
            <a:off x="3114675" y="4001770"/>
            <a:ext cx="1376045" cy="3244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496310" y="406336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73705" y="338518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4458335" y="326580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374640" y="3980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610100" y="3958590"/>
            <a:ext cx="1077595" cy="3784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 name="组合 54"/>
          <p:cNvGrpSpPr/>
          <p:nvPr/>
        </p:nvGrpSpPr>
        <p:grpSpPr>
          <a:xfrm>
            <a:off x="730885" y="1522730"/>
            <a:ext cx="4813300" cy="3977005"/>
            <a:chOff x="2572" y="1469"/>
            <a:chExt cx="7580" cy="626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76"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76"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72" y="146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72" y="146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7" name="组合 76"/>
          <p:cNvGrpSpPr/>
          <p:nvPr/>
        </p:nvGrpSpPr>
        <p:grpSpPr>
          <a:xfrm>
            <a:off x="6092825" y="1516380"/>
            <a:ext cx="4808855" cy="3983355"/>
            <a:chOff x="2505" y="1459"/>
            <a:chExt cx="7573" cy="6273"/>
          </a:xfrm>
        </p:grpSpPr>
        <p:cxnSp>
          <p:nvCxnSpPr>
            <p:cNvPr id="78" name="直接箭头连接符 77"/>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0" name="对象 79">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81"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82" name="对象 81">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83"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84" name="椭圆 83"/>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椭圆 84"/>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椭圆 85"/>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椭圆 87"/>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椭圆 89"/>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椭圆 90"/>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椭圆 91"/>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椭圆 9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椭圆 93"/>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椭圆 94"/>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6" name="对象 95">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97" name="" r:id="rId7" imgW="190500" imgH="190500" progId="Equation.KSEE3">
                    <p:embed/>
                  </p:oleObj>
                </mc:Choice>
                <mc:Fallback>
                  <p:oleObj name="" r:id="rId7" imgW="190500" imgH="190500" progId="Equation.KSEE3">
                    <p:embed/>
                    <p:pic>
                      <p:nvPicPr>
                        <p:cNvPr id="0" name="图片 1025"/>
                        <p:cNvPicPr/>
                        <p:nvPr/>
                      </p:nvPicPr>
                      <p:blipFill>
                        <a:blip r:embed="rId8"/>
                        <a:stretch>
                          <a:fillRect/>
                        </a:stretch>
                      </p:blipFill>
                      <p:spPr>
                        <a:xfrm>
                          <a:off x="4990" y="3393"/>
                          <a:ext cx="613" cy="613"/>
                        </a:xfrm>
                        <a:prstGeom prst="rect">
                          <a:avLst/>
                        </a:prstGeom>
                      </p:spPr>
                    </p:pic>
                  </p:oleObj>
                </mc:Fallback>
              </mc:AlternateContent>
            </a:graphicData>
          </a:graphic>
        </p:graphicFrame>
        <p:sp>
          <p:nvSpPr>
            <p:cNvPr id="98" name="等腰三角形 97"/>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1</a:t>
            </a:r>
            <a:endParaRPr lang="en-US" altLang="zh-CN"/>
          </a:p>
        </p:txBody>
      </p:sp>
      <p:sp>
        <p:nvSpPr>
          <p:cNvPr id="101" name="文本框 100"/>
          <p:cNvSpPr txBox="1"/>
          <p:nvPr/>
        </p:nvSpPr>
        <p:spPr>
          <a:xfrm>
            <a:off x="10218420" y="1670050"/>
            <a:ext cx="298450" cy="368300"/>
          </a:xfrm>
          <a:prstGeom prst="rect">
            <a:avLst/>
          </a:prstGeom>
          <a:noFill/>
        </p:spPr>
        <p:txBody>
          <a:bodyPr wrap="none" rtlCol="0">
            <a:spAutoFit/>
          </a:bodyPr>
          <a:p>
            <a:r>
              <a:rPr lang="en-US" altLang="zh-CN"/>
              <a:t>2</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368425" y="956945"/>
            <a:ext cx="6748145" cy="5012055"/>
            <a:chOff x="2155" y="1507"/>
            <a:chExt cx="10627" cy="7893"/>
          </a:xfrm>
        </p:grpSpPr>
        <p:cxnSp>
          <p:nvCxnSpPr>
            <p:cNvPr id="4" name="直接箭头连接符 3"/>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4263" y="3736"/>
              <a:ext cx="1098" cy="919"/>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919"/>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8" name="直接箭头连接符 7"/>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797" y="1507"/>
              <a:ext cx="4534" cy="72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 name="组合 28"/>
          <p:cNvGrpSpPr/>
          <p:nvPr/>
        </p:nvGrpSpPr>
        <p:grpSpPr>
          <a:xfrm>
            <a:off x="687070" y="1592580"/>
            <a:ext cx="4711065" cy="3991610"/>
            <a:chOff x="2521" y="1429"/>
            <a:chExt cx="7419" cy="6286"/>
          </a:xfrm>
        </p:grpSpPr>
        <p:cxnSp>
          <p:nvCxnSpPr>
            <p:cNvPr id="5" name="直接箭头连接符 4"/>
            <p:cNvCxnSpPr/>
            <p:nvPr/>
          </p:nvCxnSpPr>
          <p:spPr>
            <a:xfrm flipH="1" flipV="1">
              <a:off x="3236" y="1734"/>
              <a:ext cx="34"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36" y="7060"/>
              <a:ext cx="6474" cy="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464" y="7095"/>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464" y="7095"/>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21" y="142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21" y="142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47" y="5934"/>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6196" y="3051"/>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8" idx="4"/>
              <a:endCxn id="54" idx="5"/>
            </p:cNvCxnSpPr>
            <p:nvPr/>
          </p:nvCxnSpPr>
          <p:spPr>
            <a:xfrm flipH="1">
              <a:off x="5775" y="2452"/>
              <a:ext cx="797" cy="11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4" idx="4"/>
              <a:endCxn id="6" idx="1"/>
            </p:cNvCxnSpPr>
            <p:nvPr/>
          </p:nvCxnSpPr>
          <p:spPr>
            <a:xfrm>
              <a:off x="5832" y="3698"/>
              <a:ext cx="625" cy="68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5"/>
              <a:endCxn id="6" idx="1"/>
            </p:cNvCxnSpPr>
            <p:nvPr/>
          </p:nvCxnSpPr>
          <p:spPr>
            <a:xfrm flipH="1">
              <a:off x="6457" y="2427"/>
              <a:ext cx="187" cy="195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6054" y="3393"/>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12" idx="0"/>
            </p:cNvCxnSpPr>
            <p:nvPr/>
          </p:nvCxnSpPr>
          <p:spPr>
            <a:xfrm flipV="1">
              <a:off x="6174" y="2453"/>
              <a:ext cx="453" cy="9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a:endCxn id="6" idx="1"/>
            </p:cNvCxnSpPr>
            <p:nvPr/>
          </p:nvCxnSpPr>
          <p:spPr>
            <a:xfrm>
              <a:off x="6174" y="3615"/>
              <a:ext cx="283" cy="77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368" y="3698"/>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6196" y="3835"/>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6286" y="3264"/>
            <a:ext cx="571" cy="571"/>
          </p:xfrm>
          <a:graphic>
            <a:graphicData uri="http://schemas.openxmlformats.org/presentationml/2006/ole">
              <mc:AlternateContent xmlns:mc="http://schemas.openxmlformats.org/markup-compatibility/2006">
                <mc:Choice xmlns:v="urn:schemas-microsoft-com:vml" Requires="v">
                  <p:oleObj spid="_x0000_s20"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6286" y="3264"/>
                          <a:ext cx="571" cy="571"/>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6742" y="2052"/>
            <a:ext cx="571" cy="571"/>
          </p:xfrm>
          <a:graphic>
            <a:graphicData uri="http://schemas.openxmlformats.org/presentationml/2006/ole">
              <mc:AlternateContent xmlns:mc="http://schemas.openxmlformats.org/markup-compatibility/2006">
                <mc:Choice xmlns:v="urn:schemas-microsoft-com:vml" Requires="v">
                  <p:oleObj spid="_x0000_s22"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6742" y="2052"/>
                          <a:ext cx="571" cy="571"/>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627" y="4189"/>
            <a:ext cx="571" cy="571"/>
          </p:xfrm>
          <a:graphic>
            <a:graphicData uri="http://schemas.openxmlformats.org/presentationml/2006/ole">
              <mc:AlternateContent xmlns:mc="http://schemas.openxmlformats.org/markup-compatibility/2006">
                <mc:Choice xmlns:v="urn:schemas-microsoft-com:vml" Requires="v">
                  <p:oleObj spid="_x0000_s24" name="" r:id="rId11" imgW="177165" imgH="177165" progId="Equation.KSEE3">
                    <p:embed/>
                  </p:oleObj>
                </mc:Choice>
                <mc:Fallback>
                  <p:oleObj name="" r:id="rId11" imgW="177165" imgH="177165" progId="Equation.KSEE3">
                    <p:embed/>
                    <p:pic>
                      <p:nvPicPr>
                        <p:cNvPr id="0" name="图片 1025"/>
                        <p:cNvPicPr/>
                        <p:nvPr/>
                      </p:nvPicPr>
                      <p:blipFill>
                        <a:blip r:embed="rId12"/>
                        <a:stretch>
                          <a:fillRect/>
                        </a:stretch>
                      </p:blipFill>
                      <p:spPr>
                        <a:xfrm>
                          <a:off x="6627" y="4189"/>
                          <a:ext cx="571" cy="571"/>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5668" y="3737"/>
            <a:ext cx="533" cy="571"/>
          </p:xfrm>
          <a:graphic>
            <a:graphicData uri="http://schemas.openxmlformats.org/presentationml/2006/ole">
              <mc:AlternateContent xmlns:mc="http://schemas.openxmlformats.org/markup-compatibility/2006">
                <mc:Choice xmlns:v="urn:schemas-microsoft-com:vml" Requires="v">
                  <p:oleObj spid="_x0000_s26" name="" r:id="rId13" imgW="165100" imgH="177165" progId="Equation.KSEE3">
                    <p:embed/>
                  </p:oleObj>
                </mc:Choice>
                <mc:Fallback>
                  <p:oleObj name="" r:id="rId13" imgW="165100" imgH="177165" progId="Equation.KSEE3">
                    <p:embed/>
                    <p:pic>
                      <p:nvPicPr>
                        <p:cNvPr id="0" name="图片 1025"/>
                        <p:cNvPicPr/>
                        <p:nvPr/>
                      </p:nvPicPr>
                      <p:blipFill>
                        <a:blip r:embed="rId14"/>
                        <a:stretch>
                          <a:fillRect/>
                        </a:stretch>
                      </p:blipFill>
                      <p:spPr>
                        <a:xfrm>
                          <a:off x="5668" y="3737"/>
                          <a:ext cx="533" cy="571"/>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5711" y="2800"/>
            <a:ext cx="492" cy="571"/>
          </p:xfrm>
          <a:graphic>
            <a:graphicData uri="http://schemas.openxmlformats.org/presentationml/2006/ole">
              <mc:AlternateContent xmlns:mc="http://schemas.openxmlformats.org/markup-compatibility/2006">
                <mc:Choice xmlns:v="urn:schemas-microsoft-com:vml" Requires="v">
                  <p:oleObj spid="_x0000_s28" name="" r:id="rId15" imgW="152400" imgH="177165" progId="Equation.KSEE3">
                    <p:embed/>
                  </p:oleObj>
                </mc:Choice>
                <mc:Fallback>
                  <p:oleObj name="" r:id="rId15" imgW="152400" imgH="177165" progId="Equation.KSEE3">
                    <p:embed/>
                    <p:pic>
                      <p:nvPicPr>
                        <p:cNvPr id="0" name="图片 1025"/>
                        <p:cNvPicPr/>
                        <p:nvPr/>
                      </p:nvPicPr>
                      <p:blipFill>
                        <a:blip r:embed="rId16"/>
                        <a:stretch>
                          <a:fillRect/>
                        </a:stretch>
                      </p:blipFill>
                      <p:spPr>
                        <a:xfrm>
                          <a:off x="5711" y="2800"/>
                          <a:ext cx="492" cy="571"/>
                        </a:xfrm>
                        <a:prstGeom prst="rect">
                          <a:avLst/>
                        </a:prstGeom>
                      </p:spPr>
                    </p:pic>
                  </p:oleObj>
                </mc:Fallback>
              </mc:AlternateContent>
            </a:graphicData>
          </a:graphic>
        </p:graphicFrame>
      </p:grpSp>
      <p:grpSp>
        <p:nvGrpSpPr>
          <p:cNvPr id="30" name="组合 29"/>
          <p:cNvGrpSpPr/>
          <p:nvPr/>
        </p:nvGrpSpPr>
        <p:grpSpPr>
          <a:xfrm>
            <a:off x="6158230" y="1634490"/>
            <a:ext cx="4878070" cy="3950335"/>
            <a:chOff x="2538" y="1494"/>
            <a:chExt cx="7682" cy="6221"/>
          </a:xfrm>
        </p:grpSpPr>
        <p:cxnSp>
          <p:nvCxnSpPr>
            <p:cNvPr id="31" name="直接箭头连接符 30"/>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3" name="对象 32">
              <a:hlinkClick r:id="" action="ppaction://ole?verb="/>
            </p:cNvPr>
            <p:cNvGraphicFramePr>
              <a:graphicFrameLocks noChangeAspect="1"/>
            </p:cNvGraphicFramePr>
            <p:nvPr/>
          </p:nvGraphicFramePr>
          <p:xfrm>
            <a:off x="9744" y="7095"/>
            <a:ext cx="477" cy="621"/>
          </p:xfrm>
          <a:graphic>
            <a:graphicData uri="http://schemas.openxmlformats.org/presentationml/2006/ole">
              <mc:AlternateContent xmlns:mc="http://schemas.openxmlformats.org/markup-compatibility/2006">
                <mc:Choice xmlns:v="urn:schemas-microsoft-com:vml" Requires="v">
                  <p:oleObj spid="_x0000_s34" name="" r:id="rId17" imgW="127000" imgH="165100" progId="Equation.KSEE3">
                    <p:embed/>
                  </p:oleObj>
                </mc:Choice>
                <mc:Fallback>
                  <p:oleObj name="" r:id="rId17" imgW="127000" imgH="165100" progId="Equation.KSEE3">
                    <p:embed/>
                    <p:pic>
                      <p:nvPicPr>
                        <p:cNvPr id="0" name="图片 1024"/>
                        <p:cNvPicPr/>
                        <p:nvPr/>
                      </p:nvPicPr>
                      <p:blipFill>
                        <a:blip r:embed="rId2"/>
                        <a:stretch>
                          <a:fillRect/>
                        </a:stretch>
                      </p:blipFill>
                      <p:spPr>
                        <a:xfrm>
                          <a:off x="9744" y="7095"/>
                          <a:ext cx="477" cy="621"/>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2538" y="1494"/>
            <a:ext cx="527" cy="623"/>
          </p:xfrm>
          <a:graphic>
            <a:graphicData uri="http://schemas.openxmlformats.org/presentationml/2006/ole">
              <mc:AlternateContent xmlns:mc="http://schemas.openxmlformats.org/markup-compatibility/2006">
                <mc:Choice xmlns:v="urn:schemas-microsoft-com:vml" Requires="v">
                  <p:oleObj spid="_x0000_s36" name="" r:id="rId18" imgW="139700" imgH="165100" progId="Equation.KSEE3">
                    <p:embed/>
                  </p:oleObj>
                </mc:Choice>
                <mc:Fallback>
                  <p:oleObj name="" r:id="rId18" imgW="139700" imgH="165100" progId="Equation.KSEE3">
                    <p:embed/>
                    <p:pic>
                      <p:nvPicPr>
                        <p:cNvPr id="0" name="图片 1024"/>
                        <p:cNvPicPr/>
                        <p:nvPr/>
                      </p:nvPicPr>
                      <p:blipFill>
                        <a:blip r:embed="rId4"/>
                        <a:stretch>
                          <a:fillRect/>
                        </a:stretch>
                      </p:blipFill>
                      <p:spPr>
                        <a:xfrm>
                          <a:off x="2538" y="1494"/>
                          <a:ext cx="527" cy="623"/>
                        </a:xfrm>
                        <a:prstGeom prst="rect">
                          <a:avLst/>
                        </a:prstGeom>
                      </p:spPr>
                    </p:pic>
                  </p:oleObj>
                </mc:Fallback>
              </mc:AlternateContent>
            </a:graphicData>
          </a:graphic>
        </p:graphicFrame>
        <p:sp>
          <p:nvSpPr>
            <p:cNvPr id="37" name="椭圆 36"/>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7313" y="602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7" name="对象 56">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58" name="" r:id="rId19" imgW="190500" imgH="190500" progId="Equation.KSEE3">
                    <p:embed/>
                  </p:oleObj>
                </mc:Choice>
                <mc:Fallback>
                  <p:oleObj name="" r:id="rId19"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9" name="等腰三角形 58"/>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0" name="直接连接符 59"/>
            <p:cNvCxnSpPr>
              <a:stCxn id="59" idx="5"/>
              <a:endCxn id="37" idx="2"/>
            </p:cNvCxnSpPr>
            <p:nvPr/>
          </p:nvCxnSpPr>
          <p:spPr>
            <a:xfrm flipV="1">
              <a:off x="5775" y="3137"/>
              <a:ext cx="1743" cy="4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45" idx="1"/>
            </p:cNvCxnSpPr>
            <p:nvPr/>
          </p:nvCxnSpPr>
          <p:spPr>
            <a:xfrm>
              <a:off x="5788" y="3618"/>
              <a:ext cx="1555" cy="24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7" idx="4"/>
              <a:endCxn id="45" idx="1"/>
            </p:cNvCxnSpPr>
            <p:nvPr/>
          </p:nvCxnSpPr>
          <p:spPr>
            <a:xfrm flipH="1">
              <a:off x="7343" y="3222"/>
              <a:ext cx="278" cy="28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65" name="菱形 64"/>
            <p:cNvSpPr/>
            <p:nvPr/>
          </p:nvSpPr>
          <p:spPr>
            <a:xfrm>
              <a:off x="6896" y="4189"/>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6" name="直接连接符 65"/>
            <p:cNvCxnSpPr>
              <a:stCxn id="37" idx="3"/>
              <a:endCxn id="65" idx="0"/>
            </p:cNvCxnSpPr>
            <p:nvPr/>
          </p:nvCxnSpPr>
          <p:spPr>
            <a:xfrm flipH="1">
              <a:off x="7016" y="3197"/>
              <a:ext cx="532" cy="99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2"/>
            </p:cNvCxnSpPr>
            <p:nvPr/>
          </p:nvCxnSpPr>
          <p:spPr>
            <a:xfrm>
              <a:off x="7016" y="4411"/>
              <a:ext cx="330" cy="16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68" name="对象 67">
              <a:hlinkClick r:id="" action="ppaction://ole?verb="/>
            </p:cNvPr>
            <p:cNvGraphicFramePr>
              <a:graphicFrameLocks noChangeAspect="1"/>
            </p:cNvGraphicFramePr>
            <p:nvPr/>
          </p:nvGraphicFramePr>
          <p:xfrm>
            <a:off x="6361" y="4014"/>
            <a:ext cx="571" cy="571"/>
          </p:xfrm>
          <a:graphic>
            <a:graphicData uri="http://schemas.openxmlformats.org/presentationml/2006/ole">
              <mc:AlternateContent xmlns:mc="http://schemas.openxmlformats.org/markup-compatibility/2006">
                <mc:Choice xmlns:v="urn:schemas-microsoft-com:vml" Requires="v">
                  <p:oleObj spid="_x0000_s69" name="" r:id="rId20" imgW="177165" imgH="177165" progId="Equation.KSEE3">
                    <p:embed/>
                  </p:oleObj>
                </mc:Choice>
                <mc:Fallback>
                  <p:oleObj name="" r:id="rId20" imgW="177165" imgH="177165" progId="Equation.KSEE3">
                    <p:embed/>
                    <p:pic>
                      <p:nvPicPr>
                        <p:cNvPr id="0" name="图片 1025"/>
                        <p:cNvPicPr/>
                        <p:nvPr/>
                      </p:nvPicPr>
                      <p:blipFill>
                        <a:blip r:embed="rId21"/>
                        <a:stretch>
                          <a:fillRect/>
                        </a:stretch>
                      </p:blipFill>
                      <p:spPr>
                        <a:xfrm>
                          <a:off x="6361" y="4014"/>
                          <a:ext cx="571" cy="571"/>
                        </a:xfrm>
                        <a:prstGeom prst="rect">
                          <a:avLst/>
                        </a:prstGeom>
                      </p:spPr>
                    </p:pic>
                  </p:oleObj>
                </mc:Fallback>
              </mc:AlternateContent>
            </a:graphicData>
          </a:graphic>
        </p:graphicFrame>
        <p:graphicFrame>
          <p:nvGraphicFramePr>
            <p:cNvPr id="70" name="对象 69">
              <a:hlinkClick r:id="" action="ppaction://ole?verb="/>
            </p:cNvPr>
            <p:cNvGraphicFramePr>
              <a:graphicFrameLocks noChangeAspect="1"/>
            </p:cNvGraphicFramePr>
            <p:nvPr/>
          </p:nvGraphicFramePr>
          <p:xfrm>
            <a:off x="7231" y="4706"/>
            <a:ext cx="491" cy="571"/>
          </p:xfrm>
          <a:graphic>
            <a:graphicData uri="http://schemas.openxmlformats.org/presentationml/2006/ole">
              <mc:AlternateContent xmlns:mc="http://schemas.openxmlformats.org/markup-compatibility/2006">
                <mc:Choice xmlns:v="urn:schemas-microsoft-com:vml" Requires="v">
                  <p:oleObj spid="_x0000_s71" name="" r:id="rId22" imgW="152400" imgH="177165" progId="Equation.KSEE3">
                    <p:embed/>
                  </p:oleObj>
                </mc:Choice>
                <mc:Fallback>
                  <p:oleObj name="" r:id="rId22" imgW="152400" imgH="177165" progId="Equation.KSEE3">
                    <p:embed/>
                    <p:pic>
                      <p:nvPicPr>
                        <p:cNvPr id="0" name="图片 1025"/>
                        <p:cNvPicPr/>
                        <p:nvPr/>
                      </p:nvPicPr>
                      <p:blipFill>
                        <a:blip r:embed="rId23"/>
                        <a:stretch>
                          <a:fillRect/>
                        </a:stretch>
                      </p:blipFill>
                      <p:spPr>
                        <a:xfrm>
                          <a:off x="7231" y="4706"/>
                          <a:ext cx="491" cy="571"/>
                        </a:xfrm>
                        <a:prstGeom prst="rect">
                          <a:avLst/>
                        </a:prstGeom>
                      </p:spPr>
                    </p:pic>
                  </p:oleObj>
                </mc:Fallback>
              </mc:AlternateContent>
            </a:graphicData>
          </a:graphic>
        </p:graphicFrame>
        <p:graphicFrame>
          <p:nvGraphicFramePr>
            <p:cNvPr id="72" name="对象 71">
              <a:hlinkClick r:id="" action="ppaction://ole?verb="/>
            </p:cNvPr>
            <p:cNvGraphicFramePr>
              <a:graphicFrameLocks noChangeAspect="1"/>
            </p:cNvGraphicFramePr>
            <p:nvPr/>
          </p:nvGraphicFramePr>
          <p:xfrm>
            <a:off x="6605" y="3546"/>
            <a:ext cx="450" cy="532"/>
          </p:xfrm>
          <a:graphic>
            <a:graphicData uri="http://schemas.openxmlformats.org/presentationml/2006/ole">
              <mc:AlternateContent xmlns:mc="http://schemas.openxmlformats.org/markup-compatibility/2006">
                <mc:Choice xmlns:v="urn:schemas-microsoft-com:vml" Requires="v">
                  <p:oleObj spid="_x0000_s73" name="" r:id="rId24" imgW="139700" imgH="165100" progId="Equation.KSEE3">
                    <p:embed/>
                  </p:oleObj>
                </mc:Choice>
                <mc:Fallback>
                  <p:oleObj name="" r:id="rId24" imgW="139700" imgH="165100" progId="Equation.KSEE3">
                    <p:embed/>
                    <p:pic>
                      <p:nvPicPr>
                        <p:cNvPr id="0" name="图片 1025"/>
                        <p:cNvPicPr/>
                        <p:nvPr/>
                      </p:nvPicPr>
                      <p:blipFill>
                        <a:blip r:embed="rId25"/>
                        <a:stretch>
                          <a:fillRect/>
                        </a:stretch>
                      </p:blipFill>
                      <p:spPr>
                        <a:xfrm>
                          <a:off x="6605" y="3546"/>
                          <a:ext cx="450" cy="532"/>
                        </a:xfrm>
                        <a:prstGeom prst="rect">
                          <a:avLst/>
                        </a:prstGeom>
                      </p:spPr>
                    </p:pic>
                  </p:oleObj>
                </mc:Fallback>
              </mc:AlternateContent>
            </a:graphicData>
          </a:graphic>
        </p:graphicFrame>
        <p:graphicFrame>
          <p:nvGraphicFramePr>
            <p:cNvPr id="74" name="对象 73">
              <a:hlinkClick r:id="" action="ppaction://ole?verb="/>
            </p:cNvPr>
            <p:cNvGraphicFramePr>
              <a:graphicFrameLocks noChangeAspect="1"/>
            </p:cNvGraphicFramePr>
            <p:nvPr/>
          </p:nvGraphicFramePr>
          <p:xfrm>
            <a:off x="6895" y="6037"/>
            <a:ext cx="571" cy="571"/>
          </p:xfrm>
          <a:graphic>
            <a:graphicData uri="http://schemas.openxmlformats.org/presentationml/2006/ole">
              <mc:AlternateContent xmlns:mc="http://schemas.openxmlformats.org/markup-compatibility/2006">
                <mc:Choice xmlns:v="urn:schemas-microsoft-com:vml" Requires="v">
                  <p:oleObj spid="_x0000_s75" name="" r:id="rId26" imgW="177165" imgH="177165" progId="Equation.KSEE3">
                    <p:embed/>
                  </p:oleObj>
                </mc:Choice>
                <mc:Fallback>
                  <p:oleObj name="" r:id="rId26" imgW="177165" imgH="177165" progId="Equation.KSEE3">
                    <p:embed/>
                    <p:pic>
                      <p:nvPicPr>
                        <p:cNvPr id="0" name="图片 1025"/>
                        <p:cNvPicPr/>
                        <p:nvPr/>
                      </p:nvPicPr>
                      <p:blipFill>
                        <a:blip r:embed="rId27"/>
                        <a:stretch>
                          <a:fillRect/>
                        </a:stretch>
                      </p:blipFill>
                      <p:spPr>
                        <a:xfrm>
                          <a:off x="6895" y="6037"/>
                          <a:ext cx="571" cy="571"/>
                        </a:xfrm>
                        <a:prstGeom prst="rect">
                          <a:avLst/>
                        </a:prstGeom>
                      </p:spPr>
                    </p:pic>
                  </p:oleObj>
                </mc:Fallback>
              </mc:AlternateContent>
            </a:graphicData>
          </a:graphic>
        </p:graphicFrame>
        <p:graphicFrame>
          <p:nvGraphicFramePr>
            <p:cNvPr id="76" name="对象 75">
              <a:hlinkClick r:id="" action="ppaction://ole?verb="/>
            </p:cNvPr>
            <p:cNvGraphicFramePr>
              <a:graphicFrameLocks noChangeAspect="1"/>
            </p:cNvGraphicFramePr>
            <p:nvPr/>
          </p:nvGraphicFramePr>
          <p:xfrm>
            <a:off x="7793" y="2664"/>
            <a:ext cx="532" cy="532"/>
          </p:xfrm>
          <a:graphic>
            <a:graphicData uri="http://schemas.openxmlformats.org/presentationml/2006/ole">
              <mc:AlternateContent xmlns:mc="http://schemas.openxmlformats.org/markup-compatibility/2006">
                <mc:Choice xmlns:v="urn:schemas-microsoft-com:vml" Requires="v">
                  <p:oleObj spid="_x0000_s77" name="" r:id="rId28" imgW="165100" imgH="165100" progId="Equation.KSEE3">
                    <p:embed/>
                  </p:oleObj>
                </mc:Choice>
                <mc:Fallback>
                  <p:oleObj name="" r:id="rId28" imgW="165100" imgH="165100" progId="Equation.KSEE3">
                    <p:embed/>
                    <p:pic>
                      <p:nvPicPr>
                        <p:cNvPr id="0" name="图片 1025"/>
                        <p:cNvPicPr/>
                        <p:nvPr/>
                      </p:nvPicPr>
                      <p:blipFill>
                        <a:blip r:embed="rId29"/>
                        <a:stretch>
                          <a:fillRect/>
                        </a:stretch>
                      </p:blipFill>
                      <p:spPr>
                        <a:xfrm>
                          <a:off x="7793" y="2664"/>
                          <a:ext cx="532" cy="532"/>
                        </a:xfrm>
                        <a:prstGeom prst="rect">
                          <a:avLst/>
                        </a:prstGeom>
                      </p:spPr>
                    </p:pic>
                  </p:oleObj>
                </mc:Fallback>
              </mc:AlternateContent>
            </a:graphicData>
          </a:graphic>
        </p:graphicFrame>
        <p:sp>
          <p:nvSpPr>
            <p:cNvPr id="78" name="椭圆 77"/>
            <p:cNvSpPr/>
            <p:nvPr/>
          </p:nvSpPr>
          <p:spPr>
            <a:xfrm>
              <a:off x="7074" y="377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7033" y="490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3</a:t>
            </a:r>
            <a:endParaRPr lang="en-US" altLang="zh-CN"/>
          </a:p>
        </p:txBody>
      </p:sp>
      <p:sp>
        <p:nvSpPr>
          <p:cNvPr id="80" name="文本框 79"/>
          <p:cNvSpPr txBox="1"/>
          <p:nvPr/>
        </p:nvSpPr>
        <p:spPr>
          <a:xfrm>
            <a:off x="10327640" y="1619885"/>
            <a:ext cx="298450" cy="368300"/>
          </a:xfrm>
          <a:prstGeom prst="rect">
            <a:avLst/>
          </a:prstGeom>
          <a:noFill/>
        </p:spPr>
        <p:txBody>
          <a:bodyPr wrap="none" rtlCol="0">
            <a:spAutoFit/>
          </a:bodyPr>
          <a:p>
            <a:r>
              <a:rPr lang="en-US" altLang="zh-CN"/>
              <a:t>4</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590675" y="926465"/>
            <a:ext cx="4808855" cy="3983355"/>
            <a:chOff x="2505" y="1459"/>
            <a:chExt cx="7573" cy="627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54860" y="1111885"/>
            <a:ext cx="32385" cy="34042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505325"/>
            <a:ext cx="4100195" cy="38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187440" y="450532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187440" y="450532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11630" y="948690"/>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11630" y="948690"/>
                        <a:ext cx="334645" cy="395605"/>
                      </a:xfrm>
                      <a:prstGeom prst="rect">
                        <a:avLst/>
                      </a:prstGeom>
                    </p:spPr>
                  </p:pic>
                </p:oleObj>
              </mc:Fallback>
            </mc:AlternateContent>
          </a:graphicData>
        </a:graphic>
      </p:graphicFrame>
      <p:sp>
        <p:nvSpPr>
          <p:cNvPr id="61" name="椭圆 60"/>
          <p:cNvSpPr/>
          <p:nvPr/>
        </p:nvSpPr>
        <p:spPr>
          <a:xfrm>
            <a:off x="477393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52445" y="1720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703320" y="15570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643755" y="2264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4081145" y="27686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107815" y="14484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4643755" y="3823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312795" y="2045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5225415" y="4029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780665" y="23514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3182620" y="26600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23799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3168650" y="2154555"/>
          <a:ext cx="389255" cy="389255"/>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3168650" y="2154555"/>
                        <a:ext cx="389255" cy="389255"/>
                      </a:xfrm>
                      <a:prstGeom prst="rect">
                        <a:avLst/>
                      </a:prstGeom>
                    </p:spPr>
                  </p:pic>
                </p:oleObj>
              </mc:Fallback>
            </mc:AlternateContent>
          </a:graphicData>
        </a:graphic>
      </p:graphicFrame>
      <p:sp>
        <p:nvSpPr>
          <p:cNvPr id="54" name="等腰三角形 53"/>
          <p:cNvSpPr/>
          <p:nvPr/>
        </p:nvSpPr>
        <p:spPr>
          <a:xfrm>
            <a:off x="3557905" y="222567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54" idx="5"/>
            <a:endCxn id="61" idx="2"/>
          </p:cNvCxnSpPr>
          <p:nvPr/>
        </p:nvCxnSpPr>
        <p:spPr>
          <a:xfrm flipV="1">
            <a:off x="3667125" y="1991995"/>
            <a:ext cx="1106805" cy="2952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42" idx="1"/>
          </p:cNvCxnSpPr>
          <p:nvPr/>
        </p:nvCxnSpPr>
        <p:spPr>
          <a:xfrm>
            <a:off x="3675380" y="2297430"/>
            <a:ext cx="987425" cy="154178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1" idx="4"/>
            <a:endCxn id="42" idx="1"/>
          </p:cNvCxnSpPr>
          <p:nvPr/>
        </p:nvCxnSpPr>
        <p:spPr>
          <a:xfrm flipH="1">
            <a:off x="4662805" y="2045970"/>
            <a:ext cx="176530" cy="17932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4378960" y="266001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61" idx="3"/>
            <a:endCxn id="12" idx="0"/>
          </p:cNvCxnSpPr>
          <p:nvPr/>
        </p:nvCxnSpPr>
        <p:spPr>
          <a:xfrm flipH="1">
            <a:off x="4455160" y="2030095"/>
            <a:ext cx="337820" cy="6299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p:cNvCxnSpPr>
          <p:nvPr/>
        </p:nvCxnSpPr>
        <p:spPr>
          <a:xfrm>
            <a:off x="4455160" y="2800985"/>
            <a:ext cx="209550" cy="10191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17" name="对象 16">
            <a:hlinkClick r:id="" action="ppaction://ole?verb="/>
          </p:cNvPr>
          <p:cNvGraphicFramePr>
            <a:graphicFrameLocks noChangeAspect="1"/>
          </p:cNvGraphicFramePr>
          <p:nvPr/>
        </p:nvGraphicFramePr>
        <p:xfrm>
          <a:off x="4039235" y="2548890"/>
          <a:ext cx="362585" cy="362585"/>
        </p:xfrm>
        <a:graphic>
          <a:graphicData uri="http://schemas.openxmlformats.org/presentationml/2006/ole">
            <mc:AlternateContent xmlns:mc="http://schemas.openxmlformats.org/markup-compatibility/2006">
              <mc:Choice xmlns:v="urn:schemas-microsoft-com:vml" Requires="v">
                <p:oleObj spid="_x0000_s18"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4039235" y="2548890"/>
                        <a:ext cx="362585" cy="36258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591685" y="2988310"/>
          <a:ext cx="311785" cy="362585"/>
        </p:xfrm>
        <a:graphic>
          <a:graphicData uri="http://schemas.openxmlformats.org/presentationml/2006/ole">
            <mc:AlternateContent xmlns:mc="http://schemas.openxmlformats.org/markup-compatibility/2006">
              <mc:Choice xmlns:v="urn:schemas-microsoft-com:vml" Requires="v">
                <p:oleObj spid="_x0000_s20" name="" r:id="rId9" imgW="152400" imgH="177165" progId="Equation.KSEE3">
                  <p:embed/>
                </p:oleObj>
              </mc:Choice>
              <mc:Fallback>
                <p:oleObj name="" r:id="rId9" imgW="152400" imgH="177165" progId="Equation.KSEE3">
                  <p:embed/>
                  <p:pic>
                    <p:nvPicPr>
                      <p:cNvPr id="0" name="图片 1025"/>
                      <p:cNvPicPr/>
                      <p:nvPr/>
                    </p:nvPicPr>
                    <p:blipFill>
                      <a:blip r:embed="rId10"/>
                      <a:stretch>
                        <a:fillRect/>
                      </a:stretch>
                    </p:blipFill>
                    <p:spPr>
                      <a:xfrm>
                        <a:off x="4591685" y="2988310"/>
                        <a:ext cx="3117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194175" y="2251710"/>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4194175" y="2251710"/>
                        <a:ext cx="285750" cy="33782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4378325" y="3833495"/>
          <a:ext cx="362585" cy="362585"/>
        </p:xfrm>
        <a:graphic>
          <a:graphicData uri="http://schemas.openxmlformats.org/presentationml/2006/ole">
            <mc:AlternateContent xmlns:mc="http://schemas.openxmlformats.org/markup-compatibility/2006">
              <mc:Choice xmlns:v="urn:schemas-microsoft-com:vml" Requires="v">
                <p:oleObj spid="_x0000_s24" name="" r:id="rId13" imgW="177165" imgH="177165" progId="Equation.KSEE3">
                  <p:embed/>
                </p:oleObj>
              </mc:Choice>
              <mc:Fallback>
                <p:oleObj name="" r:id="rId13" imgW="177165" imgH="177165" progId="Equation.KSEE3">
                  <p:embed/>
                  <p:pic>
                    <p:nvPicPr>
                      <p:cNvPr id="0" name="图片 1025"/>
                      <p:cNvPicPr/>
                      <p:nvPr/>
                    </p:nvPicPr>
                    <p:blipFill>
                      <a:blip r:embed="rId14"/>
                      <a:stretch>
                        <a:fillRect/>
                      </a:stretch>
                    </p:blipFill>
                    <p:spPr>
                      <a:xfrm>
                        <a:off x="4378325" y="3833495"/>
                        <a:ext cx="362585" cy="36258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4948555" y="1691640"/>
          <a:ext cx="337820" cy="337820"/>
        </p:xfrm>
        <a:graphic>
          <a:graphicData uri="http://schemas.openxmlformats.org/presentationml/2006/ole">
            <mc:AlternateContent xmlns:mc="http://schemas.openxmlformats.org/markup-compatibility/2006">
              <mc:Choice xmlns:v="urn:schemas-microsoft-com:vml" Requires="v">
                <p:oleObj spid="_x0000_s26"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4948555" y="1691640"/>
                        <a:ext cx="337820" cy="337820"/>
                      </a:xfrm>
                      <a:prstGeom prst="rect">
                        <a:avLst/>
                      </a:prstGeom>
                    </p:spPr>
                  </p:pic>
                </p:oleObj>
              </mc:Fallback>
            </mc:AlternateContent>
          </a:graphicData>
        </a:graphic>
      </p:graphicFrame>
      <p:sp>
        <p:nvSpPr>
          <p:cNvPr id="27" name="椭圆 26"/>
          <p:cNvSpPr/>
          <p:nvPr/>
        </p:nvSpPr>
        <p:spPr>
          <a:xfrm>
            <a:off x="4491990" y="239776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4465955" y="311531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 name="对象 14">
            <a:hlinkClick r:id="" action="ppaction://ole?verb="/>
          </p:cNvPr>
          <p:cNvGraphicFramePr>
            <a:graphicFrameLocks noChangeAspect="1"/>
          </p:cNvGraphicFramePr>
          <p:nvPr/>
        </p:nvGraphicFramePr>
        <p:xfrm>
          <a:off x="6057900" y="695960"/>
          <a:ext cx="334645" cy="395605"/>
        </p:xfrm>
        <a:graphic>
          <a:graphicData uri="http://schemas.openxmlformats.org/presentationml/2006/ole">
            <mc:AlternateContent xmlns:mc="http://schemas.openxmlformats.org/markup-compatibility/2006">
              <mc:Choice xmlns:v="urn:schemas-microsoft-com:vml" Requires="v">
                <p:oleObj spid="_x0000_s2"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6057900" y="695960"/>
                        <a:ext cx="334645" cy="395605"/>
                      </a:xfrm>
                      <a:prstGeom prst="rect">
                        <a:avLst/>
                      </a:prstGeom>
                    </p:spPr>
                  </p:pic>
                </p:oleObj>
              </mc:Fallback>
            </mc:AlternateContent>
          </a:graphicData>
        </a:graphic>
      </p:graphicFrame>
      <p:cxnSp>
        <p:nvCxnSpPr>
          <p:cNvPr id="5" name="直接箭头连接符 4"/>
          <p:cNvCxnSpPr/>
          <p:nvPr/>
        </p:nvCxnSpPr>
        <p:spPr>
          <a:xfrm flipH="1" flipV="1">
            <a:off x="6475730" y="864235"/>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6504305" y="537781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1677015" y="5377815"/>
          <a:ext cx="302895" cy="394335"/>
        </p:xfrm>
        <a:graphic>
          <a:graphicData uri="http://schemas.openxmlformats.org/presentationml/2006/ole">
            <mc:AlternateContent xmlns:mc="http://schemas.openxmlformats.org/markup-compatibility/2006">
              <mc:Choice xmlns:v="urn:schemas-microsoft-com:vml" Requires="v">
                <p:oleObj spid="_x0000_s1025"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1677015" y="5377815"/>
                        <a:ext cx="302895" cy="394335"/>
                      </a:xfrm>
                      <a:prstGeom prst="rect">
                        <a:avLst/>
                      </a:prstGeom>
                    </p:spPr>
                  </p:pic>
                </p:oleObj>
              </mc:Fallback>
            </mc:AlternateContent>
          </a:graphicData>
        </a:graphic>
      </p:graphicFrame>
      <p:sp>
        <p:nvSpPr>
          <p:cNvPr id="30" name="椭圆 29"/>
          <p:cNvSpPr/>
          <p:nvPr/>
        </p:nvSpPr>
        <p:spPr>
          <a:xfrm>
            <a:off x="8228330" y="47732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8228330" y="16490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7779385" y="18522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777938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4" name="椭圆 33"/>
          <p:cNvSpPr/>
          <p:nvPr/>
        </p:nvSpPr>
        <p:spPr>
          <a:xfrm>
            <a:off x="8736330"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9126855" y="3951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9486265" y="3062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10698480"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8482330" y="4296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8606155" y="3316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19665" y="406019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019665"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10568305" y="41687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8996680" y="48818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8913495" y="16002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7492365"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7492365"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5" name="椭圆 54"/>
          <p:cNvSpPr/>
          <p:nvPr/>
        </p:nvSpPr>
        <p:spPr>
          <a:xfrm>
            <a:off x="9250680" y="1866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6" name="椭圆 55"/>
          <p:cNvSpPr/>
          <p:nvPr/>
        </p:nvSpPr>
        <p:spPr>
          <a:xfrm>
            <a:off x="9735820" y="175768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7" name="椭圆 56"/>
          <p:cNvSpPr/>
          <p:nvPr/>
        </p:nvSpPr>
        <p:spPr>
          <a:xfrm>
            <a:off x="835215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8" name="椭圆 57"/>
          <p:cNvSpPr/>
          <p:nvPr/>
        </p:nvSpPr>
        <p:spPr>
          <a:xfrm>
            <a:off x="8104505"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9" name="椭圆 58"/>
          <p:cNvSpPr/>
          <p:nvPr/>
        </p:nvSpPr>
        <p:spPr>
          <a:xfrm>
            <a:off x="8491855"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0" name="椭圆 59"/>
          <p:cNvSpPr/>
          <p:nvPr/>
        </p:nvSpPr>
        <p:spPr>
          <a:xfrm>
            <a:off x="938720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2" name="椭圆 61"/>
          <p:cNvSpPr/>
          <p:nvPr/>
        </p:nvSpPr>
        <p:spPr>
          <a:xfrm>
            <a:off x="790956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4" name="椭圆 63"/>
          <p:cNvSpPr/>
          <p:nvPr/>
        </p:nvSpPr>
        <p:spPr>
          <a:xfrm>
            <a:off x="8482330"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5" name="椭圆 64"/>
          <p:cNvSpPr/>
          <p:nvPr/>
        </p:nvSpPr>
        <p:spPr>
          <a:xfrm>
            <a:off x="8783320" y="2319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6" name="椭圆 65"/>
          <p:cNvSpPr/>
          <p:nvPr/>
        </p:nvSpPr>
        <p:spPr>
          <a:xfrm>
            <a:off x="9517380"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7" name="椭圆 66"/>
          <p:cNvSpPr/>
          <p:nvPr/>
        </p:nvSpPr>
        <p:spPr>
          <a:xfrm>
            <a:off x="736219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8" name="椭圆 67"/>
          <p:cNvSpPr/>
          <p:nvPr/>
        </p:nvSpPr>
        <p:spPr>
          <a:xfrm>
            <a:off x="9605645" y="14566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9" name="椭圆 68"/>
          <p:cNvSpPr/>
          <p:nvPr/>
        </p:nvSpPr>
        <p:spPr>
          <a:xfrm>
            <a:off x="10019665" y="2101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0" name="椭圆 69"/>
          <p:cNvSpPr/>
          <p:nvPr/>
        </p:nvSpPr>
        <p:spPr>
          <a:xfrm>
            <a:off x="886650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1" name="椭圆 70"/>
          <p:cNvSpPr/>
          <p:nvPr/>
        </p:nvSpPr>
        <p:spPr>
          <a:xfrm>
            <a:off x="7362190"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2" name="椭圆 71"/>
          <p:cNvSpPr/>
          <p:nvPr/>
        </p:nvSpPr>
        <p:spPr>
          <a:xfrm>
            <a:off x="9043670" y="3007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3" name="椭圆 72"/>
          <p:cNvSpPr/>
          <p:nvPr/>
        </p:nvSpPr>
        <p:spPr>
          <a:xfrm>
            <a:off x="7779385"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4" name="椭圆 73"/>
          <p:cNvSpPr/>
          <p:nvPr/>
        </p:nvSpPr>
        <p:spPr>
          <a:xfrm>
            <a:off x="797433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5" name="椭圆 74"/>
          <p:cNvSpPr/>
          <p:nvPr/>
        </p:nvSpPr>
        <p:spPr>
          <a:xfrm>
            <a:off x="940498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6" name="椭圆 75"/>
          <p:cNvSpPr/>
          <p:nvPr/>
        </p:nvSpPr>
        <p:spPr>
          <a:xfrm>
            <a:off x="9126855" y="2247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7" name="椭圆 76"/>
          <p:cNvSpPr/>
          <p:nvPr/>
        </p:nvSpPr>
        <p:spPr>
          <a:xfrm>
            <a:off x="8104505" y="306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8" name="椭圆 77"/>
          <p:cNvSpPr/>
          <p:nvPr/>
        </p:nvSpPr>
        <p:spPr>
          <a:xfrm>
            <a:off x="973391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9" name="椭圆 78"/>
          <p:cNvSpPr/>
          <p:nvPr/>
        </p:nvSpPr>
        <p:spPr>
          <a:xfrm>
            <a:off x="9733915" y="2210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0" name="椭圆 79"/>
          <p:cNvSpPr/>
          <p:nvPr/>
        </p:nvSpPr>
        <p:spPr>
          <a:xfrm>
            <a:off x="990092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1" name="椭圆 80"/>
          <p:cNvSpPr/>
          <p:nvPr/>
        </p:nvSpPr>
        <p:spPr>
          <a:xfrm>
            <a:off x="10149840"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8783320" y="2898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10118090"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10438130"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7779385" y="3208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9043670" y="44126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等腰三角形 86"/>
          <p:cNvSpPr/>
          <p:nvPr/>
        </p:nvSpPr>
        <p:spPr>
          <a:xfrm>
            <a:off x="9605645" y="454215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0" name="直接连接符 89"/>
          <p:cNvCxnSpPr>
            <a:stCxn id="87" idx="0"/>
          </p:cNvCxnSpPr>
          <p:nvPr/>
        </p:nvCxnSpPr>
        <p:spPr>
          <a:xfrm flipH="1" flipV="1">
            <a:off x="9556750" y="3180715"/>
            <a:ext cx="121920" cy="13614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a:endCxn id="87" idx="2"/>
          </p:cNvCxnSpPr>
          <p:nvPr/>
        </p:nvCxnSpPr>
        <p:spPr>
          <a:xfrm flipV="1">
            <a:off x="8358505" y="4664710"/>
            <a:ext cx="1247140" cy="1517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30" idx="7"/>
          </p:cNvCxnSpPr>
          <p:nvPr/>
        </p:nvCxnSpPr>
        <p:spPr>
          <a:xfrm flipV="1">
            <a:off x="8339455" y="3169920"/>
            <a:ext cx="1163320" cy="16192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3" name="菱形 92"/>
          <p:cNvSpPr/>
          <p:nvPr/>
        </p:nvSpPr>
        <p:spPr>
          <a:xfrm>
            <a:off x="9173845" y="419036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6" name="直接连接符 95"/>
          <p:cNvCxnSpPr>
            <a:stCxn id="93" idx="3"/>
          </p:cNvCxnSpPr>
          <p:nvPr/>
        </p:nvCxnSpPr>
        <p:spPr>
          <a:xfrm flipV="1">
            <a:off x="9326245" y="3159125"/>
            <a:ext cx="208915" cy="11017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a:endCxn id="93" idx="1"/>
          </p:cNvCxnSpPr>
          <p:nvPr/>
        </p:nvCxnSpPr>
        <p:spPr>
          <a:xfrm flipV="1">
            <a:off x="8358505" y="4260850"/>
            <a:ext cx="815340" cy="5556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9326245" y="380682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a:off x="8783320" y="440499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01" name="对象 100">
            <a:hlinkClick r:id="" action="ppaction://ole?verb="/>
          </p:cNvPr>
          <p:cNvGraphicFramePr>
            <a:graphicFrameLocks noChangeAspect="1"/>
          </p:cNvGraphicFramePr>
          <p:nvPr/>
        </p:nvGraphicFramePr>
        <p:xfrm>
          <a:off x="9697085" y="4352925"/>
          <a:ext cx="389255" cy="389255"/>
        </p:xfrm>
        <a:graphic>
          <a:graphicData uri="http://schemas.openxmlformats.org/presentationml/2006/ole">
            <mc:AlternateContent xmlns:mc="http://schemas.openxmlformats.org/markup-compatibility/2006">
              <mc:Choice xmlns:v="urn:schemas-microsoft-com:vml" Requires="v">
                <p:oleObj spid="_x0000_s102"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9697085" y="4352925"/>
                        <a:ext cx="389255" cy="38925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9615170" y="2891790"/>
          <a:ext cx="337820" cy="337820"/>
        </p:xfrm>
        <a:graphic>
          <a:graphicData uri="http://schemas.openxmlformats.org/presentationml/2006/ole">
            <mc:AlternateContent xmlns:mc="http://schemas.openxmlformats.org/markup-compatibility/2006">
              <mc:Choice xmlns:v="urn:schemas-microsoft-com:vml" Requires="v">
                <p:oleObj spid="_x0000_s26" name="" r:id="rId7" imgW="165100" imgH="165100" progId="Equation.KSEE3">
                  <p:embed/>
                </p:oleObj>
              </mc:Choice>
              <mc:Fallback>
                <p:oleObj name="" r:id="rId7" imgW="165100" imgH="165100" progId="Equation.KSEE3">
                  <p:embed/>
                  <p:pic>
                    <p:nvPicPr>
                      <p:cNvPr id="0" name="图片 1025"/>
                      <p:cNvPicPr/>
                      <p:nvPr/>
                    </p:nvPicPr>
                    <p:blipFill>
                      <a:blip r:embed="rId8"/>
                      <a:stretch>
                        <a:fillRect/>
                      </a:stretch>
                    </p:blipFill>
                    <p:spPr>
                      <a:xfrm>
                        <a:off x="9615170" y="2891790"/>
                        <a:ext cx="337820" cy="33782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9257030" y="4190365"/>
          <a:ext cx="362585" cy="362585"/>
        </p:xfrm>
        <a:graphic>
          <a:graphicData uri="http://schemas.openxmlformats.org/presentationml/2006/ole">
            <mc:AlternateContent xmlns:mc="http://schemas.openxmlformats.org/markup-compatibility/2006">
              <mc:Choice xmlns:v="urn:schemas-microsoft-com:vml" Requires="v">
                <p:oleObj spid="_x0000_s18"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9257030" y="4190365"/>
                        <a:ext cx="3625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9442450" y="3659505"/>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9442450" y="3659505"/>
                        <a:ext cx="285750" cy="33782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7858760" y="4699000"/>
          <a:ext cx="362585" cy="337820"/>
        </p:xfrm>
        <a:graphic>
          <a:graphicData uri="http://schemas.openxmlformats.org/presentationml/2006/ole">
            <mc:AlternateContent xmlns:mc="http://schemas.openxmlformats.org/markup-compatibility/2006">
              <mc:Choice xmlns:v="urn:schemas-microsoft-com:vml" Requires="v">
                <p:oleObj spid="_x0000_s6" name="" r:id="rId13" imgW="177165" imgH="165100" progId="Equation.KSEE3">
                  <p:embed/>
                </p:oleObj>
              </mc:Choice>
              <mc:Fallback>
                <p:oleObj name="" r:id="rId13" imgW="177165" imgH="165100" progId="Equation.KSEE3">
                  <p:embed/>
                  <p:pic>
                    <p:nvPicPr>
                      <p:cNvPr id="0" name="图片 1025"/>
                      <p:cNvPicPr/>
                      <p:nvPr/>
                    </p:nvPicPr>
                    <p:blipFill>
                      <a:blip r:embed="rId14"/>
                      <a:stretch>
                        <a:fillRect/>
                      </a:stretch>
                    </p:blipFill>
                    <p:spPr>
                      <a:xfrm>
                        <a:off x="7858760" y="4699000"/>
                        <a:ext cx="362585" cy="3378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840470" y="4382770"/>
          <a:ext cx="337820" cy="337820"/>
        </p:xfrm>
        <a:graphic>
          <a:graphicData uri="http://schemas.openxmlformats.org/presentationml/2006/ole">
            <mc:AlternateContent xmlns:mc="http://schemas.openxmlformats.org/markup-compatibility/2006">
              <mc:Choice xmlns:v="urn:schemas-microsoft-com:vml" Requires="v">
                <p:oleObj spid="_x0000_s8"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8840470" y="4382770"/>
                        <a:ext cx="337820" cy="337820"/>
                      </a:xfrm>
                      <a:prstGeom prst="rect">
                        <a:avLst/>
                      </a:prstGeom>
                    </p:spPr>
                  </p:pic>
                </p:oleObj>
              </mc:Fallback>
            </mc:AlternateContent>
          </a:graphicData>
        </a:graphic>
      </p:graphicFrame>
      <p:sp>
        <p:nvSpPr>
          <p:cNvPr id="229" name="椭圆 228"/>
          <p:cNvSpPr/>
          <p:nvPr/>
        </p:nvSpPr>
        <p:spPr>
          <a:xfrm>
            <a:off x="10118090" y="306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160655" y="749935"/>
          <a:ext cx="334645" cy="395605"/>
        </p:xfrm>
        <a:graphic>
          <a:graphicData uri="http://schemas.openxmlformats.org/presentationml/2006/ole">
            <mc:AlternateContent xmlns:mc="http://schemas.openxmlformats.org/markup-compatibility/2006">
              <mc:Choice xmlns:v="urn:schemas-microsoft-com:vml" Requires="v">
                <p:oleObj spid="_x0000_s20" name="" r:id="rId17" imgW="139700" imgH="165100" progId="Equation.KSEE3">
                  <p:embed/>
                </p:oleObj>
              </mc:Choice>
              <mc:Fallback>
                <p:oleObj name="" r:id="rId17" imgW="139700" imgH="165100" progId="Equation.KSEE3">
                  <p:embed/>
                  <p:pic>
                    <p:nvPicPr>
                      <p:cNvPr id="0" name="图片 1024"/>
                      <p:cNvPicPr/>
                      <p:nvPr/>
                    </p:nvPicPr>
                    <p:blipFill>
                      <a:blip r:embed="rId2"/>
                      <a:stretch>
                        <a:fillRect/>
                      </a:stretch>
                    </p:blipFill>
                    <p:spPr>
                      <a:xfrm>
                        <a:off x="160655" y="749935"/>
                        <a:ext cx="334645" cy="395605"/>
                      </a:xfrm>
                      <a:prstGeom prst="rect">
                        <a:avLst/>
                      </a:prstGeom>
                    </p:spPr>
                  </p:pic>
                </p:oleObj>
              </mc:Fallback>
            </mc:AlternateContent>
          </a:graphicData>
        </a:graphic>
      </p:graphicFrame>
      <p:cxnSp>
        <p:nvCxnSpPr>
          <p:cNvPr id="11" name="直接箭头连接符 10"/>
          <p:cNvCxnSpPr/>
          <p:nvPr/>
        </p:nvCxnSpPr>
        <p:spPr>
          <a:xfrm flipH="1" flipV="1">
            <a:off x="610870" y="899160"/>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39445" y="540575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对象 12">
            <a:hlinkClick r:id="" action="ppaction://ole?verb="/>
          </p:cNvPr>
          <p:cNvGraphicFramePr>
            <a:graphicFrameLocks noChangeAspect="1"/>
          </p:cNvGraphicFramePr>
          <p:nvPr/>
        </p:nvGraphicFramePr>
        <p:xfrm>
          <a:off x="5812155" y="5412740"/>
          <a:ext cx="302895" cy="394335"/>
        </p:xfrm>
        <a:graphic>
          <a:graphicData uri="http://schemas.openxmlformats.org/presentationml/2006/ole">
            <mc:AlternateContent xmlns:mc="http://schemas.openxmlformats.org/markup-compatibility/2006">
              <mc:Choice xmlns:v="urn:schemas-microsoft-com:vml" Requires="v">
                <p:oleObj spid="_x0000_s16" name="" r:id="rId18" imgW="127000" imgH="165100" progId="Equation.KSEE3">
                  <p:embed/>
                </p:oleObj>
              </mc:Choice>
              <mc:Fallback>
                <p:oleObj name="" r:id="rId18" imgW="127000" imgH="165100" progId="Equation.KSEE3">
                  <p:embed/>
                  <p:pic>
                    <p:nvPicPr>
                      <p:cNvPr id="0" name="图片 1024"/>
                      <p:cNvPicPr/>
                      <p:nvPr/>
                    </p:nvPicPr>
                    <p:blipFill>
                      <a:blip r:embed="rId4"/>
                      <a:stretch>
                        <a:fillRect/>
                      </a:stretch>
                    </p:blipFill>
                    <p:spPr>
                      <a:xfrm>
                        <a:off x="5812155" y="5412740"/>
                        <a:ext cx="302895" cy="394335"/>
                      </a:xfrm>
                      <a:prstGeom prst="rect">
                        <a:avLst/>
                      </a:prstGeom>
                    </p:spPr>
                  </p:pic>
                </p:oleObj>
              </mc:Fallback>
            </mc:AlternateContent>
          </a:graphicData>
        </a:graphic>
      </p:graphicFrame>
      <p:sp>
        <p:nvSpPr>
          <p:cNvPr id="23" name="椭圆 22"/>
          <p:cNvSpPr/>
          <p:nvPr/>
        </p:nvSpPr>
        <p:spPr>
          <a:xfrm>
            <a:off x="2363470" y="48082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2363470" y="168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1914525" y="18872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191452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871470"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3261995" y="3986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621405" y="3097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4833620"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617470" y="433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741295" y="3351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154805" y="40951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4154805"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703445" y="42037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131820" y="49168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48635" y="163512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1627505"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1627505"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3385820" y="1901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3870960" y="179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248729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5" name="椭圆 104"/>
          <p:cNvSpPr/>
          <p:nvPr/>
        </p:nvSpPr>
        <p:spPr>
          <a:xfrm>
            <a:off x="2239645"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2626995"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352234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204470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2617470"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椭圆 109"/>
          <p:cNvSpPr/>
          <p:nvPr/>
        </p:nvSpPr>
        <p:spPr>
          <a:xfrm>
            <a:off x="2918460" y="2353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1" name="椭圆 110"/>
          <p:cNvSpPr/>
          <p:nvPr/>
        </p:nvSpPr>
        <p:spPr>
          <a:xfrm>
            <a:off x="3652520"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2" name="椭圆 111"/>
          <p:cNvSpPr/>
          <p:nvPr/>
        </p:nvSpPr>
        <p:spPr>
          <a:xfrm>
            <a:off x="149733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3" name="椭圆 112"/>
          <p:cNvSpPr/>
          <p:nvPr/>
        </p:nvSpPr>
        <p:spPr>
          <a:xfrm>
            <a:off x="3751580" y="14916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4" name="椭圆 113"/>
          <p:cNvSpPr/>
          <p:nvPr/>
        </p:nvSpPr>
        <p:spPr>
          <a:xfrm>
            <a:off x="4154805" y="2136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5" name="椭圆 114"/>
          <p:cNvSpPr/>
          <p:nvPr/>
        </p:nvSpPr>
        <p:spPr>
          <a:xfrm>
            <a:off x="300164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6" name="椭圆 115"/>
          <p:cNvSpPr/>
          <p:nvPr/>
        </p:nvSpPr>
        <p:spPr>
          <a:xfrm>
            <a:off x="1497330"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7" name="椭圆 116"/>
          <p:cNvSpPr/>
          <p:nvPr/>
        </p:nvSpPr>
        <p:spPr>
          <a:xfrm>
            <a:off x="3178810" y="304228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8" name="椭圆 117"/>
          <p:cNvSpPr/>
          <p:nvPr/>
        </p:nvSpPr>
        <p:spPr>
          <a:xfrm>
            <a:off x="1914525"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9" name="椭圆 118"/>
          <p:cNvSpPr/>
          <p:nvPr/>
        </p:nvSpPr>
        <p:spPr>
          <a:xfrm>
            <a:off x="210947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0" name="椭圆 119"/>
          <p:cNvSpPr/>
          <p:nvPr/>
        </p:nvSpPr>
        <p:spPr>
          <a:xfrm>
            <a:off x="354012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1" name="椭圆 120"/>
          <p:cNvSpPr/>
          <p:nvPr/>
        </p:nvSpPr>
        <p:spPr>
          <a:xfrm>
            <a:off x="3261995" y="2282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2" name="椭圆 121"/>
          <p:cNvSpPr/>
          <p:nvPr/>
        </p:nvSpPr>
        <p:spPr>
          <a:xfrm>
            <a:off x="2239645" y="3097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3" name="椭圆 122"/>
          <p:cNvSpPr/>
          <p:nvPr/>
        </p:nvSpPr>
        <p:spPr>
          <a:xfrm>
            <a:off x="386905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4" name="椭圆 123"/>
          <p:cNvSpPr/>
          <p:nvPr/>
        </p:nvSpPr>
        <p:spPr>
          <a:xfrm>
            <a:off x="3869055" y="2245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5" name="椭圆 124"/>
          <p:cNvSpPr/>
          <p:nvPr/>
        </p:nvSpPr>
        <p:spPr>
          <a:xfrm>
            <a:off x="403606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6" name="椭圆 125"/>
          <p:cNvSpPr/>
          <p:nvPr/>
        </p:nvSpPr>
        <p:spPr>
          <a:xfrm>
            <a:off x="4284980"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2918460" y="29337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4253230"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4573270"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1914525" y="3242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3178810" y="44475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288665" y="32194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43" name="对象 142">
            <a:hlinkClick r:id="" action="ppaction://ole?verb="/>
          </p:cNvPr>
          <p:cNvGraphicFramePr>
            <a:graphicFrameLocks noChangeAspect="1"/>
          </p:cNvGraphicFramePr>
          <p:nvPr/>
        </p:nvGraphicFramePr>
        <p:xfrm>
          <a:off x="3750310" y="2926715"/>
          <a:ext cx="337820" cy="337820"/>
        </p:xfrm>
        <a:graphic>
          <a:graphicData uri="http://schemas.openxmlformats.org/presentationml/2006/ole">
            <mc:AlternateContent xmlns:mc="http://schemas.openxmlformats.org/markup-compatibility/2006">
              <mc:Choice xmlns:v="urn:schemas-microsoft-com:vml" Requires="v">
                <p:oleObj spid="_x0000_s144" name="" r:id="rId19" imgW="165100" imgH="165100" progId="Equation.KSEE3">
                  <p:embed/>
                </p:oleObj>
              </mc:Choice>
              <mc:Fallback>
                <p:oleObj name="" r:id="rId19" imgW="165100" imgH="165100" progId="Equation.KSEE3">
                  <p:embed/>
                  <p:pic>
                    <p:nvPicPr>
                      <p:cNvPr id="0" name="图片 1025"/>
                      <p:cNvPicPr/>
                      <p:nvPr/>
                    </p:nvPicPr>
                    <p:blipFill>
                      <a:blip r:embed="rId8"/>
                      <a:stretch>
                        <a:fillRect/>
                      </a:stretch>
                    </p:blipFill>
                    <p:spPr>
                      <a:xfrm>
                        <a:off x="3750310" y="2926715"/>
                        <a:ext cx="337820" cy="337820"/>
                      </a:xfrm>
                      <a:prstGeom prst="rect">
                        <a:avLst/>
                      </a:prstGeom>
                    </p:spPr>
                  </p:pic>
                </p:oleObj>
              </mc:Fallback>
            </mc:AlternateContent>
          </a:graphicData>
        </a:graphic>
      </p:graphicFrame>
      <p:graphicFrame>
        <p:nvGraphicFramePr>
          <p:cNvPr id="147" name="对象 146">
            <a:hlinkClick r:id="" action="ppaction://ole?verb="/>
          </p:cNvPr>
          <p:cNvGraphicFramePr>
            <a:graphicFrameLocks noChangeAspect="1"/>
          </p:cNvGraphicFramePr>
          <p:nvPr/>
        </p:nvGraphicFramePr>
        <p:xfrm>
          <a:off x="2976245" y="3147695"/>
          <a:ext cx="285750" cy="337820"/>
        </p:xfrm>
        <a:graphic>
          <a:graphicData uri="http://schemas.openxmlformats.org/presentationml/2006/ole">
            <mc:AlternateContent xmlns:mc="http://schemas.openxmlformats.org/markup-compatibility/2006">
              <mc:Choice xmlns:v="urn:schemas-microsoft-com:vml" Requires="v">
                <p:oleObj spid="_x0000_s148" name="" r:id="rId20" imgW="139700" imgH="165100" progId="Equation.KSEE3">
                  <p:embed/>
                </p:oleObj>
              </mc:Choice>
              <mc:Fallback>
                <p:oleObj name="" r:id="rId20" imgW="139700" imgH="165100" progId="Equation.KSEE3">
                  <p:embed/>
                  <p:pic>
                    <p:nvPicPr>
                      <p:cNvPr id="0" name="图片 1025"/>
                      <p:cNvPicPr/>
                      <p:nvPr/>
                    </p:nvPicPr>
                    <p:blipFill>
                      <a:blip r:embed="rId12"/>
                      <a:stretch>
                        <a:fillRect/>
                      </a:stretch>
                    </p:blipFill>
                    <p:spPr>
                      <a:xfrm>
                        <a:off x="2976245" y="3147695"/>
                        <a:ext cx="285750" cy="337820"/>
                      </a:xfrm>
                      <a:prstGeom prst="rect">
                        <a:avLst/>
                      </a:prstGeom>
                    </p:spPr>
                  </p:pic>
                </p:oleObj>
              </mc:Fallback>
            </mc:AlternateContent>
          </a:graphicData>
        </a:graphic>
      </p:graphicFrame>
      <p:graphicFrame>
        <p:nvGraphicFramePr>
          <p:cNvPr id="149" name="对象 148">
            <a:hlinkClick r:id="" action="ppaction://ole?verb="/>
          </p:cNvPr>
          <p:cNvGraphicFramePr>
            <a:graphicFrameLocks noChangeAspect="1"/>
          </p:cNvGraphicFramePr>
          <p:nvPr/>
        </p:nvGraphicFramePr>
        <p:xfrm>
          <a:off x="1993900" y="4733925"/>
          <a:ext cx="362585" cy="337820"/>
        </p:xfrm>
        <a:graphic>
          <a:graphicData uri="http://schemas.openxmlformats.org/presentationml/2006/ole">
            <mc:AlternateContent xmlns:mc="http://schemas.openxmlformats.org/markup-compatibility/2006">
              <mc:Choice xmlns:v="urn:schemas-microsoft-com:vml" Requires="v">
                <p:oleObj spid="_x0000_s150" name="" r:id="rId21" imgW="177165" imgH="165100" progId="Equation.KSEE3">
                  <p:embed/>
                </p:oleObj>
              </mc:Choice>
              <mc:Fallback>
                <p:oleObj name="" r:id="rId21" imgW="177165" imgH="165100" progId="Equation.KSEE3">
                  <p:embed/>
                  <p:pic>
                    <p:nvPicPr>
                      <p:cNvPr id="0" name="图片 1025"/>
                      <p:cNvPicPr/>
                      <p:nvPr/>
                    </p:nvPicPr>
                    <p:blipFill>
                      <a:blip r:embed="rId14"/>
                      <a:stretch>
                        <a:fillRect/>
                      </a:stretch>
                    </p:blipFill>
                    <p:spPr>
                      <a:xfrm>
                        <a:off x="1993900" y="4733925"/>
                        <a:ext cx="362585" cy="337820"/>
                      </a:xfrm>
                      <a:prstGeom prst="rect">
                        <a:avLst/>
                      </a:prstGeom>
                    </p:spPr>
                  </p:pic>
                </p:oleObj>
              </mc:Fallback>
            </mc:AlternateContent>
          </a:graphicData>
        </a:graphic>
      </p:graphicFrame>
      <p:sp>
        <p:nvSpPr>
          <p:cNvPr id="230" name="椭圆 229"/>
          <p:cNvSpPr/>
          <p:nvPr/>
        </p:nvSpPr>
        <p:spPr>
          <a:xfrm>
            <a:off x="4274185" y="30664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文本框 39"/>
          <p:cNvSpPr txBox="1"/>
          <p:nvPr/>
        </p:nvSpPr>
        <p:spPr>
          <a:xfrm>
            <a:off x="6887845" y="5779770"/>
            <a:ext cx="3780155" cy="826135"/>
          </a:xfrm>
          <a:prstGeom prst="rect">
            <a:avLst/>
          </a:prstGeom>
          <a:noFill/>
        </p:spPr>
        <p:txBody>
          <a:bodyPr wrap="square" rtlCol="0" anchor="t">
            <a:spAutoFit/>
          </a:bodyPr>
          <a:p>
            <a:pPr algn="l"/>
            <a:r>
              <a:rPr lang="zh-CN" altLang="en-US" sz="2400">
                <a:sym typeface="+mn-ea"/>
              </a:rPr>
              <a:t>根据公式合成新样本     和</a:t>
            </a:r>
            <a:endParaRPr lang="zh-CN" altLang="en-US" sz="2400">
              <a:sym typeface="+mn-ea"/>
            </a:endParaRPr>
          </a:p>
          <a:p>
            <a:pPr algn="l"/>
            <a:r>
              <a:rPr lang="zh-CN" altLang="en-US" sz="2400">
                <a:sym typeface="+mn-ea"/>
              </a:rPr>
              <a:t>           ，放入数据集</a:t>
            </a:r>
            <a:r>
              <a:rPr lang="en-US" altLang="zh-CN" sz="2400">
                <a:sym typeface="+mn-ea"/>
              </a:rPr>
              <a:t>X</a:t>
            </a:r>
            <a:r>
              <a:rPr lang="en-US" altLang="zh-CN" sz="2400" baseline="-25000">
                <a:sym typeface="+mn-ea"/>
              </a:rPr>
              <a:t>new</a:t>
            </a:r>
            <a:endParaRPr lang="zh-CN" altLang="en-US" sz="2400">
              <a:sym typeface="+mn-ea"/>
            </a:endParaRPr>
          </a:p>
        </p:txBody>
      </p:sp>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flipH="1">
            <a:off x="3215640" y="1040130"/>
            <a:ext cx="635" cy="9531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7960" y="199326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7960" y="375983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243320" y="3398520"/>
            <a:ext cx="4745990" cy="173291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57960" y="5697855"/>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779395" cy="460375"/>
          </a:xfrm>
          <a:prstGeom prst="rect">
            <a:avLst/>
          </a:prstGeom>
          <a:noFill/>
        </p:spPr>
        <p:txBody>
          <a:bodyPr wrap="none" rtlCol="0">
            <a:spAutoFit/>
          </a:bodyPr>
          <a:p>
            <a:r>
              <a:rPr lang="zh-CN" altLang="en-US" sz="2400"/>
              <a:t>获取少数类样本集</a:t>
            </a:r>
            <a:r>
              <a:rPr lang="en-US" altLang="zh-CN" sz="2400"/>
              <a:t>X</a:t>
            </a:r>
            <a:endParaRPr lang="en-US" altLang="zh-CN" sz="2400"/>
          </a:p>
        </p:txBody>
      </p:sp>
      <p:sp>
        <p:nvSpPr>
          <p:cNvPr id="12" name="文本框 11"/>
          <p:cNvSpPr txBox="1"/>
          <p:nvPr/>
        </p:nvSpPr>
        <p:spPr>
          <a:xfrm>
            <a:off x="1703070" y="2060575"/>
            <a:ext cx="2926080" cy="822960"/>
          </a:xfrm>
          <a:prstGeom prst="rect">
            <a:avLst/>
          </a:prstGeom>
          <a:noFill/>
        </p:spPr>
        <p:txBody>
          <a:bodyPr wrap="none" rtlCol="0" anchor="t">
            <a:spAutoFit/>
          </a:bodyPr>
          <a:p>
            <a:pPr algn="ctr"/>
            <a:r>
              <a:rPr lang="zh-CN" altLang="en-US" sz="2400">
                <a:sym typeface="+mn-ea"/>
              </a:rPr>
              <a:t>根据公式求取少数类</a:t>
            </a:r>
            <a:endParaRPr lang="zh-CN" altLang="en-US" sz="2400">
              <a:sym typeface="+mn-ea"/>
            </a:endParaRPr>
          </a:p>
          <a:p>
            <a:pPr algn="ctr"/>
            <a:r>
              <a:rPr lang="zh-CN" altLang="en-US" sz="2400">
                <a:sym typeface="+mn-ea"/>
              </a:rPr>
              <a:t>样本的重心点</a:t>
            </a:r>
            <a:endParaRPr lang="zh-CN" altLang="en-US" sz="2400">
              <a:sym typeface="+mn-ea"/>
            </a:endParaRPr>
          </a:p>
        </p:txBody>
      </p:sp>
      <p:sp>
        <p:nvSpPr>
          <p:cNvPr id="13" name="文本框 12"/>
          <p:cNvSpPr txBox="1"/>
          <p:nvPr/>
        </p:nvSpPr>
        <p:spPr>
          <a:xfrm>
            <a:off x="1735455" y="3853180"/>
            <a:ext cx="2926080" cy="822960"/>
          </a:xfrm>
          <a:prstGeom prst="rect">
            <a:avLst/>
          </a:prstGeom>
          <a:noFill/>
        </p:spPr>
        <p:txBody>
          <a:bodyPr wrap="none" rtlCol="0" anchor="t">
            <a:spAutoFit/>
          </a:bodyPr>
          <a:p>
            <a:pPr algn="l"/>
            <a:r>
              <a:rPr lang="zh-CN" altLang="en-US" sz="2400">
                <a:sym typeface="+mn-ea"/>
              </a:rPr>
              <a:t>随机选取两个少数类</a:t>
            </a:r>
            <a:endParaRPr lang="zh-CN" altLang="en-US" sz="2400">
              <a:sym typeface="+mn-ea"/>
            </a:endParaRPr>
          </a:p>
          <a:p>
            <a:pPr algn="l"/>
            <a:r>
              <a:rPr lang="zh-CN" altLang="en-US" sz="2400">
                <a:sym typeface="+mn-ea"/>
              </a:rPr>
              <a:t>        样本      ，</a:t>
            </a:r>
            <a:endParaRPr lang="en-US" altLang="zh-CN" sz="2400">
              <a:sym typeface="+mn-ea"/>
            </a:endParaRPr>
          </a:p>
        </p:txBody>
      </p:sp>
      <p:cxnSp>
        <p:nvCxnSpPr>
          <p:cNvPr id="17" name="直接箭头连接符 16"/>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8686800" y="271843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947420" y="5757545"/>
            <a:ext cx="4069715" cy="826135"/>
          </a:xfrm>
          <a:prstGeom prst="rect">
            <a:avLst/>
          </a:prstGeom>
          <a:noFill/>
        </p:spPr>
        <p:txBody>
          <a:bodyPr wrap="square" rtlCol="0" anchor="t">
            <a:spAutoFit/>
          </a:bodyPr>
          <a:p>
            <a:pPr algn="l"/>
            <a:r>
              <a:rPr lang="en-US" altLang="zh-CN" sz="2400">
                <a:sym typeface="+mn-ea"/>
              </a:rPr>
              <a:t>           </a:t>
            </a:r>
            <a:r>
              <a:rPr lang="zh-CN" altLang="en-US" sz="2400">
                <a:sym typeface="+mn-ea"/>
              </a:rPr>
              <a:t>通过      ，     ，    求取 </a:t>
            </a:r>
            <a:endParaRPr lang="zh-CN" altLang="en-US" sz="2400">
              <a:sym typeface="+mn-ea"/>
            </a:endParaRPr>
          </a:p>
          <a:p>
            <a:pPr algn="l"/>
            <a:r>
              <a:rPr lang="zh-CN" altLang="en-US" sz="2400">
                <a:sym typeface="+mn-ea"/>
              </a:rPr>
              <a:t>                小区域重心点</a:t>
            </a:r>
            <a:endParaRPr lang="en-US" altLang="zh-CN" sz="2400">
              <a:sym typeface="+mn-ea"/>
            </a:endParaRPr>
          </a:p>
        </p:txBody>
      </p:sp>
      <p:sp>
        <p:nvSpPr>
          <p:cNvPr id="20" name="文本框 19"/>
          <p:cNvSpPr txBox="1"/>
          <p:nvPr/>
        </p:nvSpPr>
        <p:spPr>
          <a:xfrm>
            <a:off x="6757670" y="3987800"/>
            <a:ext cx="3701415" cy="826135"/>
          </a:xfrm>
          <a:prstGeom prst="rect">
            <a:avLst/>
          </a:prstGeom>
          <a:noFill/>
        </p:spPr>
        <p:txBody>
          <a:bodyPr wrap="none" rtlCol="0">
            <a:spAutoFit/>
          </a:bodyPr>
          <a:p>
            <a:pPr algn="ctr"/>
            <a:r>
              <a:rPr lang="zh-CN" altLang="en-US" sz="2400"/>
              <a:t>计算非平衡率</a:t>
            </a:r>
            <a:r>
              <a:rPr lang="en-US" altLang="zh-CN" sz="2400"/>
              <a:t>R</a:t>
            </a:r>
            <a:r>
              <a:rPr lang="zh-CN" altLang="en-US" sz="2400"/>
              <a:t>，非平衡率</a:t>
            </a:r>
            <a:endParaRPr lang="zh-CN" altLang="en-US" sz="2400"/>
          </a:p>
          <a:p>
            <a:pPr algn="ctr"/>
            <a:r>
              <a:rPr lang="zh-CN" altLang="en-US" sz="2400"/>
              <a:t>是否小于目标值</a:t>
            </a:r>
            <a:endParaRPr lang="zh-CN" altLang="en-US" sz="2400"/>
          </a:p>
        </p:txBody>
      </p:sp>
      <p:cxnSp>
        <p:nvCxnSpPr>
          <p:cNvPr id="22" name="直接箭头连接符 21"/>
          <p:cNvCxnSpPr/>
          <p:nvPr/>
        </p:nvCxnSpPr>
        <p:spPr>
          <a:xfrm flipH="1">
            <a:off x="3242310" y="29502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5364480" y="3759835"/>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对象 3">
            <a:hlinkClick r:id="" action="ppaction://ole?verb="/>
          </p:cNvPr>
          <p:cNvGraphicFramePr>
            <a:graphicFrameLocks noChangeAspect="1"/>
          </p:cNvGraphicFramePr>
          <p:nvPr/>
        </p:nvGraphicFramePr>
        <p:xfrm>
          <a:off x="2983865" y="4246880"/>
          <a:ext cx="429895" cy="429895"/>
        </p:xfrm>
        <a:graphic>
          <a:graphicData uri="http://schemas.openxmlformats.org/presentationml/2006/ole">
            <mc:AlternateContent xmlns:mc="http://schemas.openxmlformats.org/markup-compatibility/2006">
              <mc:Choice xmlns:v="urn:schemas-microsoft-com:vml" Requires="v">
                <p:oleObj spid="_x0000_s2049" name="" r:id="rId1" imgW="190500" imgH="190500" progId="Equation.KSEE3">
                  <p:embed/>
                </p:oleObj>
              </mc:Choice>
              <mc:Fallback>
                <p:oleObj name="" r:id="rId1" imgW="190500" imgH="190500" progId="Equation.KSEE3">
                  <p:embed/>
                  <p:pic>
                    <p:nvPicPr>
                      <p:cNvPr id="0" name="图片 2048"/>
                      <p:cNvPicPr/>
                      <p:nvPr/>
                    </p:nvPicPr>
                    <p:blipFill>
                      <a:blip r:embed="rId2"/>
                      <a:stretch>
                        <a:fillRect/>
                      </a:stretch>
                    </p:blipFill>
                    <p:spPr>
                      <a:xfrm>
                        <a:off x="2983865" y="4246880"/>
                        <a:ext cx="429895" cy="4298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479165" y="4257675"/>
          <a:ext cx="459105" cy="429895"/>
        </p:xfrm>
        <a:graphic>
          <a:graphicData uri="http://schemas.openxmlformats.org/presentationml/2006/ole">
            <mc:AlternateContent xmlns:mc="http://schemas.openxmlformats.org/markup-compatibility/2006">
              <mc:Choice xmlns:v="urn:schemas-microsoft-com:vml" Requires="v">
                <p:oleObj spid="_x0000_s8" name="" r:id="rId3" imgW="203200" imgH="190500" progId="Equation.KSEE3">
                  <p:embed/>
                </p:oleObj>
              </mc:Choice>
              <mc:Fallback>
                <p:oleObj name="" r:id="rId3" imgW="203200" imgH="190500" progId="Equation.KSEE3">
                  <p:embed/>
                  <p:pic>
                    <p:nvPicPr>
                      <p:cNvPr id="0" name="图片 2048"/>
                      <p:cNvPicPr/>
                      <p:nvPr/>
                    </p:nvPicPr>
                    <p:blipFill>
                      <a:blip r:embed="rId4"/>
                      <a:stretch>
                        <a:fillRect/>
                      </a:stretch>
                    </p:blipFill>
                    <p:spPr>
                      <a:xfrm>
                        <a:off x="3479165" y="4257675"/>
                        <a:ext cx="459105" cy="42989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2382520" y="5779770"/>
          <a:ext cx="429895" cy="429895"/>
        </p:xfrm>
        <a:graphic>
          <a:graphicData uri="http://schemas.openxmlformats.org/presentationml/2006/ole">
            <mc:AlternateContent xmlns:mc="http://schemas.openxmlformats.org/markup-compatibility/2006">
              <mc:Choice xmlns:v="urn:schemas-microsoft-com:vml" Requires="v">
                <p:oleObj spid="_x0000_s27" name="" r:id="rId5" imgW="190500" imgH="190500" progId="Equation.KSEE3">
                  <p:embed/>
                </p:oleObj>
              </mc:Choice>
              <mc:Fallback>
                <p:oleObj name="" r:id="rId5" imgW="190500" imgH="190500" progId="Equation.KSEE3">
                  <p:embed/>
                  <p:pic>
                    <p:nvPicPr>
                      <p:cNvPr id="0" name="图片 2048"/>
                      <p:cNvPicPr/>
                      <p:nvPr/>
                    </p:nvPicPr>
                    <p:blipFill>
                      <a:blip r:embed="rId2"/>
                      <a:stretch>
                        <a:fillRect/>
                      </a:stretch>
                    </p:blipFill>
                    <p:spPr>
                      <a:xfrm>
                        <a:off x="2382520" y="5779770"/>
                        <a:ext cx="429895" cy="42989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2979420" y="5781040"/>
          <a:ext cx="459105" cy="429895"/>
        </p:xfrm>
        <a:graphic>
          <a:graphicData uri="http://schemas.openxmlformats.org/presentationml/2006/ole">
            <mc:AlternateContent xmlns:mc="http://schemas.openxmlformats.org/markup-compatibility/2006">
              <mc:Choice xmlns:v="urn:schemas-microsoft-com:vml" Requires="v">
                <p:oleObj spid="_x0000_s29" name="" r:id="rId6" imgW="203200" imgH="190500" progId="Equation.KSEE3">
                  <p:embed/>
                </p:oleObj>
              </mc:Choice>
              <mc:Fallback>
                <p:oleObj name="" r:id="rId6" imgW="203200" imgH="190500" progId="Equation.KSEE3">
                  <p:embed/>
                  <p:pic>
                    <p:nvPicPr>
                      <p:cNvPr id="0" name="图片 2048"/>
                      <p:cNvPicPr/>
                      <p:nvPr/>
                    </p:nvPicPr>
                    <p:blipFill>
                      <a:blip r:embed="rId4"/>
                      <a:stretch>
                        <a:fillRect/>
                      </a:stretch>
                    </p:blipFill>
                    <p:spPr>
                      <a:xfrm>
                        <a:off x="2979420" y="5781040"/>
                        <a:ext cx="459105" cy="42989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4025265" y="2464435"/>
          <a:ext cx="429895" cy="429895"/>
        </p:xfrm>
        <a:graphic>
          <a:graphicData uri="http://schemas.openxmlformats.org/presentationml/2006/ole">
            <mc:AlternateContent xmlns:mc="http://schemas.openxmlformats.org/markup-compatibility/2006">
              <mc:Choice xmlns:v="urn:schemas-microsoft-com:vml" Requires="v">
                <p:oleObj spid="_x0000_s31" name="" r:id="rId7" imgW="190500" imgH="190500" progId="Equation.KSEE3">
                  <p:embed/>
                </p:oleObj>
              </mc:Choice>
              <mc:Fallback>
                <p:oleObj name="" r:id="rId7" imgW="190500" imgH="190500" progId="Equation.KSEE3">
                  <p:embed/>
                  <p:pic>
                    <p:nvPicPr>
                      <p:cNvPr id="0" name="图片 2048"/>
                      <p:cNvPicPr/>
                      <p:nvPr/>
                    </p:nvPicPr>
                    <p:blipFill>
                      <a:blip r:embed="rId8"/>
                      <a:stretch>
                        <a:fillRect/>
                      </a:stretch>
                    </p:blipFill>
                    <p:spPr>
                      <a:xfrm>
                        <a:off x="4025265" y="2464435"/>
                        <a:ext cx="429895" cy="42989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3594100" y="5782945"/>
          <a:ext cx="431165" cy="431165"/>
        </p:xfrm>
        <a:graphic>
          <a:graphicData uri="http://schemas.openxmlformats.org/presentationml/2006/ole">
            <mc:AlternateContent xmlns:mc="http://schemas.openxmlformats.org/markup-compatibility/2006">
              <mc:Choice xmlns:v="urn:schemas-microsoft-com:vml" Requires="v">
                <p:oleObj spid="_x0000_s33" name="" r:id="rId9" imgW="190500" imgH="190500" progId="Equation.KSEE3">
                  <p:embed/>
                </p:oleObj>
              </mc:Choice>
              <mc:Fallback>
                <p:oleObj name="" r:id="rId9" imgW="190500" imgH="190500" progId="Equation.KSEE3">
                  <p:embed/>
                  <p:pic>
                    <p:nvPicPr>
                      <p:cNvPr id="0" name="图片 2048"/>
                      <p:cNvPicPr/>
                      <p:nvPr/>
                    </p:nvPicPr>
                    <p:blipFill>
                      <a:blip r:embed="rId10"/>
                      <a:stretch>
                        <a:fillRect/>
                      </a:stretch>
                    </p:blipFill>
                    <p:spPr>
                      <a:xfrm>
                        <a:off x="3594100" y="5782945"/>
                        <a:ext cx="431165" cy="43116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3991610" y="6178550"/>
          <a:ext cx="400685" cy="400685"/>
        </p:xfrm>
        <a:graphic>
          <a:graphicData uri="http://schemas.openxmlformats.org/presentationml/2006/ole">
            <mc:AlternateContent xmlns:mc="http://schemas.openxmlformats.org/markup-compatibility/2006">
              <mc:Choice xmlns:v="urn:schemas-microsoft-com:vml" Requires="v">
                <p:oleObj spid="_x0000_s36" name="" r:id="rId11" imgW="177165" imgH="177165" progId="Equation.KSEE3">
                  <p:embed/>
                </p:oleObj>
              </mc:Choice>
              <mc:Fallback>
                <p:oleObj name="" r:id="rId11" imgW="177165" imgH="177165" progId="Equation.KSEE3">
                  <p:embed/>
                  <p:pic>
                    <p:nvPicPr>
                      <p:cNvPr id="0" name="图片 2048"/>
                      <p:cNvPicPr/>
                      <p:nvPr/>
                    </p:nvPicPr>
                    <p:blipFill>
                      <a:blip r:embed="rId12"/>
                      <a:stretch>
                        <a:fillRect/>
                      </a:stretch>
                    </p:blipFill>
                    <p:spPr>
                      <a:xfrm>
                        <a:off x="3991610" y="6178550"/>
                        <a:ext cx="400685" cy="400685"/>
                      </a:xfrm>
                      <a:prstGeom prst="rect">
                        <a:avLst/>
                      </a:prstGeom>
                    </p:spPr>
                  </p:pic>
                </p:oleObj>
              </mc:Fallback>
            </mc:AlternateContent>
          </a:graphicData>
        </a:graphic>
      </p:graphicFrame>
      <p:cxnSp>
        <p:nvCxnSpPr>
          <p:cNvPr id="37" name="直接箭头连接符 36"/>
          <p:cNvCxnSpPr>
            <a:endCxn id="10" idx="0"/>
          </p:cNvCxnSpPr>
          <p:nvPr/>
        </p:nvCxnSpPr>
        <p:spPr>
          <a:xfrm>
            <a:off x="3207385" y="4770755"/>
            <a:ext cx="7620" cy="9271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8" name="矩形 37"/>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9" name="直接箭头连接符 38"/>
          <p:cNvCxnSpPr>
            <a:endCxn id="38"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aphicFrame>
        <p:nvGraphicFramePr>
          <p:cNvPr id="41" name="对象 40">
            <a:hlinkClick r:id="" action="ppaction://ole?verb="/>
          </p:cNvPr>
          <p:cNvGraphicFramePr>
            <a:graphicFrameLocks noChangeAspect="1"/>
          </p:cNvGraphicFramePr>
          <p:nvPr/>
        </p:nvGraphicFramePr>
        <p:xfrm>
          <a:off x="9704070" y="5781040"/>
          <a:ext cx="444500" cy="477520"/>
        </p:xfrm>
        <a:graphic>
          <a:graphicData uri="http://schemas.openxmlformats.org/presentationml/2006/ole">
            <mc:AlternateContent xmlns:mc="http://schemas.openxmlformats.org/markup-compatibility/2006">
              <mc:Choice xmlns:v="urn:schemas-microsoft-com:vml" Requires="v">
                <p:oleObj spid="_x0000_s42" name="" r:id="rId13" imgW="177165" imgH="190500" progId="Equation.KSEE3">
                  <p:embed/>
                </p:oleObj>
              </mc:Choice>
              <mc:Fallback>
                <p:oleObj name="" r:id="rId13" imgW="177165" imgH="190500" progId="Equation.KSEE3">
                  <p:embed/>
                  <p:pic>
                    <p:nvPicPr>
                      <p:cNvPr id="0" name="图片 2048"/>
                      <p:cNvPicPr/>
                      <p:nvPr/>
                    </p:nvPicPr>
                    <p:blipFill>
                      <a:blip r:embed="rId14"/>
                      <a:stretch>
                        <a:fillRect/>
                      </a:stretch>
                    </p:blipFill>
                    <p:spPr>
                      <a:xfrm>
                        <a:off x="9704070" y="5781040"/>
                        <a:ext cx="444500" cy="47752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7242175" y="6115685"/>
          <a:ext cx="507365" cy="506730"/>
        </p:xfrm>
        <a:graphic>
          <a:graphicData uri="http://schemas.openxmlformats.org/presentationml/2006/ole">
            <mc:AlternateContent xmlns:mc="http://schemas.openxmlformats.org/markup-compatibility/2006">
              <mc:Choice xmlns:v="urn:schemas-microsoft-com:vml" Requires="v">
                <p:oleObj spid="_x0000_s44" name="" r:id="rId15" imgW="190500" imgH="190500" progId="Equation.KSEE3">
                  <p:embed/>
                </p:oleObj>
              </mc:Choice>
              <mc:Fallback>
                <p:oleObj name="" r:id="rId15" imgW="190500" imgH="190500" progId="Equation.KSEE3">
                  <p:embed/>
                  <p:pic>
                    <p:nvPicPr>
                      <p:cNvPr id="0" name="图片 2048"/>
                      <p:cNvPicPr/>
                      <p:nvPr/>
                    </p:nvPicPr>
                    <p:blipFill>
                      <a:blip r:embed="rId16"/>
                      <a:stretch>
                        <a:fillRect/>
                      </a:stretch>
                    </p:blipFill>
                    <p:spPr>
                      <a:xfrm>
                        <a:off x="7242175" y="6115685"/>
                        <a:ext cx="507365" cy="506730"/>
                      </a:xfrm>
                      <a:prstGeom prst="rect">
                        <a:avLst/>
                      </a:prstGeom>
                    </p:spPr>
                  </p:pic>
                </p:oleObj>
              </mc:Fallback>
            </mc:AlternateContent>
          </a:graphicData>
        </a:graphic>
      </p:graphicFrame>
      <p:cxnSp>
        <p:nvCxnSpPr>
          <p:cNvPr id="46" name="直接箭头连接符 45"/>
          <p:cNvCxnSpPr>
            <a:stCxn id="9" idx="1"/>
            <a:endCxn id="7" idx="3"/>
          </p:cNvCxnSpPr>
          <p:nvPr/>
        </p:nvCxnSpPr>
        <p:spPr>
          <a:xfrm flipH="1">
            <a:off x="4972685" y="4265295"/>
            <a:ext cx="1270635" cy="0"/>
          </a:xfrm>
          <a:prstGeom prst="straightConnector1">
            <a:avLst/>
          </a:prstGeom>
          <a:ln w="6350">
            <a:tailEnd type="arrow" w="med" len="med"/>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6742430" y="1583055"/>
            <a:ext cx="3731260" cy="826135"/>
          </a:xfrm>
          <a:prstGeom prst="rect">
            <a:avLst/>
          </a:prstGeom>
          <a:noFill/>
        </p:spPr>
        <p:txBody>
          <a:bodyPr wrap="none" rtlCol="0">
            <a:spAutoFit/>
          </a:bodyPr>
          <a:p>
            <a:pPr algn="ctr"/>
            <a:r>
              <a:rPr lang="zh-CN" altLang="en-US" sz="2400"/>
              <a:t>将</a:t>
            </a:r>
            <a:r>
              <a:rPr lang="en-US" altLang="zh-CN" sz="2400"/>
              <a:t>X</a:t>
            </a:r>
            <a:r>
              <a:rPr lang="en-US" altLang="zh-CN" sz="2400" baseline="-25000"/>
              <a:t>new</a:t>
            </a:r>
            <a:r>
              <a:rPr lang="zh-CN" altLang="en-US" sz="2400"/>
              <a:t>放入原数据集中作为</a:t>
            </a:r>
            <a:endParaRPr lang="zh-CN" altLang="en-US" sz="2400"/>
          </a:p>
          <a:p>
            <a:pPr algn="ctr"/>
            <a:r>
              <a:rPr lang="zh-CN" altLang="en-US" sz="2400"/>
              <a:t>分类的训练样本</a:t>
            </a:r>
            <a:endParaRPr lang="zh-CN" altLang="en-US" sz="2400"/>
          </a:p>
        </p:txBody>
      </p:sp>
      <p:cxnSp>
        <p:nvCxnSpPr>
          <p:cNvPr id="48" name="直接箭头连接符 47"/>
          <p:cNvCxnSpPr/>
          <p:nvPr/>
        </p:nvCxnSpPr>
        <p:spPr>
          <a:xfrm flipV="1">
            <a:off x="8611235" y="2495550"/>
            <a:ext cx="3810" cy="902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90195"/>
            <a:ext cx="8319770" cy="6241415"/>
          </a:xfrm>
          <a:prstGeom prst="rect">
            <a:avLst/>
          </a:prstGeom>
        </p:spPr>
      </p:pic>
      <p:sp>
        <p:nvSpPr>
          <p:cNvPr id="3" name="任意多边形 2"/>
          <p:cNvSpPr/>
          <p:nvPr/>
        </p:nvSpPr>
        <p:spPr>
          <a:xfrm>
            <a:off x="2801620" y="1120775"/>
            <a:ext cx="5882640" cy="4562475"/>
          </a:xfrm>
          <a:custGeom>
            <a:avLst/>
            <a:gdLst>
              <a:gd name="connisteX0" fmla="*/ 0 w 5111750"/>
              <a:gd name="connsiteY0" fmla="*/ 3969385 h 3969385"/>
              <a:gd name="connisteX1" fmla="*/ 598170 w 5111750"/>
              <a:gd name="connsiteY1" fmla="*/ 2098675 h 3969385"/>
              <a:gd name="connisteX2" fmla="*/ 1500505 w 5111750"/>
              <a:gd name="connsiteY2" fmla="*/ 1011555 h 3969385"/>
              <a:gd name="connisteX3" fmla="*/ 3447415 w 5111750"/>
              <a:gd name="connsiteY3" fmla="*/ 347980 h 3969385"/>
              <a:gd name="connisteX4" fmla="*/ 5111750 w 5111750"/>
              <a:gd name="connsiteY4" fmla="*/ 0 h 396938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11750" h="3969385">
                <a:moveTo>
                  <a:pt x="0" y="3969385"/>
                </a:moveTo>
                <a:cubicBezTo>
                  <a:pt x="101600" y="3616960"/>
                  <a:pt x="297815" y="2690495"/>
                  <a:pt x="598170" y="2098675"/>
                </a:cubicBezTo>
                <a:cubicBezTo>
                  <a:pt x="898525" y="1506855"/>
                  <a:pt x="930910" y="1361440"/>
                  <a:pt x="1500505" y="1011555"/>
                </a:cubicBezTo>
                <a:cubicBezTo>
                  <a:pt x="2070100" y="661670"/>
                  <a:pt x="2725420" y="550545"/>
                  <a:pt x="3447415" y="347980"/>
                </a:cubicBezTo>
                <a:cubicBezTo>
                  <a:pt x="4169410" y="145415"/>
                  <a:pt x="4817745" y="56515"/>
                  <a:pt x="5111750" y="0"/>
                </a:cubicBezTo>
              </a:path>
            </a:pathLst>
          </a:custGeom>
          <a:noFill/>
          <a:ln w="19050">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nvSpPr>
        <p:spPr>
          <a:xfrm>
            <a:off x="2801620" y="1102995"/>
            <a:ext cx="5930900" cy="4580255"/>
          </a:xfrm>
          <a:custGeom>
            <a:avLst/>
            <a:gdLst>
              <a:gd name="connisteX0" fmla="*/ 0 w 5144135"/>
              <a:gd name="connsiteY0" fmla="*/ 3970020 h 3970020"/>
              <a:gd name="connisteX1" fmla="*/ 1370330 w 5144135"/>
              <a:gd name="connsiteY1" fmla="*/ 1990725 h 3970020"/>
              <a:gd name="connisteX2" fmla="*/ 3567430 w 5144135"/>
              <a:gd name="connsiteY2" fmla="*/ 652780 h 3970020"/>
              <a:gd name="connisteX3" fmla="*/ 5144135 w 5144135"/>
              <a:gd name="connsiteY3" fmla="*/ 0 h 3970020"/>
              <a:gd name="connisteX4" fmla="*/ 5176520 w 5144135"/>
              <a:gd name="connsiteY4" fmla="*/ 0 h 397002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44135" h="3970020">
                <a:moveTo>
                  <a:pt x="0" y="3970020"/>
                </a:moveTo>
                <a:cubicBezTo>
                  <a:pt x="229870" y="3601085"/>
                  <a:pt x="656590" y="2654300"/>
                  <a:pt x="1370330" y="1990725"/>
                </a:cubicBezTo>
                <a:cubicBezTo>
                  <a:pt x="2084070" y="1327150"/>
                  <a:pt x="2812415" y="1050925"/>
                  <a:pt x="3567430" y="652780"/>
                </a:cubicBezTo>
                <a:cubicBezTo>
                  <a:pt x="4322445" y="254635"/>
                  <a:pt x="4822190" y="130810"/>
                  <a:pt x="5144135" y="0"/>
                </a:cubicBezTo>
              </a:path>
            </a:pathLst>
          </a:cu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380865" y="459105"/>
            <a:ext cx="2980690" cy="368300"/>
          </a:xfrm>
          <a:prstGeom prst="rect">
            <a:avLst/>
          </a:prstGeom>
          <a:noFill/>
        </p:spPr>
        <p:txBody>
          <a:bodyPr wrap="square" rtlCol="0">
            <a:spAutoFit/>
          </a:bodyPr>
          <a:p>
            <a:r>
              <a:rPr lang="en-US" altLang="zh-CN" b="1"/>
              <a:t> ROC Curve Comparison</a:t>
            </a:r>
            <a:endParaRPr lang="en-US" altLang="zh-CN"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85750"/>
            <a:ext cx="8319770" cy="6241415"/>
          </a:xfrm>
          <a:prstGeom prst="rect">
            <a:avLst/>
          </a:prstGeom>
        </p:spPr>
      </p:pic>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703445" y="589280"/>
            <a:ext cx="2980690" cy="304800"/>
          </a:xfrm>
          <a:prstGeom prst="rect">
            <a:avLst/>
          </a:prstGeom>
          <a:noFill/>
        </p:spPr>
        <p:txBody>
          <a:bodyPr wrap="square" rtlCol="0">
            <a:spAutoFit/>
          </a:bodyPr>
          <a:p>
            <a:r>
              <a:rPr lang="en-US" altLang="zh-CN" sz="1400">
                <a:latin typeface="+mn-ea"/>
              </a:rPr>
              <a:t> ROC Curve Comparison</a:t>
            </a:r>
            <a:endParaRPr lang="en-US" altLang="zh-CN" sz="1400">
              <a:latin typeface="+mn-ea"/>
            </a:endParaRPr>
          </a:p>
        </p:txBody>
      </p:sp>
      <p:sp>
        <p:nvSpPr>
          <p:cNvPr id="7" name="任意多边形 6"/>
          <p:cNvSpPr/>
          <p:nvPr/>
        </p:nvSpPr>
        <p:spPr>
          <a:xfrm>
            <a:off x="2794000" y="1144270"/>
            <a:ext cx="5840730" cy="4524375"/>
          </a:xfrm>
          <a:custGeom>
            <a:avLst/>
            <a:gdLst>
              <a:gd name="connisteX0" fmla="*/ 0 w 5840730"/>
              <a:gd name="connsiteY0" fmla="*/ 4524375 h 4524375"/>
              <a:gd name="connisteX1" fmla="*/ 1272540 w 5840730"/>
              <a:gd name="connsiteY1" fmla="*/ 1250950 h 4524375"/>
              <a:gd name="connisteX2" fmla="*/ 5840730 w 5840730"/>
              <a:gd name="connsiteY2" fmla="*/ 0 h 4524375"/>
              <a:gd name="connisteX3" fmla="*/ 5807710 w 5840730"/>
              <a:gd name="connsiteY3" fmla="*/ 43815 h 4524375"/>
            </a:gdLst>
            <a:ahLst/>
            <a:cxnLst>
              <a:cxn ang="0">
                <a:pos x="connisteX0" y="connsiteY0"/>
              </a:cxn>
              <a:cxn ang="0">
                <a:pos x="connisteX1" y="connsiteY1"/>
              </a:cxn>
              <a:cxn ang="0">
                <a:pos x="connisteX2" y="connsiteY2"/>
              </a:cxn>
              <a:cxn ang="0">
                <a:pos x="connisteX3" y="connsiteY3"/>
              </a:cxn>
            </a:cxnLst>
            <a:rect l="l" t="t" r="r" b="b"/>
            <a:pathLst>
              <a:path w="5840730" h="4524375">
                <a:moveTo>
                  <a:pt x="0" y="4524375"/>
                </a:moveTo>
                <a:cubicBezTo>
                  <a:pt x="163195" y="3894455"/>
                  <a:pt x="104140" y="2155825"/>
                  <a:pt x="1272540" y="1250950"/>
                </a:cubicBezTo>
                <a:cubicBezTo>
                  <a:pt x="2440940" y="346075"/>
                  <a:pt x="4933950" y="241300"/>
                  <a:pt x="5840730" y="0"/>
                </a:cubicBezTo>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nvSpPr>
        <p:spPr>
          <a:xfrm>
            <a:off x="2783205" y="1144270"/>
            <a:ext cx="5873115" cy="4535170"/>
          </a:xfrm>
          <a:custGeom>
            <a:avLst/>
            <a:gdLst>
              <a:gd name="connisteX0" fmla="*/ 0 w 5873115"/>
              <a:gd name="connsiteY0" fmla="*/ 4535170 h 4535170"/>
              <a:gd name="connisteX1" fmla="*/ 2610485 w 5873115"/>
              <a:gd name="connsiteY1" fmla="*/ 1141730 h 4535170"/>
              <a:gd name="connisteX2" fmla="*/ 5873115 w 5873115"/>
              <a:gd name="connsiteY2" fmla="*/ 0 h 4535170"/>
              <a:gd name="connisteX3" fmla="*/ 5873115 w 5873115"/>
              <a:gd name="connsiteY3" fmla="*/ 10795 h 4535170"/>
            </a:gdLst>
            <a:ahLst/>
            <a:cxnLst>
              <a:cxn ang="0">
                <a:pos x="connisteX0" y="connsiteY0"/>
              </a:cxn>
              <a:cxn ang="0">
                <a:pos x="connisteX1" y="connsiteY1"/>
              </a:cxn>
              <a:cxn ang="0">
                <a:pos x="connisteX2" y="connsiteY2"/>
              </a:cxn>
              <a:cxn ang="0">
                <a:pos x="connisteX3" y="connsiteY3"/>
              </a:cxn>
            </a:cxnLst>
            <a:rect l="l" t="t" r="r" b="b"/>
            <a:pathLst>
              <a:path w="5873115" h="4535170">
                <a:moveTo>
                  <a:pt x="0" y="4535170"/>
                </a:moveTo>
                <a:cubicBezTo>
                  <a:pt x="456565" y="3879215"/>
                  <a:pt x="1435735" y="2048510"/>
                  <a:pt x="2610485" y="1141730"/>
                </a:cubicBezTo>
                <a:cubicBezTo>
                  <a:pt x="3785235" y="234950"/>
                  <a:pt x="5220335" y="226060"/>
                  <a:pt x="5873115"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163830" y="247650"/>
            <a:ext cx="11864340" cy="3965575"/>
            <a:chOff x="250" y="3918"/>
            <a:chExt cx="18684" cy="6245"/>
          </a:xfrm>
        </p:grpSpPr>
        <p:grpSp>
          <p:nvGrpSpPr>
            <p:cNvPr id="361" name="组合 360"/>
            <p:cNvGrpSpPr/>
            <p:nvPr/>
          </p:nvGrpSpPr>
          <p:grpSpPr>
            <a:xfrm>
              <a:off x="250" y="3918"/>
              <a:ext cx="5639" cy="5493"/>
              <a:chOff x="284" y="3918"/>
              <a:chExt cx="5639" cy="5493"/>
            </a:xfrm>
          </p:grpSpPr>
          <p:cxnSp>
            <p:nvCxnSpPr>
              <p:cNvPr id="158" name="直接箭头连接符 157"/>
              <p:cNvCxnSpPr/>
              <p:nvPr/>
            </p:nvCxnSpPr>
            <p:spPr>
              <a:xfrm>
                <a:off x="110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V="1">
                <a:off x="1107"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0" name="直接箭头连接符 159"/>
              <p:cNvCxnSpPr/>
              <p:nvPr/>
            </p:nvCxnSpPr>
            <p:spPr>
              <a:xfrm flipH="1">
                <a:off x="28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1" name="直接箭头连接符 160"/>
              <p:cNvCxnSpPr/>
              <p:nvPr/>
            </p:nvCxnSpPr>
            <p:spPr>
              <a:xfrm>
                <a:off x="109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50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12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147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147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186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50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27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9" name="椭圆 168"/>
              <p:cNvSpPr/>
              <p:nvPr/>
            </p:nvSpPr>
            <p:spPr>
              <a:xfrm>
                <a:off x="465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465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341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423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3" name="椭圆 172"/>
              <p:cNvSpPr/>
              <p:nvPr/>
            </p:nvSpPr>
            <p:spPr>
              <a:xfrm>
                <a:off x="527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327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91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527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402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8" name="椭圆 177"/>
              <p:cNvSpPr/>
              <p:nvPr/>
            </p:nvSpPr>
            <p:spPr>
              <a:xfrm>
                <a:off x="236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9" name="椭圆 178"/>
              <p:cNvSpPr/>
              <p:nvPr/>
            </p:nvSpPr>
            <p:spPr>
              <a:xfrm>
                <a:off x="313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0" name="椭圆 179"/>
              <p:cNvSpPr/>
              <p:nvPr/>
            </p:nvSpPr>
            <p:spPr>
              <a:xfrm>
                <a:off x="240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1" name="椭圆 180"/>
              <p:cNvSpPr/>
              <p:nvPr/>
            </p:nvSpPr>
            <p:spPr>
              <a:xfrm>
                <a:off x="299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2" name="椭圆 181"/>
              <p:cNvSpPr/>
              <p:nvPr/>
            </p:nvSpPr>
            <p:spPr>
              <a:xfrm>
                <a:off x="374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3" name="椭圆 182"/>
              <p:cNvSpPr/>
              <p:nvPr/>
            </p:nvSpPr>
            <p:spPr>
              <a:xfrm>
                <a:off x="388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4" name="椭圆 183"/>
              <p:cNvSpPr/>
              <p:nvPr/>
            </p:nvSpPr>
            <p:spPr>
              <a:xfrm>
                <a:off x="409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2639" y="5810"/>
              <a:ext cx="573" cy="669"/>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2639" y="5810"/>
                            <a:ext cx="573" cy="669"/>
                          </a:xfrm>
                          <a:prstGeom prst="rect">
                            <a:avLst/>
                          </a:prstGeom>
                        </p:spPr>
                      </p:pic>
                    </p:oleObj>
                  </mc:Fallback>
                </mc:AlternateContent>
              </a:graphicData>
            </a:graphic>
          </p:graphicFrame>
        </p:grpSp>
        <p:cxnSp>
          <p:nvCxnSpPr>
            <p:cNvPr id="274" name="直接箭头连接符 273"/>
            <p:cNvCxnSpPr/>
            <p:nvPr/>
          </p:nvCxnSpPr>
          <p:spPr>
            <a:xfrm>
              <a:off x="14118"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5" name="直接箭头连接符 274"/>
            <p:cNvCxnSpPr/>
            <p:nvPr/>
          </p:nvCxnSpPr>
          <p:spPr>
            <a:xfrm flipV="1">
              <a:off x="14103"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8" name="椭圆 277"/>
            <p:cNvSpPr/>
            <p:nvPr/>
          </p:nvSpPr>
          <p:spPr>
            <a:xfrm>
              <a:off x="15674" y="456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14896" y="506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14506" y="58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14645" y="6901"/>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15435"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16308" y="779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16309"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17617" y="5779"/>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18089" y="4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17128"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17950" y="718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18445" y="487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16620" y="6068"/>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18228" y="647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18445" y="565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17267"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15813" y="56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16481" y="516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15435" y="638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15813"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16620"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17128" y="5224"/>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17478" y="6590"/>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03" name="直接箭头连接符 302"/>
            <p:cNvCxnSpPr/>
            <p:nvPr/>
          </p:nvCxnSpPr>
          <p:spPr>
            <a:xfrm>
              <a:off x="763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4" name="直接箭头连接符 303"/>
            <p:cNvCxnSpPr/>
            <p:nvPr/>
          </p:nvCxnSpPr>
          <p:spPr>
            <a:xfrm flipV="1">
              <a:off x="7622"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5" name="直接箭头连接符 304"/>
            <p:cNvCxnSpPr/>
            <p:nvPr/>
          </p:nvCxnSpPr>
          <p:spPr>
            <a:xfrm flipH="1">
              <a:off x="681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6" name="直接箭头连接符 305"/>
            <p:cNvCxnSpPr/>
            <p:nvPr/>
          </p:nvCxnSpPr>
          <p:spPr>
            <a:xfrm>
              <a:off x="762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307" name="椭圆 306"/>
            <p:cNvSpPr/>
            <p:nvPr/>
          </p:nvSpPr>
          <p:spPr>
            <a:xfrm>
              <a:off x="903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65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800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800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839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903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980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4" name="椭圆 313"/>
            <p:cNvSpPr/>
            <p:nvPr/>
          </p:nvSpPr>
          <p:spPr>
            <a:xfrm>
              <a:off x="1118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5" name="椭圆 314"/>
            <p:cNvSpPr/>
            <p:nvPr/>
          </p:nvSpPr>
          <p:spPr>
            <a:xfrm>
              <a:off x="1118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6" name="椭圆 315"/>
            <p:cNvSpPr/>
            <p:nvPr/>
          </p:nvSpPr>
          <p:spPr>
            <a:xfrm>
              <a:off x="994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7" name="椭圆 316"/>
            <p:cNvSpPr/>
            <p:nvPr/>
          </p:nvSpPr>
          <p:spPr>
            <a:xfrm>
              <a:off x="1076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8" name="椭圆 317"/>
            <p:cNvSpPr/>
            <p:nvPr/>
          </p:nvSpPr>
          <p:spPr>
            <a:xfrm>
              <a:off x="1180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9" name="椭圆 318"/>
            <p:cNvSpPr/>
            <p:nvPr/>
          </p:nvSpPr>
          <p:spPr>
            <a:xfrm>
              <a:off x="980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0" name="椭圆 319"/>
            <p:cNvSpPr/>
            <p:nvPr/>
          </p:nvSpPr>
          <p:spPr>
            <a:xfrm>
              <a:off x="1144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1" name="椭圆 320"/>
            <p:cNvSpPr/>
            <p:nvPr/>
          </p:nvSpPr>
          <p:spPr>
            <a:xfrm>
              <a:off x="1180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1055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3" name="椭圆 322"/>
            <p:cNvSpPr/>
            <p:nvPr/>
          </p:nvSpPr>
          <p:spPr>
            <a:xfrm>
              <a:off x="889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4" name="椭圆 323"/>
            <p:cNvSpPr/>
            <p:nvPr/>
          </p:nvSpPr>
          <p:spPr>
            <a:xfrm>
              <a:off x="966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5" name="椭圆 324"/>
            <p:cNvSpPr/>
            <p:nvPr/>
          </p:nvSpPr>
          <p:spPr>
            <a:xfrm>
              <a:off x="893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6" name="椭圆 325"/>
            <p:cNvSpPr/>
            <p:nvPr/>
          </p:nvSpPr>
          <p:spPr>
            <a:xfrm>
              <a:off x="952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7" name="椭圆 326"/>
            <p:cNvSpPr/>
            <p:nvPr/>
          </p:nvSpPr>
          <p:spPr>
            <a:xfrm>
              <a:off x="1027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8" name="椭圆 327"/>
            <p:cNvSpPr/>
            <p:nvPr/>
          </p:nvSpPr>
          <p:spPr>
            <a:xfrm>
              <a:off x="1041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9" name="椭圆 328"/>
            <p:cNvSpPr/>
            <p:nvPr/>
          </p:nvSpPr>
          <p:spPr>
            <a:xfrm>
              <a:off x="1062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330" name="对象 329">
              <a:hlinkClick r:id="" action="ppaction://ole?verb="/>
            </p:cNvPr>
            <p:cNvGraphicFramePr>
              <a:graphicFrameLocks noChangeAspect="1"/>
            </p:cNvGraphicFramePr>
            <p:nvPr/>
          </p:nvGraphicFramePr>
          <p:xfrm>
            <a:off x="9180" y="5748"/>
            <a:ext cx="583" cy="782"/>
          </p:xfrm>
          <a:graphic>
            <a:graphicData uri="http://schemas.openxmlformats.org/presentationml/2006/ole">
              <mc:AlternateContent xmlns:mc="http://schemas.openxmlformats.org/markup-compatibility/2006">
                <mc:Choice xmlns:v="urn:schemas-microsoft-com:vml" Requires="v">
                  <p:oleObj spid="_x0000_s331" name="" r:id="rId3" imgW="152400" imgH="203200" progId="Equation.KSEE3">
                    <p:embed/>
                  </p:oleObj>
                </mc:Choice>
                <mc:Fallback>
                  <p:oleObj name="" r:id="rId3" imgW="152400" imgH="203200" progId="Equation.KSEE3">
                    <p:embed/>
                    <p:pic>
                      <p:nvPicPr>
                        <p:cNvPr id="0" name="图片 1025"/>
                        <p:cNvPicPr/>
                        <p:nvPr/>
                      </p:nvPicPr>
                      <p:blipFill>
                        <a:blip r:embed="rId4"/>
                        <a:stretch>
                          <a:fillRect/>
                        </a:stretch>
                      </p:blipFill>
                      <p:spPr>
                        <a:xfrm>
                          <a:off x="9180" y="5748"/>
                          <a:ext cx="583" cy="782"/>
                        </a:xfrm>
                        <a:prstGeom prst="rect">
                          <a:avLst/>
                        </a:prstGeom>
                      </p:spPr>
                    </p:pic>
                  </p:oleObj>
                </mc:Fallback>
              </mc:AlternateContent>
            </a:graphicData>
          </a:graphic>
        </p:graphicFrame>
        <p:cxnSp>
          <p:nvCxnSpPr>
            <p:cNvPr id="332" name="直接连接符 331"/>
            <p:cNvCxnSpPr>
              <a:stCxn id="324" idx="4"/>
            </p:cNvCxnSpPr>
            <p:nvPr/>
          </p:nvCxnSpPr>
          <p:spPr>
            <a:xfrm>
              <a:off x="9734" y="5180"/>
              <a:ext cx="147" cy="72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3" name="直接连接符 332"/>
            <p:cNvCxnSpPr/>
            <p:nvPr/>
          </p:nvCxnSpPr>
          <p:spPr>
            <a:xfrm>
              <a:off x="9036" y="5739"/>
              <a:ext cx="777" cy="165"/>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4" name="直接连接符 333"/>
            <p:cNvCxnSpPr>
              <a:stCxn id="325" idx="6"/>
              <a:endCxn id="319" idx="2"/>
            </p:cNvCxnSpPr>
            <p:nvPr/>
          </p:nvCxnSpPr>
          <p:spPr>
            <a:xfrm flipV="1">
              <a:off x="9069" y="5980"/>
              <a:ext cx="734" cy="594"/>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5" name="直接连接符 334"/>
            <p:cNvCxnSpPr>
              <a:stCxn id="326" idx="0"/>
              <a:endCxn id="319" idx="3"/>
            </p:cNvCxnSpPr>
            <p:nvPr/>
          </p:nvCxnSpPr>
          <p:spPr>
            <a:xfrm flipV="1">
              <a:off x="9595" y="6034"/>
              <a:ext cx="228" cy="863"/>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6" name="直接连接符 335"/>
            <p:cNvCxnSpPr/>
            <p:nvPr/>
          </p:nvCxnSpPr>
          <p:spPr>
            <a:xfrm flipH="1">
              <a:off x="9881" y="5408"/>
              <a:ext cx="565" cy="5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7" name="直接连接符 336"/>
            <p:cNvCxnSpPr>
              <a:stCxn id="319" idx="5"/>
              <a:endCxn id="327" idx="1"/>
            </p:cNvCxnSpPr>
            <p:nvPr/>
          </p:nvCxnSpPr>
          <p:spPr>
            <a:xfrm>
              <a:off x="9922" y="6034"/>
              <a:ext cx="372" cy="88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8" name="直接连接符 337"/>
            <p:cNvCxnSpPr>
              <a:stCxn id="314" idx="2"/>
            </p:cNvCxnSpPr>
            <p:nvPr/>
          </p:nvCxnSpPr>
          <p:spPr>
            <a:xfrm flipH="1">
              <a:off x="9933" y="5886"/>
              <a:ext cx="1248" cy="70"/>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9" name="直接连接符 338"/>
            <p:cNvCxnSpPr>
              <a:stCxn id="329" idx="1"/>
            </p:cNvCxnSpPr>
            <p:nvPr/>
          </p:nvCxnSpPr>
          <p:spPr>
            <a:xfrm flipH="1" flipV="1">
              <a:off x="9950" y="5956"/>
              <a:ext cx="693" cy="410"/>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40" name="对象 339">
              <a:hlinkClick r:id="" action="ppaction://ole?verb="/>
            </p:cNvPr>
            <p:cNvGraphicFramePr>
              <a:graphicFrameLocks noChangeAspect="1"/>
            </p:cNvGraphicFramePr>
            <p:nvPr/>
          </p:nvGraphicFramePr>
          <p:xfrm>
            <a:off x="11398" y="5679"/>
            <a:ext cx="609" cy="661"/>
          </p:xfrm>
          <a:graphic>
            <a:graphicData uri="http://schemas.openxmlformats.org/presentationml/2006/ole">
              <mc:AlternateContent xmlns:mc="http://schemas.openxmlformats.org/markup-compatibility/2006">
                <mc:Choice xmlns:v="urn:schemas-microsoft-com:vml" Requires="v">
                  <p:oleObj spid="_x0000_s341" name="" r:id="rId5" imgW="177165" imgH="190500" progId="Equation.KSEE3">
                    <p:embed/>
                  </p:oleObj>
                </mc:Choice>
                <mc:Fallback>
                  <p:oleObj name="" r:id="rId5" imgW="177165" imgH="190500" progId="Equation.KSEE3">
                    <p:embed/>
                    <p:pic>
                      <p:nvPicPr>
                        <p:cNvPr id="0" name="图片 1025"/>
                        <p:cNvPicPr/>
                        <p:nvPr/>
                      </p:nvPicPr>
                      <p:blipFill>
                        <a:blip r:embed="rId6"/>
                        <a:stretch>
                          <a:fillRect/>
                        </a:stretch>
                      </p:blipFill>
                      <p:spPr>
                        <a:xfrm>
                          <a:off x="11398" y="5679"/>
                          <a:ext cx="609" cy="661"/>
                        </a:xfrm>
                        <a:prstGeom prst="rect">
                          <a:avLst/>
                        </a:prstGeom>
                      </p:spPr>
                    </p:pic>
                  </p:oleObj>
                </mc:Fallback>
              </mc:AlternateContent>
            </a:graphicData>
          </a:graphic>
        </p:graphicFrame>
        <p:graphicFrame>
          <p:nvGraphicFramePr>
            <p:cNvPr id="342" name="对象 341">
              <a:hlinkClick r:id="" action="ppaction://ole?verb="/>
            </p:cNvPr>
            <p:cNvGraphicFramePr>
              <a:graphicFrameLocks noChangeAspect="1"/>
            </p:cNvGraphicFramePr>
            <p:nvPr/>
          </p:nvGraphicFramePr>
          <p:xfrm>
            <a:off x="10549" y="5662"/>
            <a:ext cx="702" cy="817"/>
          </p:xfrm>
          <a:graphic>
            <a:graphicData uri="http://schemas.openxmlformats.org/presentationml/2006/ole">
              <mc:AlternateContent xmlns:mc="http://schemas.openxmlformats.org/markup-compatibility/2006">
                <mc:Choice xmlns:v="urn:schemas-microsoft-com:vml" Requires="v">
                  <p:oleObj spid="_x0000_s343" name="" r:id="rId7" imgW="165100" imgH="190500" progId="Equation.KSEE3">
                    <p:embed/>
                  </p:oleObj>
                </mc:Choice>
                <mc:Fallback>
                  <p:oleObj name="" r:id="rId7" imgW="165100" imgH="190500" progId="Equation.KSEE3">
                    <p:embed/>
                    <p:pic>
                      <p:nvPicPr>
                        <p:cNvPr id="0" name="图片 1025"/>
                        <p:cNvPicPr/>
                        <p:nvPr/>
                      </p:nvPicPr>
                      <p:blipFill>
                        <a:blip r:embed="rId8"/>
                        <a:stretch>
                          <a:fillRect/>
                        </a:stretch>
                      </p:blipFill>
                      <p:spPr>
                        <a:xfrm>
                          <a:off x="10549" y="5662"/>
                          <a:ext cx="702" cy="817"/>
                        </a:xfrm>
                        <a:prstGeom prst="rect">
                          <a:avLst/>
                        </a:prstGeom>
                      </p:spPr>
                    </p:pic>
                  </p:oleObj>
                </mc:Fallback>
              </mc:AlternateContent>
            </a:graphicData>
          </a:graphic>
        </p:graphicFrame>
        <p:cxnSp>
          <p:nvCxnSpPr>
            <p:cNvPr id="345" name="直接连接符 344"/>
            <p:cNvCxnSpPr>
              <a:stCxn id="295" idx="4"/>
              <a:endCxn id="290" idx="0"/>
            </p:cNvCxnSpPr>
            <p:nvPr/>
          </p:nvCxnSpPr>
          <p:spPr>
            <a:xfrm>
              <a:off x="16551" y="5316"/>
              <a:ext cx="139" cy="75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6" name="直接连接符 345"/>
            <p:cNvCxnSpPr>
              <a:stCxn id="296" idx="6"/>
              <a:endCxn id="290" idx="3"/>
            </p:cNvCxnSpPr>
            <p:nvPr/>
          </p:nvCxnSpPr>
          <p:spPr>
            <a:xfrm flipV="1">
              <a:off x="15574" y="6200"/>
              <a:ext cx="1066" cy="26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7" name="直接连接符 346"/>
            <p:cNvCxnSpPr>
              <a:stCxn id="297" idx="6"/>
            </p:cNvCxnSpPr>
            <p:nvPr/>
          </p:nvCxnSpPr>
          <p:spPr>
            <a:xfrm flipV="1">
              <a:off x="15952" y="6213"/>
              <a:ext cx="729" cy="76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8" name="直接连接符 347"/>
            <p:cNvCxnSpPr>
              <a:stCxn id="299" idx="4"/>
            </p:cNvCxnSpPr>
            <p:nvPr/>
          </p:nvCxnSpPr>
          <p:spPr>
            <a:xfrm flipH="1">
              <a:off x="16749" y="5379"/>
              <a:ext cx="449" cy="7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9" name="直接连接符 348"/>
            <p:cNvCxnSpPr>
              <a:stCxn id="300" idx="2"/>
              <a:endCxn id="290" idx="5"/>
            </p:cNvCxnSpPr>
            <p:nvPr/>
          </p:nvCxnSpPr>
          <p:spPr>
            <a:xfrm flipH="1" flipV="1">
              <a:off x="16739" y="6200"/>
              <a:ext cx="739" cy="46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0" name="直接连接符 349"/>
            <p:cNvCxnSpPr>
              <a:stCxn id="294" idx="5"/>
              <a:endCxn id="290" idx="2"/>
            </p:cNvCxnSpPr>
            <p:nvPr/>
          </p:nvCxnSpPr>
          <p:spPr>
            <a:xfrm>
              <a:off x="15932" y="5775"/>
              <a:ext cx="688" cy="37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1" name="直接连接符 350"/>
            <p:cNvCxnSpPr>
              <a:stCxn id="298" idx="0"/>
            </p:cNvCxnSpPr>
            <p:nvPr/>
          </p:nvCxnSpPr>
          <p:spPr>
            <a:xfrm flipH="1" flipV="1">
              <a:off x="16681" y="6213"/>
              <a:ext cx="9" cy="68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2" name="直接连接符 351"/>
            <p:cNvCxnSpPr>
              <a:endCxn id="290" idx="6"/>
            </p:cNvCxnSpPr>
            <p:nvPr/>
          </p:nvCxnSpPr>
          <p:spPr>
            <a:xfrm flipH="1">
              <a:off x="16759" y="5834"/>
              <a:ext cx="858" cy="312"/>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53" name="对象 352">
              <a:hlinkClick r:id="" action="ppaction://ole?verb="/>
            </p:cNvPr>
            <p:cNvGraphicFramePr>
              <a:graphicFrameLocks noChangeAspect="1"/>
            </p:cNvGraphicFramePr>
            <p:nvPr/>
          </p:nvGraphicFramePr>
          <p:xfrm>
            <a:off x="17607" y="6461"/>
            <a:ext cx="482" cy="661"/>
          </p:xfrm>
          <a:graphic>
            <a:graphicData uri="http://schemas.openxmlformats.org/presentationml/2006/ole">
              <mc:AlternateContent xmlns:mc="http://schemas.openxmlformats.org/markup-compatibility/2006">
                <mc:Choice xmlns:v="urn:schemas-microsoft-com:vml" Requires="v">
                  <p:oleObj spid="_x0000_s354" name="" r:id="rId9" imgW="139700" imgH="190500" progId="Equation.KSEE3">
                    <p:embed/>
                  </p:oleObj>
                </mc:Choice>
                <mc:Fallback>
                  <p:oleObj name="" r:id="rId9" imgW="139700" imgH="190500" progId="Equation.KSEE3">
                    <p:embed/>
                    <p:pic>
                      <p:nvPicPr>
                        <p:cNvPr id="0" name="图片 1025"/>
                        <p:cNvPicPr/>
                        <p:nvPr/>
                      </p:nvPicPr>
                      <p:blipFill>
                        <a:blip r:embed="rId10"/>
                        <a:stretch>
                          <a:fillRect/>
                        </a:stretch>
                      </p:blipFill>
                      <p:spPr>
                        <a:xfrm>
                          <a:off x="17607" y="6461"/>
                          <a:ext cx="482" cy="661"/>
                        </a:xfrm>
                        <a:prstGeom prst="rect">
                          <a:avLst/>
                        </a:prstGeom>
                      </p:spPr>
                    </p:pic>
                  </p:oleObj>
                </mc:Fallback>
              </mc:AlternateContent>
            </a:graphicData>
          </a:graphic>
        </p:graphicFrame>
        <p:graphicFrame>
          <p:nvGraphicFramePr>
            <p:cNvPr id="355" name="对象 354">
              <a:hlinkClick r:id="" action="ppaction://ole?verb="/>
            </p:cNvPr>
            <p:cNvGraphicFramePr>
              <a:graphicFrameLocks noChangeAspect="1"/>
            </p:cNvGraphicFramePr>
            <p:nvPr/>
          </p:nvGraphicFramePr>
          <p:xfrm>
            <a:off x="16132" y="5662"/>
            <a:ext cx="439" cy="706"/>
          </p:xfrm>
          <a:graphic>
            <a:graphicData uri="http://schemas.openxmlformats.org/presentationml/2006/ole">
              <mc:AlternateContent xmlns:mc="http://schemas.openxmlformats.org/markup-compatibility/2006">
                <mc:Choice xmlns:v="urn:schemas-microsoft-com:vml" Requires="v">
                  <p:oleObj spid="_x0000_s356" name="" r:id="rId11" imgW="127000" imgH="203200" progId="Equation.KSEE3">
                    <p:embed/>
                  </p:oleObj>
                </mc:Choice>
                <mc:Fallback>
                  <p:oleObj name="" r:id="rId11" imgW="127000" imgH="203200" progId="Equation.KSEE3">
                    <p:embed/>
                    <p:pic>
                      <p:nvPicPr>
                        <p:cNvPr id="0" name="图片 1025"/>
                        <p:cNvPicPr/>
                        <p:nvPr/>
                      </p:nvPicPr>
                      <p:blipFill>
                        <a:blip r:embed="rId12"/>
                        <a:stretch>
                          <a:fillRect/>
                        </a:stretch>
                      </p:blipFill>
                      <p:spPr>
                        <a:xfrm>
                          <a:off x="16132" y="5662"/>
                          <a:ext cx="439" cy="706"/>
                        </a:xfrm>
                        <a:prstGeom prst="rect">
                          <a:avLst/>
                        </a:prstGeom>
                      </p:spPr>
                    </p:pic>
                  </p:oleObj>
                </mc:Fallback>
              </mc:AlternateContent>
            </a:graphicData>
          </a:graphic>
        </p:graphicFrame>
        <p:graphicFrame>
          <p:nvGraphicFramePr>
            <p:cNvPr id="357" name="对象 356">
              <a:hlinkClick r:id="" action="ppaction://ole?verb="/>
            </p:cNvPr>
            <p:cNvGraphicFramePr>
              <a:graphicFrameLocks noChangeAspect="1"/>
            </p:cNvGraphicFramePr>
            <p:nvPr/>
          </p:nvGraphicFramePr>
          <p:xfrm>
            <a:off x="16739" y="6110"/>
            <a:ext cx="702" cy="817"/>
          </p:xfrm>
          <a:graphic>
            <a:graphicData uri="http://schemas.openxmlformats.org/presentationml/2006/ole">
              <mc:AlternateContent xmlns:mc="http://schemas.openxmlformats.org/markup-compatibility/2006">
                <mc:Choice xmlns:v="urn:schemas-microsoft-com:vml" Requires="v">
                  <p:oleObj spid="_x0000_s358" name="" r:id="rId13" imgW="165100" imgH="190500" progId="Equation.KSEE3">
                    <p:embed/>
                  </p:oleObj>
                </mc:Choice>
                <mc:Fallback>
                  <p:oleObj name="" r:id="rId13" imgW="165100" imgH="190500" progId="Equation.KSEE3">
                    <p:embed/>
                    <p:pic>
                      <p:nvPicPr>
                        <p:cNvPr id="0" name="图片 1025"/>
                        <p:cNvPicPr/>
                        <p:nvPr/>
                      </p:nvPicPr>
                      <p:blipFill>
                        <a:blip r:embed="rId14"/>
                        <a:stretch>
                          <a:fillRect/>
                        </a:stretch>
                      </p:blipFill>
                      <p:spPr>
                        <a:xfrm>
                          <a:off x="16739" y="6110"/>
                          <a:ext cx="702" cy="817"/>
                        </a:xfrm>
                        <a:prstGeom prst="rect">
                          <a:avLst/>
                        </a:prstGeom>
                      </p:spPr>
                    </p:pic>
                  </p:oleObj>
                </mc:Fallback>
              </mc:AlternateContent>
            </a:graphicData>
          </a:graphic>
        </p:graphicFrame>
        <p:cxnSp>
          <p:nvCxnSpPr>
            <p:cNvPr id="359" name="直接箭头连接符 358"/>
            <p:cNvCxnSpPr/>
            <p:nvPr/>
          </p:nvCxnSpPr>
          <p:spPr>
            <a:xfrm>
              <a:off x="6062" y="6196"/>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0" name="直接箭头连接符 359"/>
            <p:cNvCxnSpPr/>
            <p:nvPr/>
          </p:nvCxnSpPr>
          <p:spPr>
            <a:xfrm>
              <a:off x="12616" y="6161"/>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04" y="9535"/>
              <a:ext cx="3680" cy="628"/>
            </a:xfrm>
            <a:prstGeom prst="rect">
              <a:avLst/>
            </a:prstGeom>
            <a:noFill/>
          </p:spPr>
          <p:txBody>
            <a:bodyPr wrap="none" rtlCol="0">
              <a:spAutoFit/>
            </a:bodyPr>
            <a:p>
              <a:r>
                <a:rPr lang="zh-CN" altLang="en-US" sz="2000"/>
                <a:t>（</a:t>
              </a:r>
              <a:r>
                <a:rPr lang="en-US" altLang="zh-CN" sz="2000"/>
                <a:t>a</a:t>
              </a:r>
              <a:r>
                <a:rPr lang="zh-CN" altLang="en-US" sz="2000"/>
                <a:t>）领域点的搜索</a:t>
              </a:r>
              <a:endParaRPr lang="en-US" altLang="zh-CN" sz="2000"/>
            </a:p>
          </p:txBody>
        </p:sp>
        <p:sp>
          <p:nvSpPr>
            <p:cNvPr id="3" name="文本框 2"/>
            <p:cNvSpPr txBox="1"/>
            <p:nvPr/>
          </p:nvSpPr>
          <p:spPr>
            <a:xfrm>
              <a:off x="14334" y="9535"/>
              <a:ext cx="4457" cy="628"/>
            </a:xfrm>
            <a:prstGeom prst="rect">
              <a:avLst/>
            </a:prstGeom>
            <a:noFill/>
          </p:spPr>
          <p:txBody>
            <a:bodyPr wrap="none" rtlCol="0">
              <a:spAutoFit/>
            </a:bodyPr>
            <a:p>
              <a:r>
                <a:rPr lang="zh-CN" altLang="en-US" sz="2000"/>
                <a:t>（</a:t>
              </a:r>
              <a:r>
                <a:rPr lang="en-US" altLang="zh-CN" sz="2000"/>
                <a:t>c</a:t>
              </a:r>
              <a:r>
                <a:rPr lang="zh-CN" altLang="en-US" sz="2000"/>
                <a:t>）低维空间局部嵌入</a:t>
              </a:r>
              <a:endParaRPr lang="en-US" altLang="zh-CN" sz="2000"/>
            </a:p>
          </p:txBody>
        </p:sp>
        <p:sp>
          <p:nvSpPr>
            <p:cNvPr id="4" name="文本框 3"/>
            <p:cNvSpPr txBox="1"/>
            <p:nvPr/>
          </p:nvSpPr>
          <p:spPr>
            <a:xfrm>
              <a:off x="7285" y="9535"/>
              <a:ext cx="5298" cy="628"/>
            </a:xfrm>
            <a:prstGeom prst="rect">
              <a:avLst/>
            </a:prstGeom>
            <a:noFill/>
          </p:spPr>
          <p:txBody>
            <a:bodyPr wrap="none" rtlCol="0">
              <a:spAutoFit/>
            </a:bodyPr>
            <a:p>
              <a:pPr algn="l"/>
              <a:r>
                <a:rPr lang="zh-CN" altLang="en-US" sz="2000"/>
                <a:t>（b）局部重建权值矩阵计算</a:t>
              </a:r>
              <a:endParaRPr lang="zh-CN" altLang="en-US" sz="2000"/>
            </a:p>
          </p:txBody>
        </p:sp>
      </p:grpSp>
      <p:sp>
        <p:nvSpPr>
          <p:cNvPr id="100" name="文本框 99"/>
          <p:cNvSpPr txBox="1"/>
          <p:nvPr/>
        </p:nvSpPr>
        <p:spPr>
          <a:xfrm>
            <a:off x="339090" y="4403090"/>
            <a:ext cx="11064240" cy="1097280"/>
          </a:xfrm>
          <a:prstGeom prst="rect">
            <a:avLst/>
          </a:prstGeom>
          <a:noFill/>
          <a:ln w="9525">
            <a:noFill/>
          </a:ln>
        </p:spPr>
        <p:txBody>
          <a:bodyPr wrap="square">
            <a:spAutoFit/>
          </a:bodyPr>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第一步：给每个样本寻找</a:t>
            </a:r>
            <a:r>
              <a:rPr lang="en-US" altLang="zh-CN" sz="2200" b="0" u="none">
                <a:latin typeface="宋体" panose="02010600030101010101" pitchFamily="2" charset="-122"/>
                <a:ea typeface="宋体" panose="02010600030101010101" pitchFamily="2" charset="-122"/>
                <a:cs typeface="宋体" panose="02010600030101010101" pitchFamily="2" charset="-122"/>
              </a:rPr>
              <a:t>k</a:t>
            </a:r>
            <a:r>
              <a:rPr lang="zh-CN" altLang="en-US" sz="2200" b="0" u="none">
                <a:latin typeface="宋体" panose="02010600030101010101" pitchFamily="2" charset="-122"/>
                <a:ea typeface="宋体" panose="02010600030101010101" pitchFamily="2" charset="-122"/>
                <a:cs typeface="宋体" panose="02010600030101010101" pitchFamily="2" charset="-122"/>
              </a:rPr>
              <a:t>个邻域点；</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第二步：通过每个样本点的近邻点计算出该样本点的局部重建权值矩阵；</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第三步：最后通过该样本点的局部重建权值矩阵和其近邻点计算出该样本点的输出值。</a:t>
            </a:r>
            <a:endParaRPr lang="zh-CN" altLang="en-US"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7" name="组合 76"/>
          <p:cNvGrpSpPr/>
          <p:nvPr/>
        </p:nvGrpSpPr>
        <p:grpSpPr>
          <a:xfrm>
            <a:off x="662305" y="203835"/>
            <a:ext cx="2642870" cy="2642870"/>
            <a:chOff x="1043" y="321"/>
            <a:chExt cx="4162" cy="4162"/>
          </a:xfrm>
        </p:grpSpPr>
        <p:sp>
          <p:nvSpPr>
            <p:cNvPr id="36" name="矩形 35"/>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6" name="组合 75"/>
            <p:cNvGrpSpPr/>
            <p:nvPr/>
          </p:nvGrpSpPr>
          <p:grpSpPr>
            <a:xfrm>
              <a:off x="1444" y="2621"/>
              <a:ext cx="1810" cy="1462"/>
              <a:chOff x="1580" y="2484"/>
              <a:chExt cx="1810" cy="1462"/>
            </a:xfrm>
          </p:grpSpPr>
          <p:sp>
            <p:nvSpPr>
              <p:cNvPr id="43" name="椭圆 42"/>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椭圆 56"/>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椭圆 57"/>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1" name="椭圆 6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椭圆 6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椭圆 71"/>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椭圆 73"/>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椭圆 74"/>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7" name="组合 146"/>
          <p:cNvGrpSpPr/>
          <p:nvPr/>
        </p:nvGrpSpPr>
        <p:grpSpPr>
          <a:xfrm>
            <a:off x="7811770" y="203835"/>
            <a:ext cx="2642870" cy="2642870"/>
            <a:chOff x="6709" y="339"/>
            <a:chExt cx="4162" cy="4162"/>
          </a:xfrm>
        </p:grpSpPr>
        <p:sp>
          <p:nvSpPr>
            <p:cNvPr id="79" name="矩形 78"/>
            <p:cNvSpPr/>
            <p:nvPr/>
          </p:nvSpPr>
          <p:spPr>
            <a:xfrm>
              <a:off x="6709" y="33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7675"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7812" y="304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8086" y="263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8086" y="294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8349"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7264" y="314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7" name="椭圆 86"/>
            <p:cNvSpPr/>
            <p:nvPr/>
          </p:nvSpPr>
          <p:spPr>
            <a:xfrm>
              <a:off x="7401" y="355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8" name="椭圆 87"/>
            <p:cNvSpPr/>
            <p:nvPr/>
          </p:nvSpPr>
          <p:spPr>
            <a:xfrm>
              <a:off x="7538" y="325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9" name="椭圆 88"/>
            <p:cNvSpPr/>
            <p:nvPr/>
          </p:nvSpPr>
          <p:spPr>
            <a:xfrm>
              <a:off x="7110" y="34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0" name="椭圆 89"/>
            <p:cNvSpPr/>
            <p:nvPr/>
          </p:nvSpPr>
          <p:spPr>
            <a:xfrm>
              <a:off x="7247" y="386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1" name="椭圆 90"/>
            <p:cNvSpPr/>
            <p:nvPr/>
          </p:nvSpPr>
          <p:spPr>
            <a:xfrm>
              <a:off x="7801" y="335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2" name="椭圆 91"/>
            <p:cNvSpPr/>
            <p:nvPr/>
          </p:nvSpPr>
          <p:spPr>
            <a:xfrm>
              <a:off x="7801" y="365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3" name="椭圆 92"/>
            <p:cNvSpPr/>
            <p:nvPr/>
          </p:nvSpPr>
          <p:spPr>
            <a:xfrm>
              <a:off x="8086" y="37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8784" y="28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7664" y="396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6" name="椭圆 95"/>
            <p:cNvSpPr/>
            <p:nvPr/>
          </p:nvSpPr>
          <p:spPr>
            <a:xfrm>
              <a:off x="9348" y="6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7" name="椭圆 96"/>
            <p:cNvSpPr/>
            <p:nvPr/>
          </p:nvSpPr>
          <p:spPr>
            <a:xfrm>
              <a:off x="9759" y="10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8920" y="75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9" name="椭圆 98"/>
            <p:cNvSpPr/>
            <p:nvPr/>
          </p:nvSpPr>
          <p:spPr>
            <a:xfrm>
              <a:off x="9896" y="13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0" name="椭圆 99"/>
            <p:cNvSpPr/>
            <p:nvPr/>
          </p:nvSpPr>
          <p:spPr>
            <a:xfrm>
              <a:off x="9474" y="8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1" name="椭圆 100"/>
            <p:cNvSpPr/>
            <p:nvPr/>
          </p:nvSpPr>
          <p:spPr>
            <a:xfrm>
              <a:off x="9211"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2" name="椭圆 101"/>
            <p:cNvSpPr/>
            <p:nvPr/>
          </p:nvSpPr>
          <p:spPr>
            <a:xfrm>
              <a:off x="9348" y="16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9485"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8677"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椭圆 104"/>
            <p:cNvSpPr/>
            <p:nvPr/>
          </p:nvSpPr>
          <p:spPr>
            <a:xfrm>
              <a:off x="8920" y="129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9759" y="14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10170" y="190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10170"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10307" y="15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文本框 109"/>
            <p:cNvSpPr txBox="1"/>
            <p:nvPr/>
          </p:nvSpPr>
          <p:spPr>
            <a:xfrm>
              <a:off x="7419" y="1162"/>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11" name="文本框 110"/>
            <p:cNvSpPr txBox="1"/>
            <p:nvPr/>
          </p:nvSpPr>
          <p:spPr>
            <a:xfrm>
              <a:off x="9896" y="2487"/>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113" name="组合 112"/>
          <p:cNvGrpSpPr/>
          <p:nvPr/>
        </p:nvGrpSpPr>
        <p:grpSpPr>
          <a:xfrm>
            <a:off x="4259580" y="203835"/>
            <a:ext cx="2642870" cy="2642870"/>
            <a:chOff x="1043" y="321"/>
            <a:chExt cx="4162" cy="4162"/>
          </a:xfrm>
        </p:grpSpPr>
        <p:sp>
          <p:nvSpPr>
            <p:cNvPr id="114" name="矩形 113"/>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5" name="组合 114"/>
            <p:cNvGrpSpPr/>
            <p:nvPr/>
          </p:nvGrpSpPr>
          <p:grpSpPr>
            <a:xfrm>
              <a:off x="1444" y="2621"/>
              <a:ext cx="1810" cy="1462"/>
              <a:chOff x="1580" y="2484"/>
              <a:chExt cx="1810" cy="1462"/>
            </a:xfrm>
          </p:grpSpPr>
          <p:sp>
            <p:nvSpPr>
              <p:cNvPr id="116" name="椭圆 115"/>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椭圆 116"/>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1" name="椭圆 13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5" name="文本框 144"/>
          <p:cNvSpPr txBox="1"/>
          <p:nvPr/>
        </p:nvSpPr>
        <p:spPr>
          <a:xfrm>
            <a:off x="4785995" y="668020"/>
            <a:ext cx="412750" cy="365760"/>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46" name="文本框 145"/>
          <p:cNvSpPr txBox="1"/>
          <p:nvPr/>
        </p:nvSpPr>
        <p:spPr>
          <a:xfrm>
            <a:off x="6271895" y="1579245"/>
            <a:ext cx="412750" cy="365760"/>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44" name="文本框 343"/>
          <p:cNvSpPr txBox="1"/>
          <p:nvPr/>
        </p:nvSpPr>
        <p:spPr>
          <a:xfrm>
            <a:off x="1636395" y="2868930"/>
            <a:ext cx="430530" cy="368300"/>
          </a:xfrm>
          <a:prstGeom prst="rect">
            <a:avLst/>
          </a:prstGeom>
          <a:noFill/>
        </p:spPr>
        <p:txBody>
          <a:bodyPr wrap="none" rtlCol="0">
            <a:spAutoFit/>
          </a:bodyPr>
          <a:p>
            <a:r>
              <a:rPr lang="en-US" altLang="zh-CN"/>
              <a:t>(a)</a:t>
            </a:r>
            <a:endParaRPr lang="en-US" altLang="zh-CN"/>
          </a:p>
        </p:txBody>
      </p:sp>
      <p:sp>
        <p:nvSpPr>
          <p:cNvPr id="362" name="文本框 361"/>
          <p:cNvSpPr txBox="1"/>
          <p:nvPr/>
        </p:nvSpPr>
        <p:spPr>
          <a:xfrm>
            <a:off x="9061450" y="2847340"/>
            <a:ext cx="417830" cy="368300"/>
          </a:xfrm>
          <a:prstGeom prst="rect">
            <a:avLst/>
          </a:prstGeom>
          <a:noFill/>
        </p:spPr>
        <p:txBody>
          <a:bodyPr wrap="none" rtlCol="0">
            <a:spAutoFit/>
          </a:bodyPr>
          <a:p>
            <a:r>
              <a:rPr lang="en-US" altLang="zh-CN"/>
              <a:t>(c)</a:t>
            </a:r>
            <a:endParaRPr lang="en-US" altLang="zh-CN"/>
          </a:p>
        </p:txBody>
      </p:sp>
      <p:sp>
        <p:nvSpPr>
          <p:cNvPr id="363" name="文本框 362"/>
          <p:cNvSpPr txBox="1"/>
          <p:nvPr/>
        </p:nvSpPr>
        <p:spPr>
          <a:xfrm>
            <a:off x="5405120" y="2868930"/>
            <a:ext cx="441325" cy="368300"/>
          </a:xfrm>
          <a:prstGeom prst="rect">
            <a:avLst/>
          </a:prstGeom>
          <a:noFill/>
        </p:spPr>
        <p:txBody>
          <a:bodyPr wrap="none" rtlCol="0">
            <a:spAutoFit/>
          </a:bodyPr>
          <a:p>
            <a:r>
              <a:rPr lang="en-US" altLang="zh-CN"/>
              <a:t>(b)</a:t>
            </a:r>
            <a:endParaRPr lang="en-US" altLang="zh-CN"/>
          </a:p>
        </p:txBody>
      </p:sp>
      <p:grpSp>
        <p:nvGrpSpPr>
          <p:cNvPr id="367" name="组合 366"/>
          <p:cNvGrpSpPr/>
          <p:nvPr/>
        </p:nvGrpSpPr>
        <p:grpSpPr>
          <a:xfrm>
            <a:off x="671195" y="3423285"/>
            <a:ext cx="9763760" cy="3014980"/>
            <a:chOff x="1043" y="5699"/>
            <a:chExt cx="15376" cy="4748"/>
          </a:xfrm>
        </p:grpSpPr>
        <p:grpSp>
          <p:nvGrpSpPr>
            <p:cNvPr id="208" name="组合 207"/>
            <p:cNvGrpSpPr/>
            <p:nvPr/>
          </p:nvGrpSpPr>
          <p:grpSpPr>
            <a:xfrm>
              <a:off x="1043" y="5700"/>
              <a:ext cx="4162" cy="4162"/>
              <a:chOff x="1043" y="5700"/>
              <a:chExt cx="4162" cy="4162"/>
            </a:xfrm>
          </p:grpSpPr>
          <p:sp>
            <p:nvSpPr>
              <p:cNvPr id="149" name="矩形 148"/>
              <p:cNvSpPr/>
              <p:nvPr/>
            </p:nvSpPr>
            <p:spPr>
              <a:xfrm>
                <a:off x="1043" y="5700"/>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2209"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2346" y="840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2620" y="800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2620" y="83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2883"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1798" y="85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1935" y="89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2072" y="86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1644" y="88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1781" y="92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2335" y="87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2335" y="90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2620" y="912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3318" y="823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2198" y="93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3882" y="598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4293" y="63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3454" y="61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5" name="椭圆 194"/>
              <p:cNvSpPr/>
              <p:nvPr/>
            </p:nvSpPr>
            <p:spPr>
              <a:xfrm>
                <a:off x="4430" y="67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6" name="椭圆 195"/>
              <p:cNvSpPr/>
              <p:nvPr/>
            </p:nvSpPr>
            <p:spPr>
              <a:xfrm>
                <a:off x="4008" y="617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7" name="椭圆 196"/>
              <p:cNvSpPr/>
              <p:nvPr/>
            </p:nvSpPr>
            <p:spPr>
              <a:xfrm>
                <a:off x="3745"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8" name="椭圆 197"/>
              <p:cNvSpPr/>
              <p:nvPr/>
            </p:nvSpPr>
            <p:spPr>
              <a:xfrm>
                <a:off x="3882" y="69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9" name="椭圆 198"/>
              <p:cNvSpPr/>
              <p:nvPr/>
            </p:nvSpPr>
            <p:spPr>
              <a:xfrm>
                <a:off x="4019"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0" name="椭圆 199"/>
              <p:cNvSpPr/>
              <p:nvPr/>
            </p:nvSpPr>
            <p:spPr>
              <a:xfrm>
                <a:off x="3211"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3454" y="66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2" name="椭圆 201"/>
              <p:cNvSpPr/>
              <p:nvPr/>
            </p:nvSpPr>
            <p:spPr>
              <a:xfrm>
                <a:off x="4293" y="68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4704" y="72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4" name="椭圆 203"/>
              <p:cNvSpPr/>
              <p:nvPr/>
            </p:nvSpPr>
            <p:spPr>
              <a:xfrm>
                <a:off x="4704"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5" name="椭圆 204"/>
              <p:cNvSpPr/>
              <p:nvPr/>
            </p:nvSpPr>
            <p:spPr>
              <a:xfrm>
                <a:off x="4841" y="69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6" name="文本框 205"/>
              <p:cNvSpPr txBox="1"/>
              <p:nvPr/>
            </p:nvSpPr>
            <p:spPr>
              <a:xfrm>
                <a:off x="2233" y="7493"/>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07" name="文本框 206"/>
              <p:cNvSpPr txBox="1"/>
              <p:nvPr/>
            </p:nvSpPr>
            <p:spPr>
              <a:xfrm>
                <a:off x="4019" y="6919"/>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243" name="组合 242"/>
            <p:cNvGrpSpPr/>
            <p:nvPr/>
          </p:nvGrpSpPr>
          <p:grpSpPr>
            <a:xfrm>
              <a:off x="6673" y="5704"/>
              <a:ext cx="4162" cy="4162"/>
              <a:chOff x="6673" y="5704"/>
              <a:chExt cx="4162" cy="4162"/>
            </a:xfrm>
          </p:grpSpPr>
          <p:sp>
            <p:nvSpPr>
              <p:cNvPr id="210" name="矩形 209"/>
              <p:cNvSpPr/>
              <p:nvPr/>
            </p:nvSpPr>
            <p:spPr>
              <a:xfrm>
                <a:off x="6673" y="5704"/>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7639"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2" name="椭圆 211"/>
              <p:cNvSpPr/>
              <p:nvPr/>
            </p:nvSpPr>
            <p:spPr>
              <a:xfrm>
                <a:off x="7776" y="84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3" name="椭圆 212"/>
              <p:cNvSpPr/>
              <p:nvPr/>
            </p:nvSpPr>
            <p:spPr>
              <a:xfrm>
                <a:off x="8050" y="800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4" name="椭圆 213"/>
              <p:cNvSpPr/>
              <p:nvPr/>
            </p:nvSpPr>
            <p:spPr>
              <a:xfrm>
                <a:off x="8050" y="83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5" name="椭圆 214"/>
              <p:cNvSpPr/>
              <p:nvPr/>
            </p:nvSpPr>
            <p:spPr>
              <a:xfrm>
                <a:off x="8313"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6" name="椭圆 215"/>
              <p:cNvSpPr/>
              <p:nvPr/>
            </p:nvSpPr>
            <p:spPr>
              <a:xfrm>
                <a:off x="7228" y="85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7" name="椭圆 216"/>
              <p:cNvSpPr/>
              <p:nvPr/>
            </p:nvSpPr>
            <p:spPr>
              <a:xfrm>
                <a:off x="7365" y="89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8" name="椭圆 217"/>
              <p:cNvSpPr/>
              <p:nvPr/>
            </p:nvSpPr>
            <p:spPr>
              <a:xfrm>
                <a:off x="7502" y="86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9" name="椭圆 218"/>
              <p:cNvSpPr/>
              <p:nvPr/>
            </p:nvSpPr>
            <p:spPr>
              <a:xfrm>
                <a:off x="7074" y="88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0" name="椭圆 219"/>
              <p:cNvSpPr/>
              <p:nvPr/>
            </p:nvSpPr>
            <p:spPr>
              <a:xfrm>
                <a:off x="7211" y="922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1" name="椭圆 220"/>
              <p:cNvSpPr/>
              <p:nvPr/>
            </p:nvSpPr>
            <p:spPr>
              <a:xfrm>
                <a:off x="7765" y="87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2" name="椭圆 221"/>
              <p:cNvSpPr/>
              <p:nvPr/>
            </p:nvSpPr>
            <p:spPr>
              <a:xfrm>
                <a:off x="7765" y="90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3" name="椭圆 222"/>
              <p:cNvSpPr/>
              <p:nvPr/>
            </p:nvSpPr>
            <p:spPr>
              <a:xfrm>
                <a:off x="8050" y="91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8748" y="82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7628" y="933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9312" y="598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文本框 239"/>
              <p:cNvSpPr txBox="1"/>
              <p:nvPr/>
            </p:nvSpPr>
            <p:spPr>
              <a:xfrm>
                <a:off x="7604" y="752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27" name="椭圆 226"/>
              <p:cNvSpPr/>
              <p:nvPr/>
            </p:nvSpPr>
            <p:spPr>
              <a:xfrm>
                <a:off x="9723" y="63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8884" y="61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9860" y="67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9438" y="618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9175"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9312" y="69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9449"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8641"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888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9723" y="68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10134" y="726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1013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10271" y="69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文本框 240"/>
              <p:cNvSpPr txBox="1"/>
              <p:nvPr/>
            </p:nvSpPr>
            <p:spPr>
              <a:xfrm>
                <a:off x="9445" y="6923"/>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sp>
          <p:nvSpPr>
            <p:cNvPr id="245" name="矩形 244"/>
            <p:cNvSpPr/>
            <p:nvPr/>
          </p:nvSpPr>
          <p:spPr>
            <a:xfrm>
              <a:off x="12257" y="569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13223"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13360" y="840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13634" y="799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13634" y="830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13897"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12812" y="850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12949" y="89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13086" y="861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12658" y="881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12795" y="922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13349" y="871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13349" y="90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13634" y="912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14332" y="823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13212" y="932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14896" y="597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文本框 261"/>
            <p:cNvSpPr txBox="1"/>
            <p:nvPr/>
          </p:nvSpPr>
          <p:spPr>
            <a:xfrm>
              <a:off x="12903" y="823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63" name="椭圆 262"/>
            <p:cNvSpPr/>
            <p:nvPr/>
          </p:nvSpPr>
          <p:spPr>
            <a:xfrm>
              <a:off x="15307" y="63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4" name="椭圆 263"/>
            <p:cNvSpPr/>
            <p:nvPr/>
          </p:nvSpPr>
          <p:spPr>
            <a:xfrm>
              <a:off x="14468" y="61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5" name="椭圆 264"/>
            <p:cNvSpPr/>
            <p:nvPr/>
          </p:nvSpPr>
          <p:spPr>
            <a:xfrm>
              <a:off x="15444" y="67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6" name="椭圆 265"/>
            <p:cNvSpPr/>
            <p:nvPr/>
          </p:nvSpPr>
          <p:spPr>
            <a:xfrm>
              <a:off x="15022" y="61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7" name="椭圆 266"/>
            <p:cNvSpPr/>
            <p:nvPr/>
          </p:nvSpPr>
          <p:spPr>
            <a:xfrm>
              <a:off x="14759"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8" name="椭圆 267"/>
            <p:cNvSpPr/>
            <p:nvPr/>
          </p:nvSpPr>
          <p:spPr>
            <a:xfrm>
              <a:off x="14896" y="69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15033"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0" name="椭圆 269"/>
            <p:cNvSpPr/>
            <p:nvPr/>
          </p:nvSpPr>
          <p:spPr>
            <a:xfrm>
              <a:off x="14225"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2" name="椭圆 271"/>
            <p:cNvSpPr/>
            <p:nvPr/>
          </p:nvSpPr>
          <p:spPr>
            <a:xfrm>
              <a:off x="1446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3" name="椭圆 272"/>
            <p:cNvSpPr/>
            <p:nvPr/>
          </p:nvSpPr>
          <p:spPr>
            <a:xfrm>
              <a:off x="15307" y="68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15718" y="726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1571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15855" y="69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文本框 301"/>
            <p:cNvSpPr txBox="1"/>
            <p:nvPr/>
          </p:nvSpPr>
          <p:spPr>
            <a:xfrm>
              <a:off x="14896" y="6278"/>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64" name="文本框 363"/>
            <p:cNvSpPr txBox="1"/>
            <p:nvPr/>
          </p:nvSpPr>
          <p:spPr>
            <a:xfrm>
              <a:off x="14126" y="9867"/>
              <a:ext cx="621" cy="580"/>
            </a:xfrm>
            <a:prstGeom prst="rect">
              <a:avLst/>
            </a:prstGeom>
            <a:noFill/>
          </p:spPr>
          <p:txBody>
            <a:bodyPr wrap="none" rtlCol="0">
              <a:spAutoFit/>
            </a:bodyPr>
            <a:p>
              <a:r>
                <a:rPr lang="en-US" altLang="zh-CN"/>
                <a:t>(f)</a:t>
              </a:r>
              <a:endParaRPr lang="en-US" altLang="zh-CN"/>
            </a:p>
          </p:txBody>
        </p:sp>
        <p:sp>
          <p:nvSpPr>
            <p:cNvPr id="365" name="文本框 364"/>
            <p:cNvSpPr txBox="1"/>
            <p:nvPr/>
          </p:nvSpPr>
          <p:spPr>
            <a:xfrm>
              <a:off x="8532" y="9862"/>
              <a:ext cx="685" cy="580"/>
            </a:xfrm>
            <a:prstGeom prst="rect">
              <a:avLst/>
            </a:prstGeom>
            <a:noFill/>
          </p:spPr>
          <p:txBody>
            <a:bodyPr wrap="none" rtlCol="0">
              <a:spAutoFit/>
            </a:bodyPr>
            <a:p>
              <a:r>
                <a:rPr lang="en-US" altLang="zh-CN"/>
                <a:t>(e)</a:t>
              </a:r>
              <a:endParaRPr lang="en-US" altLang="zh-CN"/>
            </a:p>
          </p:txBody>
        </p:sp>
        <p:sp>
          <p:nvSpPr>
            <p:cNvPr id="366" name="文本框 365"/>
            <p:cNvSpPr txBox="1"/>
            <p:nvPr/>
          </p:nvSpPr>
          <p:spPr>
            <a:xfrm>
              <a:off x="2740" y="9867"/>
              <a:ext cx="695" cy="580"/>
            </a:xfrm>
            <a:prstGeom prst="rect">
              <a:avLst/>
            </a:prstGeom>
            <a:noFill/>
          </p:spPr>
          <p:txBody>
            <a:bodyPr wrap="none" rtlCol="0">
              <a:spAutoFit/>
            </a:bodyPr>
            <a:p>
              <a:r>
                <a:rPr lang="en-US" altLang="zh-CN"/>
                <a:t>(d)</a:t>
              </a:r>
              <a:endParaRPr lang="en-US" altLang="zh-CN"/>
            </a:p>
          </p:txBody>
        </p:sp>
      </p:grpSp>
      <p:sp>
        <p:nvSpPr>
          <p:cNvPr id="2" name="文本框 1"/>
          <p:cNvSpPr txBox="1"/>
          <p:nvPr/>
        </p:nvSpPr>
        <p:spPr>
          <a:xfrm>
            <a:off x="3164840" y="6413500"/>
            <a:ext cx="5080000" cy="396240"/>
          </a:xfrm>
          <a:prstGeom prst="rect">
            <a:avLst/>
          </a:prstGeom>
          <a:noFill/>
          <a:ln w="9525">
            <a:noFill/>
          </a:ln>
        </p:spPr>
        <p:txBody>
          <a:bodyPr>
            <a:spAutoFit/>
          </a:bodyPr>
          <a:p>
            <a:pPr marL="0" indent="0" algn="l"/>
            <a:r>
              <a:rPr lang="zh-CN" sz="2000" b="0" u="none">
                <a:latin typeface="宋体" panose="02010600030101010101" pitchFamily="2" charset="-122"/>
                <a:ea typeface="宋体" panose="02010600030101010101" pitchFamily="2" charset="-122"/>
                <a:cs typeface="宋体" panose="02010600030101010101" pitchFamily="2" charset="-122"/>
              </a:rPr>
              <a:t>数据集的</a:t>
            </a:r>
            <a:r>
              <a:rPr lang="en-US" altLang="zh-CN" sz="2000" b="0" u="none">
                <a:latin typeface="宋体" panose="02010600030101010101" pitchFamily="2" charset="-122"/>
                <a:ea typeface="宋体" panose="02010600030101010101" pitchFamily="2" charset="-122"/>
                <a:cs typeface="宋体" panose="02010600030101010101" pitchFamily="2" charset="-122"/>
              </a:rPr>
              <a:t>K-Means</a:t>
            </a:r>
            <a:r>
              <a:rPr lang="zh-CN" altLang="en-US" sz="2000" b="0" u="none">
                <a:latin typeface="宋体" panose="02010600030101010101" pitchFamily="2" charset="-122"/>
                <a:ea typeface="宋体" panose="02010600030101010101" pitchFamily="2" charset="-122"/>
                <a:cs typeface="宋体" panose="02010600030101010101" pitchFamily="2" charset="-122"/>
              </a:rPr>
              <a:t>聚类分析，这里</a:t>
            </a:r>
            <a:r>
              <a:rPr lang="en-US" altLang="zh-CN" sz="2000" b="0" u="none">
                <a:latin typeface="Times New Roman" panose="02020603050405020304" charset="0"/>
                <a:ea typeface="Times New Roman" panose="02020603050405020304" charset="0"/>
                <a:cs typeface="Times New Roman" panose="02020603050405020304" charset="0"/>
              </a:rPr>
              <a:t>k</a:t>
            </a:r>
            <a:r>
              <a:rPr lang="zh-CN" altLang="en-US" sz="2000" b="0" u="none">
                <a:latin typeface="宋体" panose="02010600030101010101" pitchFamily="2" charset="-122"/>
                <a:ea typeface="宋体" panose="02010600030101010101" pitchFamily="2" charset="-122"/>
                <a:cs typeface="宋体" panose="02010600030101010101" pitchFamily="2" charset="-122"/>
              </a:rPr>
              <a:t>取</a:t>
            </a:r>
            <a:r>
              <a:rPr lang="en-US" altLang="zh-CN" sz="2000" b="0" u="none">
                <a:latin typeface="Times New Roman" panose="02020603050405020304" charset="0"/>
                <a:ea typeface="Times New Roman" panose="02020603050405020304" charset="0"/>
                <a:cs typeface="Times New Roman" panose="02020603050405020304" charset="0"/>
              </a:rPr>
              <a:t>2</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58" name="直接箭头连接符 157"/>
          <p:cNvCxnSpPr/>
          <p:nvPr/>
        </p:nvCxnSpPr>
        <p:spPr>
          <a:xfrm>
            <a:off x="2212340" y="298640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H="1" flipV="1">
            <a:off x="2202180" y="166370"/>
            <a:ext cx="10160" cy="282892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74955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897505"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3606800" y="2553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2698115" y="18376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3275965"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65239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110865" y="1129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3072765" y="6756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4625340" y="14655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3649980"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2976245" y="1837690"/>
            <a:ext cx="97155" cy="10795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04177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4302125"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3058795" y="9772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3072765" y="1661160"/>
          <a:ext cx="210820" cy="247015"/>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3072765" y="1661160"/>
                        <a:ext cx="210820" cy="247015"/>
                      </a:xfrm>
                      <a:prstGeom prst="rect">
                        <a:avLst/>
                      </a:prstGeom>
                    </p:spPr>
                  </p:pic>
                </p:oleObj>
              </mc:Fallback>
            </mc:AlternateContent>
          </a:graphicData>
        </a:graphic>
      </p:graphicFrame>
      <p:sp>
        <p:nvSpPr>
          <p:cNvPr id="8" name="椭圆 7"/>
          <p:cNvSpPr/>
          <p:nvPr/>
        </p:nvSpPr>
        <p:spPr>
          <a:xfrm>
            <a:off x="371665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 name="椭圆 13"/>
          <p:cNvSpPr/>
          <p:nvPr/>
        </p:nvSpPr>
        <p:spPr>
          <a:xfrm>
            <a:off x="3995420" y="20434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478020"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4262755"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4399280" y="16446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431030" y="1345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3995420"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4625340" y="17303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406908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221990" y="1891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409194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7" name="椭圆 36"/>
          <p:cNvSpPr/>
          <p:nvPr/>
        </p:nvSpPr>
        <p:spPr>
          <a:xfrm>
            <a:off x="2897505" y="1238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8" name="椭圆 37"/>
          <p:cNvSpPr/>
          <p:nvPr/>
        </p:nvSpPr>
        <p:spPr>
          <a:xfrm>
            <a:off x="360680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9" name="椭圆 38"/>
          <p:cNvSpPr/>
          <p:nvPr/>
        </p:nvSpPr>
        <p:spPr>
          <a:xfrm>
            <a:off x="340614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0" name="椭圆 39"/>
          <p:cNvSpPr/>
          <p:nvPr/>
        </p:nvSpPr>
        <p:spPr>
          <a:xfrm>
            <a:off x="364998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1" name="椭圆 40"/>
          <p:cNvSpPr/>
          <p:nvPr/>
        </p:nvSpPr>
        <p:spPr>
          <a:xfrm>
            <a:off x="3813175" y="937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4592955"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3" name="椭圆 42"/>
          <p:cNvSpPr/>
          <p:nvPr/>
        </p:nvSpPr>
        <p:spPr>
          <a:xfrm>
            <a:off x="3910330" y="676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4" name="椭圆 43"/>
          <p:cNvSpPr/>
          <p:nvPr/>
        </p:nvSpPr>
        <p:spPr>
          <a:xfrm>
            <a:off x="4302125" y="1079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5" name="椭圆 44"/>
          <p:cNvSpPr/>
          <p:nvPr/>
        </p:nvSpPr>
        <p:spPr>
          <a:xfrm>
            <a:off x="4431030" y="9709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4182110" y="13055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7" name="椭圆 46"/>
          <p:cNvSpPr/>
          <p:nvPr/>
        </p:nvSpPr>
        <p:spPr>
          <a:xfrm>
            <a:off x="3406140"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8" name="椭圆 47"/>
          <p:cNvSpPr/>
          <p:nvPr/>
        </p:nvSpPr>
        <p:spPr>
          <a:xfrm>
            <a:off x="2919730"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389826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椭圆 49"/>
          <p:cNvSpPr/>
          <p:nvPr/>
        </p:nvSpPr>
        <p:spPr>
          <a:xfrm>
            <a:off x="3358515" y="210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1" name="椭圆 50"/>
          <p:cNvSpPr/>
          <p:nvPr/>
        </p:nvSpPr>
        <p:spPr>
          <a:xfrm>
            <a:off x="2698115" y="12865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52" name="直接连接符 51"/>
          <p:cNvCxnSpPr>
            <a:endCxn id="174" idx="1"/>
          </p:cNvCxnSpPr>
          <p:nvPr/>
        </p:nvCxnSpPr>
        <p:spPr>
          <a:xfrm>
            <a:off x="2769870" y="1387475"/>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3" name="直接连接符 52"/>
          <p:cNvCxnSpPr>
            <a:stCxn id="37" idx="4"/>
            <a:endCxn id="174" idx="0"/>
          </p:cNvCxnSpPr>
          <p:nvPr/>
        </p:nvCxnSpPr>
        <p:spPr>
          <a:xfrm>
            <a:off x="2946400" y="134556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4" name="直接连接符 53"/>
          <p:cNvCxnSpPr>
            <a:stCxn id="165" idx="6"/>
            <a:endCxn id="174" idx="2"/>
          </p:cNvCxnSpPr>
          <p:nvPr/>
        </p:nvCxnSpPr>
        <p:spPr>
          <a:xfrm>
            <a:off x="2794635" y="189166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5" name="直接连接符 54"/>
          <p:cNvCxnSpPr>
            <a:stCxn id="167" idx="7"/>
            <a:endCxn id="174" idx="3"/>
          </p:cNvCxnSpPr>
          <p:nvPr/>
        </p:nvCxnSpPr>
        <p:spPr>
          <a:xfrm flipV="1">
            <a:off x="2734945" y="192976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6" name="直接连接符 55"/>
          <p:cNvCxnSpPr>
            <a:stCxn id="48" idx="0"/>
            <a:endCxn id="174" idx="3"/>
          </p:cNvCxnSpPr>
          <p:nvPr/>
        </p:nvCxnSpPr>
        <p:spPr>
          <a:xfrm flipV="1">
            <a:off x="2967990" y="192976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7" name="直接连接符 56"/>
          <p:cNvCxnSpPr>
            <a:stCxn id="166" idx="0"/>
            <a:endCxn id="174" idx="5"/>
          </p:cNvCxnSpPr>
          <p:nvPr/>
        </p:nvCxnSpPr>
        <p:spPr>
          <a:xfrm flipH="1" flipV="1">
            <a:off x="3058795" y="1929765"/>
            <a:ext cx="266065" cy="43624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8" name="直接连接符 57"/>
          <p:cNvCxnSpPr>
            <a:stCxn id="33" idx="1"/>
            <a:endCxn id="174" idx="6"/>
          </p:cNvCxnSpPr>
          <p:nvPr/>
        </p:nvCxnSpPr>
        <p:spPr>
          <a:xfrm flipH="1" flipV="1">
            <a:off x="3072765" y="189166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60" name="椭圆 59"/>
          <p:cNvSpPr/>
          <p:nvPr/>
        </p:nvSpPr>
        <p:spPr>
          <a:xfrm>
            <a:off x="3836035" y="20097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3" name="椭圆 62"/>
          <p:cNvSpPr/>
          <p:nvPr/>
        </p:nvSpPr>
        <p:spPr>
          <a:xfrm>
            <a:off x="3235960" y="78422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19" name="直接连接符 118"/>
          <p:cNvCxnSpPr>
            <a:endCxn id="50" idx="1"/>
          </p:cNvCxnSpPr>
          <p:nvPr/>
        </p:nvCxnSpPr>
        <p:spPr>
          <a:xfrm>
            <a:off x="3072765" y="1920240"/>
            <a:ext cx="300355" cy="20510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6196965" y="298132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25" name="直接箭头连接符 124"/>
          <p:cNvCxnSpPr/>
          <p:nvPr/>
        </p:nvCxnSpPr>
        <p:spPr>
          <a:xfrm flipH="1" flipV="1">
            <a:off x="6192520" y="194310"/>
            <a:ext cx="4445" cy="279209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26" name="椭圆 125"/>
          <p:cNvSpPr/>
          <p:nvPr/>
        </p:nvSpPr>
        <p:spPr>
          <a:xfrm>
            <a:off x="6734175" y="103822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6881495" y="86233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7604125" y="25387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6682105"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7276465" y="24587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6637655" y="21437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2" name="椭圆 131"/>
          <p:cNvSpPr/>
          <p:nvPr/>
        </p:nvSpPr>
        <p:spPr>
          <a:xfrm>
            <a:off x="7096125" y="112331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3" name="椭圆 132"/>
          <p:cNvSpPr/>
          <p:nvPr/>
        </p:nvSpPr>
        <p:spPr>
          <a:xfrm>
            <a:off x="7057390"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4" name="椭圆 133"/>
          <p:cNvSpPr/>
          <p:nvPr/>
        </p:nvSpPr>
        <p:spPr>
          <a:xfrm>
            <a:off x="8609965" y="14592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5" name="椭圆 134"/>
          <p:cNvSpPr/>
          <p:nvPr/>
        </p:nvSpPr>
        <p:spPr>
          <a:xfrm>
            <a:off x="7634605" y="23590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6" name="椭圆 135"/>
          <p:cNvSpPr/>
          <p:nvPr/>
        </p:nvSpPr>
        <p:spPr>
          <a:xfrm>
            <a:off x="6960870"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7" name="椭圆 136"/>
          <p:cNvSpPr/>
          <p:nvPr/>
        </p:nvSpPr>
        <p:spPr>
          <a:xfrm>
            <a:off x="802640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8" name="椭圆 137"/>
          <p:cNvSpPr/>
          <p:nvPr/>
        </p:nvSpPr>
        <p:spPr>
          <a:xfrm>
            <a:off x="8286750" y="2145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9" name="椭圆 138"/>
          <p:cNvSpPr/>
          <p:nvPr/>
        </p:nvSpPr>
        <p:spPr>
          <a:xfrm>
            <a:off x="7043420" y="97028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2" name="椭圆 141"/>
          <p:cNvSpPr/>
          <p:nvPr/>
        </p:nvSpPr>
        <p:spPr>
          <a:xfrm>
            <a:off x="7701280" y="21437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3" name="椭圆 142"/>
          <p:cNvSpPr/>
          <p:nvPr/>
        </p:nvSpPr>
        <p:spPr>
          <a:xfrm>
            <a:off x="7980045" y="20370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4" name="椭圆 143"/>
          <p:cNvSpPr/>
          <p:nvPr/>
        </p:nvSpPr>
        <p:spPr>
          <a:xfrm>
            <a:off x="8462645"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5" name="椭圆 144"/>
          <p:cNvSpPr/>
          <p:nvPr/>
        </p:nvSpPr>
        <p:spPr>
          <a:xfrm>
            <a:off x="8247380"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6" name="椭圆 145"/>
          <p:cNvSpPr/>
          <p:nvPr/>
        </p:nvSpPr>
        <p:spPr>
          <a:xfrm>
            <a:off x="8383905" y="16383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7" name="椭圆 146"/>
          <p:cNvSpPr/>
          <p:nvPr/>
        </p:nvSpPr>
        <p:spPr>
          <a:xfrm>
            <a:off x="8416290" y="1339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8" name="椭圆 147"/>
          <p:cNvSpPr/>
          <p:nvPr/>
        </p:nvSpPr>
        <p:spPr>
          <a:xfrm>
            <a:off x="798004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9" name="椭圆 148"/>
          <p:cNvSpPr/>
          <p:nvPr/>
        </p:nvSpPr>
        <p:spPr>
          <a:xfrm>
            <a:off x="8609965" y="17233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0" name="椭圆 149"/>
          <p:cNvSpPr/>
          <p:nvPr/>
        </p:nvSpPr>
        <p:spPr>
          <a:xfrm>
            <a:off x="8054340" y="10382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7206615" y="1884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807656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6881495" y="12312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759142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7391400"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7634605"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7798435" y="930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857821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7894955"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8286750" y="10725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8416290" y="964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8167370" y="1298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7391400" y="8623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6903720" y="214566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788289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7343775" y="21031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6682105" y="128016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95" name="直接连接符 194"/>
          <p:cNvCxnSpPr>
            <a:endCxn id="136" idx="1"/>
          </p:cNvCxnSpPr>
          <p:nvPr/>
        </p:nvCxnSpPr>
        <p:spPr>
          <a:xfrm>
            <a:off x="6754495" y="1380490"/>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6" name="直接连接符 195"/>
          <p:cNvCxnSpPr>
            <a:stCxn id="153" idx="4"/>
            <a:endCxn id="136" idx="0"/>
          </p:cNvCxnSpPr>
          <p:nvPr/>
        </p:nvCxnSpPr>
        <p:spPr>
          <a:xfrm>
            <a:off x="6931025" y="133921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7" name="直接连接符 196"/>
          <p:cNvCxnSpPr>
            <a:stCxn id="129" idx="6"/>
            <a:endCxn id="136" idx="2"/>
          </p:cNvCxnSpPr>
          <p:nvPr/>
        </p:nvCxnSpPr>
        <p:spPr>
          <a:xfrm>
            <a:off x="6779895" y="1884680"/>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8" name="直接连接符 197"/>
          <p:cNvCxnSpPr/>
          <p:nvPr/>
        </p:nvCxnSpPr>
        <p:spPr>
          <a:xfrm flipV="1">
            <a:off x="6720205" y="191643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9" name="直接连接符 198"/>
          <p:cNvCxnSpPr>
            <a:stCxn id="191" idx="0"/>
            <a:endCxn id="136" idx="3"/>
          </p:cNvCxnSpPr>
          <p:nvPr/>
        </p:nvCxnSpPr>
        <p:spPr>
          <a:xfrm flipV="1">
            <a:off x="6953250" y="192341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0" name="直接连接符 199"/>
          <p:cNvCxnSpPr>
            <a:stCxn id="130" idx="0"/>
            <a:endCxn id="136" idx="5"/>
          </p:cNvCxnSpPr>
          <p:nvPr/>
        </p:nvCxnSpPr>
        <p:spPr>
          <a:xfrm flipH="1" flipV="1">
            <a:off x="7043420" y="1923415"/>
            <a:ext cx="281305" cy="53594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1" name="直接连接符 200"/>
          <p:cNvCxnSpPr>
            <a:stCxn id="151" idx="1"/>
            <a:endCxn id="136" idx="6"/>
          </p:cNvCxnSpPr>
          <p:nvPr/>
        </p:nvCxnSpPr>
        <p:spPr>
          <a:xfrm flipH="1" flipV="1">
            <a:off x="7057390" y="1884680"/>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02" name="椭圆 201"/>
          <p:cNvSpPr/>
          <p:nvPr/>
        </p:nvSpPr>
        <p:spPr>
          <a:xfrm>
            <a:off x="7798435" y="1980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7221220" y="77724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04" name="直接连接符 203"/>
          <p:cNvCxnSpPr>
            <a:endCxn id="193" idx="1"/>
          </p:cNvCxnSpPr>
          <p:nvPr/>
        </p:nvCxnSpPr>
        <p:spPr>
          <a:xfrm>
            <a:off x="7058660" y="190817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206" name="对象 205">
            <a:hlinkClick r:id="" action="ppaction://ole?verb="/>
          </p:cNvPr>
          <p:cNvGraphicFramePr>
            <a:graphicFrameLocks noChangeAspect="1"/>
          </p:cNvGraphicFramePr>
          <p:nvPr/>
        </p:nvGraphicFramePr>
        <p:xfrm>
          <a:off x="7065645" y="1649095"/>
          <a:ext cx="210820" cy="247015"/>
        </p:xfrm>
        <a:graphic>
          <a:graphicData uri="http://schemas.openxmlformats.org/presentationml/2006/ole">
            <mc:AlternateContent xmlns:mc="http://schemas.openxmlformats.org/markup-compatibility/2006">
              <mc:Choice xmlns:v="urn:schemas-microsoft-com:vml" Requires="v">
                <p:oleObj spid="_x0000_s207" name="" r:id="rId3" imgW="152400" imgH="177165" progId="Equation.KSEE3">
                  <p:embed/>
                </p:oleObj>
              </mc:Choice>
              <mc:Fallback>
                <p:oleObj name="" r:id="rId3" imgW="152400" imgH="177165" progId="Equation.KSEE3">
                  <p:embed/>
                  <p:pic>
                    <p:nvPicPr>
                      <p:cNvPr id="0" name="图片 1025"/>
                      <p:cNvPicPr/>
                      <p:nvPr/>
                    </p:nvPicPr>
                    <p:blipFill>
                      <a:blip r:embed="rId2"/>
                      <a:stretch>
                        <a:fillRect/>
                      </a:stretch>
                    </p:blipFill>
                    <p:spPr>
                      <a:xfrm>
                        <a:off x="7065645" y="1649095"/>
                        <a:ext cx="210820" cy="247015"/>
                      </a:xfrm>
                      <a:prstGeom prst="rect">
                        <a:avLst/>
                      </a:prstGeom>
                    </p:spPr>
                  </p:pic>
                </p:oleObj>
              </mc:Fallback>
            </mc:AlternateContent>
          </a:graphicData>
        </a:graphic>
      </p:graphicFrame>
      <p:sp>
        <p:nvSpPr>
          <p:cNvPr id="215" name="文本框 214"/>
          <p:cNvSpPr txBox="1"/>
          <p:nvPr/>
        </p:nvSpPr>
        <p:spPr>
          <a:xfrm>
            <a:off x="7221220" y="1402080"/>
            <a:ext cx="128270" cy="309245"/>
          </a:xfrm>
          <a:prstGeom prst="rect">
            <a:avLst/>
          </a:prstGeom>
          <a:noFill/>
        </p:spPr>
        <p:txBody>
          <a:bodyPr wrap="square" rtlCol="0">
            <a:spAutoFit/>
          </a:bodyPr>
          <a:p>
            <a:endParaRPr lang="zh-CN" altLang="en-US"/>
          </a:p>
        </p:txBody>
      </p:sp>
      <p:sp>
        <p:nvSpPr>
          <p:cNvPr id="217" name="文本框 216"/>
          <p:cNvSpPr txBox="1"/>
          <p:nvPr/>
        </p:nvSpPr>
        <p:spPr>
          <a:xfrm rot="1440000">
            <a:off x="6606540" y="136080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6" name="文本框 335"/>
          <p:cNvSpPr txBox="1"/>
          <p:nvPr/>
        </p:nvSpPr>
        <p:spPr>
          <a:xfrm rot="18720000">
            <a:off x="6912610" y="13087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7" name="文本框 336"/>
          <p:cNvSpPr txBox="1"/>
          <p:nvPr/>
        </p:nvSpPr>
        <p:spPr>
          <a:xfrm>
            <a:off x="3423285" y="2941955"/>
            <a:ext cx="430530" cy="368300"/>
          </a:xfrm>
          <a:prstGeom prst="rect">
            <a:avLst/>
          </a:prstGeom>
          <a:noFill/>
        </p:spPr>
        <p:txBody>
          <a:bodyPr wrap="none" rtlCol="0">
            <a:spAutoFit/>
          </a:bodyPr>
          <a:p>
            <a:r>
              <a:rPr lang="en-US" altLang="zh-CN"/>
              <a:t>(a)</a:t>
            </a:r>
            <a:endParaRPr lang="en-US" altLang="zh-CN"/>
          </a:p>
        </p:txBody>
      </p:sp>
      <p:sp>
        <p:nvSpPr>
          <p:cNvPr id="338" name="文本框 337"/>
          <p:cNvSpPr txBox="1"/>
          <p:nvPr/>
        </p:nvSpPr>
        <p:spPr>
          <a:xfrm>
            <a:off x="7549515" y="2924175"/>
            <a:ext cx="441325" cy="368300"/>
          </a:xfrm>
          <a:prstGeom prst="rect">
            <a:avLst/>
          </a:prstGeom>
          <a:noFill/>
        </p:spPr>
        <p:txBody>
          <a:bodyPr wrap="none" rtlCol="0">
            <a:spAutoFit/>
          </a:bodyPr>
          <a:p>
            <a:r>
              <a:rPr lang="en-US" altLang="zh-CN"/>
              <a:t>(b)</a:t>
            </a:r>
            <a:endParaRPr lang="en-US" altLang="zh-CN"/>
          </a:p>
        </p:txBody>
      </p:sp>
      <p:cxnSp>
        <p:nvCxnSpPr>
          <p:cNvPr id="272" name="直接箭头连接符 271"/>
          <p:cNvCxnSpPr/>
          <p:nvPr/>
        </p:nvCxnSpPr>
        <p:spPr>
          <a:xfrm>
            <a:off x="6196965" y="636079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3" name="直接箭头连接符 272"/>
          <p:cNvCxnSpPr/>
          <p:nvPr/>
        </p:nvCxnSpPr>
        <p:spPr>
          <a:xfrm flipV="1">
            <a:off x="6196965" y="3543300"/>
            <a:ext cx="5080" cy="282575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4" name="椭圆 273"/>
          <p:cNvSpPr/>
          <p:nvPr/>
        </p:nvSpPr>
        <p:spPr>
          <a:xfrm>
            <a:off x="6734175" y="44189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5" name="椭圆 274"/>
          <p:cNvSpPr/>
          <p:nvPr/>
        </p:nvSpPr>
        <p:spPr>
          <a:xfrm>
            <a:off x="6881495" y="424307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7604125" y="591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6682105" y="52120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8" name="椭圆 277"/>
          <p:cNvSpPr/>
          <p:nvPr/>
        </p:nvSpPr>
        <p:spPr>
          <a:xfrm>
            <a:off x="7276465" y="58394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6637655" y="552450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7096125" y="4504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7057390"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8609965" y="4839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7634605" y="57397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6960870" y="52025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802640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8286750" y="55264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7043420" y="435102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7701280" y="5524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7980045" y="54178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8462645"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8247380"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8383905" y="50190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8416290" y="47199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798004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8609965" y="51041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8054340" y="44189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7206615" y="52654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807656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6881495" y="46120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759142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7391400"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椭圆 301"/>
          <p:cNvSpPr/>
          <p:nvPr/>
        </p:nvSpPr>
        <p:spPr>
          <a:xfrm>
            <a:off x="7634605"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3" name="椭圆 302"/>
          <p:cNvSpPr/>
          <p:nvPr/>
        </p:nvSpPr>
        <p:spPr>
          <a:xfrm>
            <a:off x="7798435" y="4311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4" name="椭圆 303"/>
          <p:cNvSpPr/>
          <p:nvPr/>
        </p:nvSpPr>
        <p:spPr>
          <a:xfrm>
            <a:off x="857821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5" name="椭圆 304"/>
          <p:cNvSpPr/>
          <p:nvPr/>
        </p:nvSpPr>
        <p:spPr>
          <a:xfrm>
            <a:off x="7894955"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6" name="椭圆 305"/>
          <p:cNvSpPr/>
          <p:nvPr/>
        </p:nvSpPr>
        <p:spPr>
          <a:xfrm>
            <a:off x="8286750" y="44532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7" name="椭圆 306"/>
          <p:cNvSpPr/>
          <p:nvPr/>
        </p:nvSpPr>
        <p:spPr>
          <a:xfrm>
            <a:off x="8416290" y="4345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167370" y="46793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7391400" y="42430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6903720" y="552640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788289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7343775" y="54838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6682105" y="46609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16" name="直接连接符 315"/>
          <p:cNvCxnSpPr>
            <a:stCxn id="277" idx="6"/>
            <a:endCxn id="284" idx="2"/>
          </p:cNvCxnSpPr>
          <p:nvPr/>
        </p:nvCxnSpPr>
        <p:spPr>
          <a:xfrm flipV="1">
            <a:off x="6779260" y="5256530"/>
            <a:ext cx="181610" cy="95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7" name="直接连接符 316"/>
          <p:cNvCxnSpPr/>
          <p:nvPr/>
        </p:nvCxnSpPr>
        <p:spPr>
          <a:xfrm flipV="1">
            <a:off x="6720205" y="529717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8" name="直接连接符 317"/>
          <p:cNvCxnSpPr>
            <a:stCxn id="310" idx="0"/>
            <a:endCxn id="284" idx="3"/>
          </p:cNvCxnSpPr>
          <p:nvPr/>
        </p:nvCxnSpPr>
        <p:spPr>
          <a:xfrm flipV="1">
            <a:off x="6952615" y="5294630"/>
            <a:ext cx="22225" cy="23177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20" name="直接连接符 319"/>
          <p:cNvCxnSpPr>
            <a:stCxn id="297" idx="1"/>
            <a:endCxn id="284" idx="6"/>
          </p:cNvCxnSpPr>
          <p:nvPr/>
        </p:nvCxnSpPr>
        <p:spPr>
          <a:xfrm flipH="1" flipV="1">
            <a:off x="7058025" y="5256530"/>
            <a:ext cx="162560" cy="2476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321" name="椭圆 320"/>
          <p:cNvSpPr/>
          <p:nvPr/>
        </p:nvSpPr>
        <p:spPr>
          <a:xfrm>
            <a:off x="7798435" y="5361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7221220" y="415798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23" name="直接连接符 322"/>
          <p:cNvCxnSpPr>
            <a:endCxn id="312" idx="1"/>
          </p:cNvCxnSpPr>
          <p:nvPr/>
        </p:nvCxnSpPr>
        <p:spPr>
          <a:xfrm>
            <a:off x="7058660" y="528891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4" name="对象 323">
            <a:hlinkClick r:id="" action="ppaction://ole?verb="/>
          </p:cNvPr>
          <p:cNvGraphicFramePr>
            <a:graphicFrameLocks noChangeAspect="1"/>
          </p:cNvGraphicFramePr>
          <p:nvPr/>
        </p:nvGraphicFramePr>
        <p:xfrm>
          <a:off x="7065645" y="5029835"/>
          <a:ext cx="210820" cy="247015"/>
        </p:xfrm>
        <a:graphic>
          <a:graphicData uri="http://schemas.openxmlformats.org/presentationml/2006/ole">
            <mc:AlternateContent xmlns:mc="http://schemas.openxmlformats.org/markup-compatibility/2006">
              <mc:Choice xmlns:v="urn:schemas-microsoft-com:vml" Requires="v">
                <p:oleObj spid="_x0000_s325" name="" r:id="rId4" imgW="152400" imgH="177165" progId="Equation.KSEE3">
                  <p:embed/>
                </p:oleObj>
              </mc:Choice>
              <mc:Fallback>
                <p:oleObj name="" r:id="rId4" imgW="152400" imgH="177165" progId="Equation.KSEE3">
                  <p:embed/>
                  <p:pic>
                    <p:nvPicPr>
                      <p:cNvPr id="0" name="图片 1025"/>
                      <p:cNvPicPr/>
                      <p:nvPr/>
                    </p:nvPicPr>
                    <p:blipFill>
                      <a:blip r:embed="rId2"/>
                      <a:stretch>
                        <a:fillRect/>
                      </a:stretch>
                    </p:blipFill>
                    <p:spPr>
                      <a:xfrm>
                        <a:off x="7065645" y="5029835"/>
                        <a:ext cx="210820" cy="247015"/>
                      </a:xfrm>
                      <a:prstGeom prst="rect">
                        <a:avLst/>
                      </a:prstGeom>
                    </p:spPr>
                  </p:pic>
                </p:oleObj>
              </mc:Fallback>
            </mc:AlternateContent>
          </a:graphicData>
        </a:graphic>
      </p:graphicFrame>
      <p:sp>
        <p:nvSpPr>
          <p:cNvPr id="329" name="文本框 328"/>
          <p:cNvSpPr txBox="1"/>
          <p:nvPr/>
        </p:nvSpPr>
        <p:spPr>
          <a:xfrm>
            <a:off x="7221220" y="4782820"/>
            <a:ext cx="128270" cy="309245"/>
          </a:xfrm>
          <a:prstGeom prst="rect">
            <a:avLst/>
          </a:prstGeom>
          <a:noFill/>
        </p:spPr>
        <p:txBody>
          <a:bodyPr wrap="square" rtlCol="0">
            <a:spAutoFit/>
          </a:bodyPr>
          <a:p>
            <a:endParaRPr lang="zh-CN" altLang="en-US"/>
          </a:p>
        </p:txBody>
      </p:sp>
      <p:cxnSp>
        <p:nvCxnSpPr>
          <p:cNvPr id="221" name="直接箭头连接符 220"/>
          <p:cNvCxnSpPr/>
          <p:nvPr/>
        </p:nvCxnSpPr>
        <p:spPr>
          <a:xfrm>
            <a:off x="2212340" y="6386830"/>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22" name="直接箭头连接符 221"/>
          <p:cNvCxnSpPr/>
          <p:nvPr/>
        </p:nvCxnSpPr>
        <p:spPr>
          <a:xfrm flipH="1" flipV="1">
            <a:off x="2211705" y="3543300"/>
            <a:ext cx="635" cy="285178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23" name="椭圆 222"/>
          <p:cNvSpPr/>
          <p:nvPr/>
        </p:nvSpPr>
        <p:spPr>
          <a:xfrm>
            <a:off x="2749550" y="44450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2896235" y="42691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3589655" y="59455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2696845"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7" name="椭圆 226"/>
          <p:cNvSpPr/>
          <p:nvPr/>
        </p:nvSpPr>
        <p:spPr>
          <a:xfrm>
            <a:off x="3406140" y="5821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2652395" y="555053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3110865" y="453009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3072130"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4624705" y="48660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3649345" y="57658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2975610"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4041140"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4302125" y="55524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3058795" y="4377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3716020" y="5550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3994785" y="54438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4478020"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椭圆 239"/>
          <p:cNvSpPr/>
          <p:nvPr/>
        </p:nvSpPr>
        <p:spPr>
          <a:xfrm>
            <a:off x="4262755"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椭圆 240"/>
          <p:cNvSpPr/>
          <p:nvPr/>
        </p:nvSpPr>
        <p:spPr>
          <a:xfrm>
            <a:off x="4399280" y="50450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2" name="椭圆 241"/>
          <p:cNvSpPr/>
          <p:nvPr/>
        </p:nvSpPr>
        <p:spPr>
          <a:xfrm>
            <a:off x="4431030" y="47459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3" name="椭圆 242"/>
          <p:cNvSpPr/>
          <p:nvPr/>
        </p:nvSpPr>
        <p:spPr>
          <a:xfrm>
            <a:off x="399478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4" name="椭圆 243"/>
          <p:cNvSpPr/>
          <p:nvPr/>
        </p:nvSpPr>
        <p:spPr>
          <a:xfrm>
            <a:off x="4624705" y="51301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5" name="椭圆 244"/>
          <p:cNvSpPr/>
          <p:nvPr/>
        </p:nvSpPr>
        <p:spPr>
          <a:xfrm>
            <a:off x="4069080" y="4445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6" name="椭圆 245"/>
          <p:cNvSpPr/>
          <p:nvPr/>
        </p:nvSpPr>
        <p:spPr>
          <a:xfrm>
            <a:off x="3221355" y="52914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409130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2896235" y="463804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360616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3406140"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3649345"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3813175" y="43370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459295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3909695"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4302125" y="44792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4431030" y="43713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4182110" y="47053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3406140" y="42691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2919095" y="55524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3898265"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3358515" y="550989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椭圆 261"/>
          <p:cNvSpPr/>
          <p:nvPr/>
        </p:nvSpPr>
        <p:spPr>
          <a:xfrm>
            <a:off x="2696845" y="468693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63" name="直接连接符 262"/>
          <p:cNvCxnSpPr>
            <a:stCxn id="226" idx="6"/>
            <a:endCxn id="233" idx="2"/>
          </p:cNvCxnSpPr>
          <p:nvPr/>
        </p:nvCxnSpPr>
        <p:spPr>
          <a:xfrm>
            <a:off x="2794635" y="529145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4" name="直接连接符 263"/>
          <p:cNvCxnSpPr/>
          <p:nvPr/>
        </p:nvCxnSpPr>
        <p:spPr>
          <a:xfrm flipV="1">
            <a:off x="2734945" y="532320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5" name="直接连接符 264"/>
          <p:cNvCxnSpPr>
            <a:stCxn id="259" idx="0"/>
            <a:endCxn id="233" idx="3"/>
          </p:cNvCxnSpPr>
          <p:nvPr/>
        </p:nvCxnSpPr>
        <p:spPr>
          <a:xfrm flipV="1">
            <a:off x="2967990" y="5330190"/>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6" name="直接连接符 265"/>
          <p:cNvCxnSpPr>
            <a:stCxn id="227" idx="0"/>
            <a:endCxn id="233" idx="5"/>
          </p:cNvCxnSpPr>
          <p:nvPr/>
        </p:nvCxnSpPr>
        <p:spPr>
          <a:xfrm flipH="1" flipV="1">
            <a:off x="3058795" y="5330190"/>
            <a:ext cx="396240" cy="4914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7" name="直接连接符 266"/>
          <p:cNvCxnSpPr>
            <a:stCxn id="246" idx="1"/>
            <a:endCxn id="233" idx="6"/>
          </p:cNvCxnSpPr>
          <p:nvPr/>
        </p:nvCxnSpPr>
        <p:spPr>
          <a:xfrm flipH="1" flipV="1">
            <a:off x="3072130" y="529145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68" name="椭圆 267"/>
          <p:cNvSpPr/>
          <p:nvPr/>
        </p:nvSpPr>
        <p:spPr>
          <a:xfrm>
            <a:off x="3813175" y="53930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3235960" y="418401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70" name="直接连接符 269"/>
          <p:cNvCxnSpPr>
            <a:endCxn id="261" idx="1"/>
          </p:cNvCxnSpPr>
          <p:nvPr/>
        </p:nvCxnSpPr>
        <p:spPr>
          <a:xfrm>
            <a:off x="3073400" y="5314950"/>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6" name="对象 325">
            <a:hlinkClick r:id="" action="ppaction://ole?verb="/>
          </p:cNvPr>
          <p:cNvGraphicFramePr>
            <a:graphicFrameLocks noChangeAspect="1"/>
          </p:cNvGraphicFramePr>
          <p:nvPr/>
        </p:nvGraphicFramePr>
        <p:xfrm>
          <a:off x="3077210" y="5063490"/>
          <a:ext cx="210820" cy="247015"/>
        </p:xfrm>
        <a:graphic>
          <a:graphicData uri="http://schemas.openxmlformats.org/presentationml/2006/ole">
            <mc:AlternateContent xmlns:mc="http://schemas.openxmlformats.org/markup-compatibility/2006">
              <mc:Choice xmlns:v="urn:schemas-microsoft-com:vml" Requires="v">
                <p:oleObj spid="_x0000_s327" name="" r:id="rId5" imgW="152400" imgH="177165" progId="Equation.KSEE3">
                  <p:embed/>
                </p:oleObj>
              </mc:Choice>
              <mc:Fallback>
                <p:oleObj name="" r:id="rId5" imgW="152400" imgH="177165" progId="Equation.KSEE3">
                  <p:embed/>
                  <p:pic>
                    <p:nvPicPr>
                      <p:cNvPr id="0" name="图片 1025"/>
                      <p:cNvPicPr/>
                      <p:nvPr/>
                    </p:nvPicPr>
                    <p:blipFill>
                      <a:blip r:embed="rId2"/>
                      <a:stretch>
                        <a:fillRect/>
                      </a:stretch>
                    </p:blipFill>
                    <p:spPr>
                      <a:xfrm>
                        <a:off x="3077210" y="5063490"/>
                        <a:ext cx="210820" cy="247015"/>
                      </a:xfrm>
                      <a:prstGeom prst="rect">
                        <a:avLst/>
                      </a:prstGeom>
                    </p:spPr>
                  </p:pic>
                </p:oleObj>
              </mc:Fallback>
            </mc:AlternateContent>
          </a:graphicData>
        </a:graphic>
      </p:graphicFrame>
      <p:sp>
        <p:nvSpPr>
          <p:cNvPr id="328" name="椭圆 327"/>
          <p:cNvSpPr/>
          <p:nvPr/>
        </p:nvSpPr>
        <p:spPr>
          <a:xfrm>
            <a:off x="2529840" y="4834255"/>
            <a:ext cx="998220" cy="970915"/>
          </a:xfrm>
          <a:prstGeom prst="ellipse">
            <a:avLst/>
          </a:prstGeom>
          <a:noFill/>
          <a:ln>
            <a:solidFill>
              <a:srgbClr val="0070C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3287395" y="438340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2" name="文本框 331"/>
          <p:cNvSpPr txBox="1"/>
          <p:nvPr/>
        </p:nvSpPr>
        <p:spPr>
          <a:xfrm rot="1020000">
            <a:off x="3147695" y="55759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9" name="文本框 338"/>
          <p:cNvSpPr txBox="1"/>
          <p:nvPr/>
        </p:nvSpPr>
        <p:spPr>
          <a:xfrm>
            <a:off x="7623810" y="6308725"/>
            <a:ext cx="441325" cy="368300"/>
          </a:xfrm>
          <a:prstGeom prst="rect">
            <a:avLst/>
          </a:prstGeom>
          <a:noFill/>
        </p:spPr>
        <p:txBody>
          <a:bodyPr wrap="none" rtlCol="0">
            <a:spAutoFit/>
          </a:bodyPr>
          <a:p>
            <a:r>
              <a:rPr lang="en-US" altLang="zh-CN"/>
              <a:t>(d)</a:t>
            </a:r>
            <a:endParaRPr lang="en-US" altLang="zh-CN"/>
          </a:p>
        </p:txBody>
      </p:sp>
      <p:sp>
        <p:nvSpPr>
          <p:cNvPr id="340" name="文本框 339"/>
          <p:cNvSpPr txBox="1"/>
          <p:nvPr/>
        </p:nvSpPr>
        <p:spPr>
          <a:xfrm>
            <a:off x="3382645" y="6335395"/>
            <a:ext cx="417830" cy="368300"/>
          </a:xfrm>
          <a:prstGeom prst="rect">
            <a:avLst/>
          </a:prstGeom>
          <a:noFill/>
        </p:spPr>
        <p:txBody>
          <a:bodyPr wrap="none" rtlCol="0">
            <a:spAutoFit/>
          </a:bodyPr>
          <a:p>
            <a:r>
              <a:rPr lang="en-US" altLang="zh-CN"/>
              <a:t>(c)</a:t>
            </a:r>
            <a:endParaRPr lang="en-US" altLang="zh-CN"/>
          </a:p>
        </p:txBody>
      </p:sp>
      <p:graphicFrame>
        <p:nvGraphicFramePr>
          <p:cNvPr id="345" name="对象 344">
            <a:hlinkClick r:id="" action="ppaction://ole?verb="/>
          </p:cNvPr>
          <p:cNvGraphicFramePr>
            <a:graphicFrameLocks noChangeAspect="1"/>
          </p:cNvGraphicFramePr>
          <p:nvPr/>
        </p:nvGraphicFramePr>
        <p:xfrm>
          <a:off x="6991668" y="1187450"/>
          <a:ext cx="281305" cy="247015"/>
        </p:xfrm>
        <a:graphic>
          <a:graphicData uri="http://schemas.openxmlformats.org/presentationml/2006/ole">
            <mc:AlternateContent xmlns:mc="http://schemas.openxmlformats.org/markup-compatibility/2006">
              <mc:Choice xmlns:v="urn:schemas-microsoft-com:vml" Requires="v">
                <p:oleObj spid="_x0000_s346" name="" r:id="rId6" imgW="203200" imgH="177165" progId="Equation.KSEE3">
                  <p:embed/>
                </p:oleObj>
              </mc:Choice>
              <mc:Fallback>
                <p:oleObj name="" r:id="rId6" imgW="203200" imgH="177165" progId="Equation.KSEE3">
                  <p:embed/>
                  <p:pic>
                    <p:nvPicPr>
                      <p:cNvPr id="0" name="图片 1025"/>
                      <p:cNvPicPr/>
                      <p:nvPr/>
                    </p:nvPicPr>
                    <p:blipFill>
                      <a:blip r:embed="rId7"/>
                      <a:stretch>
                        <a:fillRect/>
                      </a:stretch>
                    </p:blipFill>
                    <p:spPr>
                      <a:xfrm>
                        <a:off x="6991668" y="1187450"/>
                        <a:ext cx="281305" cy="247015"/>
                      </a:xfrm>
                      <a:prstGeom prst="rect">
                        <a:avLst/>
                      </a:prstGeom>
                    </p:spPr>
                  </p:pic>
                </p:oleObj>
              </mc:Fallback>
            </mc:AlternateContent>
          </a:graphicData>
        </a:graphic>
      </p:graphicFrame>
      <p:graphicFrame>
        <p:nvGraphicFramePr>
          <p:cNvPr id="347" name="对象 346">
            <a:hlinkClick r:id="" action="ppaction://ole?verb="/>
          </p:cNvPr>
          <p:cNvGraphicFramePr>
            <a:graphicFrameLocks noChangeAspect="1"/>
          </p:cNvGraphicFramePr>
          <p:nvPr/>
        </p:nvGraphicFramePr>
        <p:xfrm>
          <a:off x="6409056" y="1206500"/>
          <a:ext cx="264160" cy="247015"/>
        </p:xfrm>
        <a:graphic>
          <a:graphicData uri="http://schemas.openxmlformats.org/presentationml/2006/ole">
            <mc:AlternateContent xmlns:mc="http://schemas.openxmlformats.org/markup-compatibility/2006">
              <mc:Choice xmlns:v="urn:schemas-microsoft-com:vml" Requires="v">
                <p:oleObj spid="_x0000_s348" name="" r:id="rId8" imgW="190500" imgH="177165" progId="Equation.KSEE3">
                  <p:embed/>
                </p:oleObj>
              </mc:Choice>
              <mc:Fallback>
                <p:oleObj name="" r:id="rId8" imgW="190500" imgH="177165" progId="Equation.KSEE3">
                  <p:embed/>
                  <p:pic>
                    <p:nvPicPr>
                      <p:cNvPr id="0" name="图片 1025"/>
                      <p:cNvPicPr/>
                      <p:nvPr/>
                    </p:nvPicPr>
                    <p:blipFill>
                      <a:blip r:embed="rId9"/>
                      <a:stretch>
                        <a:fillRect/>
                      </a:stretch>
                    </p:blipFill>
                    <p:spPr>
                      <a:xfrm>
                        <a:off x="6409056" y="1206500"/>
                        <a:ext cx="264160" cy="247015"/>
                      </a:xfrm>
                      <a:prstGeom prst="rect">
                        <a:avLst/>
                      </a:prstGeom>
                    </p:spPr>
                  </p:pic>
                </p:oleObj>
              </mc:Fallback>
            </mc:AlternateContent>
          </a:graphicData>
        </a:graphic>
      </p:graphicFrame>
      <p:graphicFrame>
        <p:nvGraphicFramePr>
          <p:cNvPr id="349" name="对象 348">
            <a:hlinkClick r:id="" action="ppaction://ole?verb="/>
          </p:cNvPr>
          <p:cNvGraphicFramePr>
            <a:graphicFrameLocks noChangeAspect="1"/>
          </p:cNvGraphicFramePr>
          <p:nvPr/>
        </p:nvGraphicFramePr>
        <p:xfrm>
          <a:off x="3199131" y="5850255"/>
          <a:ext cx="281940" cy="247015"/>
        </p:xfrm>
        <a:graphic>
          <a:graphicData uri="http://schemas.openxmlformats.org/presentationml/2006/ole">
            <mc:AlternateContent xmlns:mc="http://schemas.openxmlformats.org/markup-compatibility/2006">
              <mc:Choice xmlns:v="urn:schemas-microsoft-com:vml" Requires="v">
                <p:oleObj spid="_x0000_s350" name="" r:id="rId10" imgW="203200" imgH="177165" progId="Equation.KSEE3">
                  <p:embed/>
                </p:oleObj>
              </mc:Choice>
              <mc:Fallback>
                <p:oleObj name="" r:id="rId10" imgW="203200" imgH="177165" progId="Equation.KSEE3">
                  <p:embed/>
                  <p:pic>
                    <p:nvPicPr>
                      <p:cNvPr id="0" name="图片 1025"/>
                      <p:cNvPicPr/>
                      <p:nvPr/>
                    </p:nvPicPr>
                    <p:blipFill>
                      <a:blip r:embed="rId11"/>
                      <a:stretch>
                        <a:fillRect/>
                      </a:stretch>
                    </p:blipFill>
                    <p:spPr>
                      <a:xfrm>
                        <a:off x="3199131" y="5850255"/>
                        <a:ext cx="281940" cy="24701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2047240" y="2094230"/>
            <a:ext cx="201612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57320" y="2096770"/>
            <a:ext cx="52705" cy="30772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2015490" y="3423285"/>
            <a:ext cx="335343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5368290" y="3425825"/>
            <a:ext cx="635" cy="175895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2078355" y="2953385"/>
            <a:ext cx="1115060" cy="254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151505" y="2948305"/>
            <a:ext cx="0" cy="224980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046605" y="4356735"/>
            <a:ext cx="2483485" cy="63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19295" y="4356735"/>
            <a:ext cx="10795" cy="84137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48145" y="5198110"/>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6748145" y="5198110"/>
                        <a:ext cx="445135" cy="579120"/>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箭头连接符 3"/>
          <p:cNvCxnSpPr>
            <a:stCxn id="2" idx="2"/>
            <a:endCxn id="6" idx="0"/>
          </p:cNvCxnSpPr>
          <p:nvPr/>
        </p:nvCxnSpPr>
        <p:spPr>
          <a:xfrm>
            <a:off x="3216275" y="1040130"/>
            <a:ext cx="1270" cy="4121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9865" y="145224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9865" y="325437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60500" y="4639310"/>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497455" cy="460375"/>
          </a:xfrm>
          <a:prstGeom prst="rect">
            <a:avLst/>
          </a:prstGeom>
          <a:noFill/>
        </p:spPr>
        <p:txBody>
          <a:bodyPr wrap="none" rtlCol="0">
            <a:spAutoFit/>
          </a:bodyPr>
          <a:p>
            <a:r>
              <a:rPr lang="en-US" sz="2400"/>
              <a:t>EEG</a:t>
            </a:r>
            <a:r>
              <a:rPr lang="zh-CN" altLang="en-US" sz="2400"/>
              <a:t>脑电波数据集</a:t>
            </a:r>
            <a:endParaRPr lang="zh-CN" altLang="en-US" sz="2400"/>
          </a:p>
        </p:txBody>
      </p:sp>
      <p:sp>
        <p:nvSpPr>
          <p:cNvPr id="12" name="文本框 11"/>
          <p:cNvSpPr txBox="1"/>
          <p:nvPr/>
        </p:nvSpPr>
        <p:spPr>
          <a:xfrm>
            <a:off x="2515870" y="1583055"/>
            <a:ext cx="1402080" cy="457200"/>
          </a:xfrm>
          <a:prstGeom prst="rect">
            <a:avLst/>
          </a:prstGeom>
          <a:noFill/>
        </p:spPr>
        <p:txBody>
          <a:bodyPr wrap="none" rtlCol="0" anchor="t">
            <a:spAutoFit/>
          </a:bodyPr>
          <a:p>
            <a:pPr algn="ctr"/>
            <a:r>
              <a:rPr lang="zh-CN" altLang="en-US" sz="2400">
                <a:sym typeface="+mn-ea"/>
              </a:rPr>
              <a:t>数据导入</a:t>
            </a:r>
            <a:endParaRPr lang="zh-CN" altLang="en-US" sz="2400">
              <a:sym typeface="+mn-ea"/>
            </a:endParaRPr>
          </a:p>
        </p:txBody>
      </p:sp>
      <p:cxnSp>
        <p:nvCxnSpPr>
          <p:cNvPr id="5" name="直接箭头连接符 4"/>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H="1">
            <a:off x="3215005" y="23787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直接箭头连接符 45"/>
          <p:cNvCxnSpPr/>
          <p:nvPr/>
        </p:nvCxnSpPr>
        <p:spPr>
          <a:xfrm flipH="1">
            <a:off x="3211830" y="4265295"/>
            <a:ext cx="4445" cy="3740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7" name="矩形 46"/>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endCxn id="47"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948815" y="3531235"/>
            <a:ext cx="2316480" cy="457200"/>
          </a:xfrm>
          <a:prstGeom prst="rect">
            <a:avLst/>
          </a:prstGeom>
          <a:noFill/>
        </p:spPr>
        <p:txBody>
          <a:bodyPr wrap="none" rtlCol="0" anchor="t">
            <a:spAutoFit/>
          </a:bodyPr>
          <a:p>
            <a:pPr algn="ctr"/>
            <a:r>
              <a:rPr lang="zh-CN" altLang="en-US" sz="2400">
                <a:sym typeface="+mn-ea"/>
              </a:rPr>
              <a:t>时频域数据分析</a:t>
            </a:r>
            <a:endParaRPr lang="zh-CN" altLang="en-US" sz="2400">
              <a:sym typeface="+mn-ea"/>
            </a:endParaRPr>
          </a:p>
        </p:txBody>
      </p:sp>
      <p:sp>
        <p:nvSpPr>
          <p:cNvPr id="57" name="文本框 56"/>
          <p:cNvSpPr txBox="1"/>
          <p:nvPr/>
        </p:nvSpPr>
        <p:spPr>
          <a:xfrm>
            <a:off x="2516505" y="5041265"/>
            <a:ext cx="1402080" cy="457200"/>
          </a:xfrm>
          <a:prstGeom prst="rect">
            <a:avLst/>
          </a:prstGeom>
          <a:noFill/>
        </p:spPr>
        <p:txBody>
          <a:bodyPr wrap="none" rtlCol="0" anchor="t">
            <a:spAutoFit/>
          </a:bodyPr>
          <a:p>
            <a:pPr algn="ctr"/>
            <a:r>
              <a:rPr lang="zh-CN" altLang="en-US" sz="2400">
                <a:sym typeface="+mn-ea"/>
              </a:rPr>
              <a:t>剔除噪声</a:t>
            </a:r>
            <a:endParaRPr lang="zh-CN" altLang="en-US" sz="2400">
              <a:sym typeface="+mn-ea"/>
            </a:endParaRPr>
          </a:p>
        </p:txBody>
      </p:sp>
      <p:sp>
        <p:nvSpPr>
          <p:cNvPr id="58" name="文本框 57"/>
          <p:cNvSpPr txBox="1"/>
          <p:nvPr/>
        </p:nvSpPr>
        <p:spPr>
          <a:xfrm>
            <a:off x="7827645" y="5953125"/>
            <a:ext cx="1097280" cy="457200"/>
          </a:xfrm>
          <a:prstGeom prst="rect">
            <a:avLst/>
          </a:prstGeom>
          <a:noFill/>
        </p:spPr>
        <p:txBody>
          <a:bodyPr wrap="none" rtlCol="0" anchor="t">
            <a:spAutoFit/>
          </a:bodyPr>
          <a:p>
            <a:pPr algn="ctr"/>
            <a:r>
              <a:rPr lang="zh-CN" altLang="en-US" sz="2400">
                <a:sym typeface="+mn-ea"/>
              </a:rPr>
              <a:t>维规约</a:t>
            </a:r>
            <a:endParaRPr lang="zh-CN" altLang="en-US" sz="2400">
              <a:sym typeface="+mn-ea"/>
            </a:endParaRPr>
          </a:p>
        </p:txBody>
      </p:sp>
      <p:sp>
        <p:nvSpPr>
          <p:cNvPr id="59" name="矩形 58"/>
          <p:cNvSpPr/>
          <p:nvPr/>
        </p:nvSpPr>
        <p:spPr>
          <a:xfrm>
            <a:off x="6631940" y="4181475"/>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文本框 59"/>
          <p:cNvSpPr txBox="1"/>
          <p:nvPr/>
        </p:nvSpPr>
        <p:spPr>
          <a:xfrm>
            <a:off x="7522845" y="4425950"/>
            <a:ext cx="2011680" cy="457200"/>
          </a:xfrm>
          <a:prstGeom prst="rect">
            <a:avLst/>
          </a:prstGeom>
          <a:noFill/>
        </p:spPr>
        <p:txBody>
          <a:bodyPr wrap="none" rtlCol="0" anchor="t">
            <a:spAutoFit/>
          </a:bodyPr>
          <a:p>
            <a:pPr algn="ctr"/>
            <a:r>
              <a:rPr lang="zh-CN" altLang="en-US" sz="2400">
                <a:sym typeface="+mn-ea"/>
              </a:rPr>
              <a:t>预测模型建立</a:t>
            </a:r>
            <a:endParaRPr lang="zh-CN" altLang="en-US" sz="2400">
              <a:sym typeface="+mn-ea"/>
            </a:endParaRPr>
          </a:p>
        </p:txBody>
      </p:sp>
      <p:sp>
        <p:nvSpPr>
          <p:cNvPr id="62" name="文本框 61"/>
          <p:cNvSpPr txBox="1"/>
          <p:nvPr/>
        </p:nvSpPr>
        <p:spPr>
          <a:xfrm>
            <a:off x="7906385" y="1811655"/>
            <a:ext cx="1402080" cy="457200"/>
          </a:xfrm>
          <a:prstGeom prst="rect">
            <a:avLst/>
          </a:prstGeom>
          <a:noFill/>
        </p:spPr>
        <p:txBody>
          <a:bodyPr wrap="none" rtlCol="0" anchor="t">
            <a:spAutoFit/>
          </a:bodyPr>
          <a:p>
            <a:pPr algn="ctr"/>
            <a:r>
              <a:rPr lang="zh-CN" altLang="en-US" sz="2400">
                <a:sym typeface="+mn-ea"/>
              </a:rPr>
              <a:t>预测分析</a:t>
            </a:r>
            <a:endParaRPr lang="zh-CN" altLang="en-US" sz="2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6time"/>
          <p:cNvPicPr>
            <a:picLocks noChangeAspect="1"/>
          </p:cNvPicPr>
          <p:nvPr/>
        </p:nvPicPr>
        <p:blipFill>
          <a:blip r:embed="rId1"/>
          <a:srcRect r="31705" b="1517"/>
          <a:stretch>
            <a:fillRect/>
          </a:stretch>
        </p:blipFill>
        <p:spPr>
          <a:xfrm>
            <a:off x="593090" y="-34925"/>
            <a:ext cx="8682355" cy="6927850"/>
          </a:xfrm>
          <a:prstGeom prst="rect">
            <a:avLst/>
          </a:prstGeom>
        </p:spPr>
      </p:pic>
      <p:cxnSp>
        <p:nvCxnSpPr>
          <p:cNvPr id="5" name="直接连接符 4"/>
          <p:cNvCxnSpPr/>
          <p:nvPr/>
        </p:nvCxnSpPr>
        <p:spPr>
          <a:xfrm flipV="1">
            <a:off x="593090" y="2208530"/>
            <a:ext cx="9846310" cy="1016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7375" y="4610100"/>
            <a:ext cx="9861550" cy="127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072245" y="739140"/>
            <a:ext cx="1291590" cy="520065"/>
          </a:xfrm>
          <a:prstGeom prst="rect">
            <a:avLst/>
          </a:prstGeom>
          <a:noFill/>
        </p:spPr>
        <p:txBody>
          <a:bodyPr wrap="none" rtlCol="0">
            <a:spAutoFit/>
          </a:bodyPr>
          <a:p>
            <a:r>
              <a:rPr lang="en-US" altLang="zh-CN" sz="1400"/>
              <a:t>Patient 6</a:t>
            </a:r>
            <a:endParaRPr lang="en-US" altLang="zh-CN" sz="1400"/>
          </a:p>
          <a:p>
            <a:r>
              <a:rPr lang="en-US" altLang="zh-CN" sz="1400"/>
              <a:t>Ictal Segment 2</a:t>
            </a:r>
            <a:endParaRPr lang="en-US" altLang="zh-CN" sz="1400"/>
          </a:p>
        </p:txBody>
      </p:sp>
      <p:sp>
        <p:nvSpPr>
          <p:cNvPr id="4" name="文本框 3"/>
          <p:cNvSpPr txBox="1"/>
          <p:nvPr/>
        </p:nvSpPr>
        <p:spPr>
          <a:xfrm>
            <a:off x="9072245" y="3046095"/>
            <a:ext cx="1381760"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Ictal Segment 14</a:t>
            </a:r>
            <a:endParaRPr lang="en-US" altLang="zh-CN" sz="1400"/>
          </a:p>
        </p:txBody>
      </p:sp>
      <p:sp>
        <p:nvSpPr>
          <p:cNvPr id="7" name="文本框 6"/>
          <p:cNvSpPr txBox="1"/>
          <p:nvPr/>
        </p:nvSpPr>
        <p:spPr>
          <a:xfrm>
            <a:off x="9072245" y="5514340"/>
            <a:ext cx="1631315"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Interictal Segment 7</a:t>
            </a:r>
            <a:endParaRPr lang="en-US" altLang="zh-CN"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1687830" y="1260000"/>
          <a:ext cx="8963660" cy="4160520"/>
        </p:xfrm>
        <a:graphic>
          <a:graphicData uri="http://schemas.openxmlformats.org/drawingml/2006/table">
            <a:tbl>
              <a:tblPr>
                <a:tableStyleId>{616DA210-FB5B-4158-B5E0-FEB733F419BA}</a:tableStyleId>
              </a:tblPr>
              <a:tblGrid>
                <a:gridCol w="4166235"/>
                <a:gridCol w="4797425"/>
              </a:tblGrid>
              <a:tr h="594360">
                <a:tc>
                  <a:txBody>
                    <a:bodyPr/>
                    <a:p>
                      <a:pPr algn="ctr">
                        <a:lnSpc>
                          <a:spcPct val="150000"/>
                        </a:lnSpc>
                        <a:buNone/>
                      </a:pPr>
                      <a:r>
                        <a:rPr lang="en-US" altLang="zh-CN" sz="2200"/>
                        <a:t>Function</a:t>
                      </a:r>
                      <a:endParaRPr lang="en-US" altLang="zh-CN" sz="2200"/>
                    </a:p>
                  </a:txBody>
                  <a:tcPr marT="36195" marB="36195" anchor="ctr" anchorCtr="0"/>
                </a:tc>
                <a:tc>
                  <a:txBody>
                    <a:bodyPr/>
                    <a:p>
                      <a:pPr algn="ctr">
                        <a:lnSpc>
                          <a:spcPct val="150000"/>
                        </a:lnSpc>
                        <a:buNone/>
                      </a:pPr>
                      <a:r>
                        <a:rPr lang="en-US" altLang="zh-CN" sz="2200"/>
                        <a:t>Description</a:t>
                      </a:r>
                      <a:endParaRPr lang="en-US" altLang="zh-CN" sz="2200"/>
                    </a:p>
                  </a:txBody>
                  <a:tcPr marT="36195" marB="36195" anchor="ctr" anchorCtr="0"/>
                </a:tc>
              </a:tr>
              <a:tr h="594360">
                <a:tc>
                  <a:txBody>
                    <a:bodyPr/>
                    <a:p>
                      <a:pPr algn="ctr">
                        <a:lnSpc>
                          <a:spcPct val="150000"/>
                        </a:lnSpc>
                        <a:buNone/>
                      </a:pPr>
                      <a:r>
                        <a:rPr lang="en-US" altLang="zh-CN" sz="2200"/>
                        <a:t>KMeansInfo</a:t>
                      </a:r>
                      <a:endParaRPr lang="en-US" altLang="zh-CN" sz="2200"/>
                    </a:p>
                  </a:txBody>
                  <a:tcPr marT="36195" marB="36195" anchor="ctr" anchorCtr="0"/>
                </a:tc>
                <a:tc>
                  <a:txBody>
                    <a:bodyPr/>
                    <a:p>
                      <a:pPr algn="ctr">
                        <a:lnSpc>
                          <a:spcPct val="150000"/>
                        </a:lnSpc>
                        <a:buNone/>
                      </a:pPr>
                      <a:r>
                        <a:rPr lang="zh-CN" altLang="en-US" sz="2200"/>
                        <a:t>对整个数据集进行聚类分析</a:t>
                      </a:r>
                      <a:endParaRPr lang="zh-CN" altLang="en-US" sz="2200"/>
                    </a:p>
                  </a:txBody>
                  <a:tcPr marT="36195" marB="36195" anchor="ctr" anchorCtr="0"/>
                </a:tc>
              </a:tr>
              <a:tr h="594360">
                <a:tc>
                  <a:txBody>
                    <a:bodyPr/>
                    <a:p>
                      <a:pPr algn="ctr">
                        <a:lnSpc>
                          <a:spcPct val="150000"/>
                        </a:lnSpc>
                        <a:buNone/>
                      </a:pPr>
                      <a:r>
                        <a:rPr lang="en-US" altLang="zh-CN" sz="2200"/>
                        <a:t>GetInitialNeighbors</a:t>
                      </a:r>
                      <a:endParaRPr lang="en-US" altLang="zh-CN" sz="2200"/>
                    </a:p>
                  </a:txBody>
                  <a:tcPr marT="36195" marB="36195" anchor="ctr" anchorCtr="0"/>
                </a:tc>
                <a:tc>
                  <a:txBody>
                    <a:bodyPr/>
                    <a:p>
                      <a:pPr algn="ctr">
                        <a:lnSpc>
                          <a:spcPct val="150000"/>
                        </a:lnSpc>
                        <a:buNone/>
                      </a:pPr>
                      <a:r>
                        <a:rPr lang="zh-CN" altLang="en-US" sz="2200"/>
                        <a:t>获取样本点的初始近邻样本</a:t>
                      </a:r>
                      <a:endParaRPr lang="zh-CN" altLang="en-US" sz="2200"/>
                    </a:p>
                  </a:txBody>
                  <a:tcPr marT="36195" marB="36195" anchor="ctr" anchorCtr="0"/>
                </a:tc>
              </a:tr>
              <a:tr h="594360">
                <a:tc>
                  <a:txBody>
                    <a:bodyPr/>
                    <a:p>
                      <a:pPr algn="ctr">
                        <a:lnSpc>
                          <a:spcPct val="150000"/>
                        </a:lnSpc>
                        <a:buNone/>
                      </a:pPr>
                      <a:r>
                        <a:rPr lang="en-US" altLang="zh-CN" sz="2200"/>
                        <a:t>GetNeighborsMean</a:t>
                      </a:r>
                      <a:endParaRPr lang="en-US" altLang="zh-CN" sz="2200"/>
                    </a:p>
                  </a:txBody>
                  <a:tcPr marT="36195" marB="36195" anchor="ctr" anchorCtr="0"/>
                </a:tc>
                <a:tc>
                  <a:txBody>
                    <a:bodyPr/>
                    <a:p>
                      <a:pPr algn="ctr">
                        <a:lnSpc>
                          <a:spcPct val="150000"/>
                        </a:lnSpc>
                        <a:buNone/>
                      </a:pPr>
                      <a:r>
                        <a:rPr lang="zh-CN" altLang="en-US" sz="2200"/>
                        <a:t>获取样本点初始近邻样本的平均距离</a:t>
                      </a:r>
                      <a:endParaRPr lang="zh-CN" altLang="en-US" sz="2200"/>
                    </a:p>
                  </a:txBody>
                  <a:tcPr marT="36195" marB="36195" anchor="ctr" anchorCtr="0"/>
                </a:tc>
              </a:tr>
              <a:tr h="594360">
                <a:tc>
                  <a:txBody>
                    <a:bodyPr/>
                    <a:p>
                      <a:pPr algn="ctr">
                        <a:lnSpc>
                          <a:spcPct val="150000"/>
                        </a:lnSpc>
                        <a:buNone/>
                      </a:pPr>
                      <a:r>
                        <a:rPr lang="en-US" altLang="zh-CN" sz="2200"/>
                        <a:t>GetRealNeighbors</a:t>
                      </a:r>
                      <a:endParaRPr lang="en-US" altLang="zh-CN" sz="2200"/>
                    </a:p>
                  </a:txBody>
                  <a:tcPr marT="36195" marB="36195" anchor="ctr" anchorCtr="0"/>
                </a:tc>
                <a:tc>
                  <a:txBody>
                    <a:bodyPr/>
                    <a:p>
                      <a:pPr algn="ctr">
                        <a:lnSpc>
                          <a:spcPct val="150000"/>
                        </a:lnSpc>
                        <a:buNone/>
                      </a:pPr>
                      <a:r>
                        <a:rPr lang="zh-CN" altLang="en-US" sz="2200"/>
                        <a:t>获取样本点的最终近邻样本</a:t>
                      </a:r>
                      <a:endParaRPr lang="zh-CN" altLang="en-US" sz="2200"/>
                    </a:p>
                  </a:txBody>
                  <a:tcPr marT="36195" marB="36195" anchor="ctr" anchorCtr="0"/>
                </a:tc>
              </a:tr>
              <a:tr h="594360">
                <a:tc>
                  <a:txBody>
                    <a:bodyPr/>
                    <a:p>
                      <a:pPr algn="ctr">
                        <a:lnSpc>
                          <a:spcPct val="150000"/>
                        </a:lnSpc>
                        <a:buNone/>
                      </a:pPr>
                      <a:r>
                        <a:rPr lang="en-US" altLang="zh-CN" sz="2200"/>
                        <a:t>R</a:t>
                      </a:r>
                      <a:r>
                        <a:rPr lang="zh-CN" altLang="en-US" sz="2200"/>
                        <a:t>ec</a:t>
                      </a:r>
                      <a:r>
                        <a:rPr lang="en-US" altLang="zh-CN" sz="2200"/>
                        <a:t>W</a:t>
                      </a:r>
                      <a:r>
                        <a:rPr lang="zh-CN" altLang="en-US" sz="2200"/>
                        <a:t>eights</a:t>
                      </a:r>
                      <a:r>
                        <a:rPr lang="en-US" altLang="zh-CN" sz="2200"/>
                        <a:t>Matrix</a:t>
                      </a:r>
                      <a:endParaRPr lang="en-US" altLang="zh-CN" sz="2200"/>
                    </a:p>
                  </a:txBody>
                  <a:tcPr marT="36195" marB="36195" anchor="ctr" anchorCtr="0"/>
                </a:tc>
                <a:tc>
                  <a:txBody>
                    <a:bodyPr/>
                    <a:p>
                      <a:pPr algn="ctr">
                        <a:lnSpc>
                          <a:spcPct val="150000"/>
                        </a:lnSpc>
                        <a:buNone/>
                      </a:pPr>
                      <a:r>
                        <a:rPr lang="zh-CN" altLang="en-US" sz="2200"/>
                        <a:t>计算局部重建权值矩阵</a:t>
                      </a:r>
                      <a:endParaRPr lang="zh-CN" altLang="en-US" sz="2200"/>
                    </a:p>
                  </a:txBody>
                  <a:tcPr marT="36195" marB="36195" anchor="ctr" anchorCtr="0"/>
                </a:tc>
              </a:tr>
              <a:tr h="594360">
                <a:tc>
                  <a:txBody>
                    <a:bodyPr/>
                    <a:p>
                      <a:pPr algn="ctr">
                        <a:lnSpc>
                          <a:spcPct val="150000"/>
                        </a:lnSpc>
                        <a:buNone/>
                      </a:pPr>
                      <a:r>
                        <a:rPr lang="en-US" altLang="zh-CN" sz="2200"/>
                        <a:t>GetLowDimens</a:t>
                      </a:r>
                      <a:endParaRPr lang="en-US" altLang="zh-CN" sz="2200"/>
                    </a:p>
                  </a:txBody>
                  <a:tcPr marT="36195" marB="36195" anchor="ctr" anchorCtr="0"/>
                </a:tc>
                <a:tc>
                  <a:txBody>
                    <a:bodyPr/>
                    <a:p>
                      <a:pPr algn="ctr">
                        <a:lnSpc>
                          <a:spcPct val="150000"/>
                        </a:lnSpc>
                        <a:buNone/>
                      </a:pPr>
                      <a:r>
                        <a:rPr lang="zh-CN" altLang="en-US" sz="2200"/>
                        <a:t>获取低维空间最佳映射</a:t>
                      </a:r>
                      <a:endParaRPr lang="zh-CN" altLang="en-US" sz="2200"/>
                    </a:p>
                  </a:txBody>
                  <a:tcPr marT="36195" marB="36195" anchor="ctr" anchorCtr="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1205230" y="415290"/>
            <a:ext cx="9917430" cy="4236720"/>
            <a:chOff x="1898" y="654"/>
            <a:chExt cx="15618" cy="6672"/>
          </a:xfrm>
        </p:grpSpPr>
        <p:grpSp>
          <p:nvGrpSpPr>
            <p:cNvPr id="2" name="组合 1"/>
            <p:cNvGrpSpPr/>
            <p:nvPr/>
          </p:nvGrpSpPr>
          <p:grpSpPr>
            <a:xfrm>
              <a:off x="3679" y="654"/>
              <a:ext cx="12073" cy="6074"/>
              <a:chOff x="2925" y="1819"/>
              <a:chExt cx="12073" cy="6074"/>
            </a:xfrm>
          </p:grpSpPr>
          <p:sp>
            <p:nvSpPr>
              <p:cNvPr id="4" name="圆角矩形 3"/>
              <p:cNvSpPr/>
              <p:nvPr/>
            </p:nvSpPr>
            <p:spPr>
              <a:xfrm>
                <a:off x="6323" y="1819"/>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5" name="文本框 4"/>
              <p:cNvSpPr txBox="1"/>
              <p:nvPr/>
            </p:nvSpPr>
            <p:spPr>
              <a:xfrm>
                <a:off x="6951" y="2190"/>
                <a:ext cx="3888" cy="624"/>
              </a:xfrm>
              <a:prstGeom prst="rect">
                <a:avLst/>
              </a:prstGeom>
              <a:noFill/>
            </p:spPr>
            <p:txBody>
              <a:bodyPr wrap="none" rtlCol="0">
                <a:spAutoFit/>
              </a:bodyPr>
              <a:p>
                <a:r>
                  <a:rPr lang="zh-CN" altLang="en-US" sz="2000"/>
                  <a:t>健康大数据处理系统</a:t>
                </a:r>
                <a:endParaRPr lang="zh-CN" altLang="en-US" sz="2000"/>
              </a:p>
            </p:txBody>
          </p:sp>
          <p:cxnSp>
            <p:nvCxnSpPr>
              <p:cNvPr id="6" name="直接箭头连接符 5"/>
              <p:cNvCxnSpPr>
                <a:endCxn id="8" idx="0"/>
              </p:cNvCxnSpPr>
              <p:nvPr/>
            </p:nvCxnSpPr>
            <p:spPr>
              <a:xfrm flipH="1">
                <a:off x="5538" y="3138"/>
                <a:ext cx="2236" cy="111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10087" y="3155"/>
                <a:ext cx="2398" cy="109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2925"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9" name="圆角矩形 8"/>
              <p:cNvSpPr/>
              <p:nvPr/>
            </p:nvSpPr>
            <p:spPr>
              <a:xfrm>
                <a:off x="9772"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0" name="文本框 9"/>
              <p:cNvSpPr txBox="1"/>
              <p:nvPr/>
            </p:nvSpPr>
            <p:spPr>
              <a:xfrm>
                <a:off x="10033" y="4588"/>
                <a:ext cx="4688" cy="624"/>
              </a:xfrm>
              <a:prstGeom prst="rect">
                <a:avLst/>
              </a:prstGeom>
              <a:noFill/>
            </p:spPr>
            <p:txBody>
              <a:bodyPr wrap="none" rtlCol="0">
                <a:spAutoFit/>
              </a:bodyPr>
              <a:p>
                <a:r>
                  <a:rPr lang="zh-CN" altLang="en-US" sz="2000"/>
                  <a:t>癫痫病脑电波预处理模块</a:t>
                </a:r>
                <a:endParaRPr lang="zh-CN" altLang="en-US" sz="2000"/>
              </a:p>
            </p:txBody>
          </p:sp>
          <p:sp>
            <p:nvSpPr>
              <p:cNvPr id="11" name="文本框 10"/>
              <p:cNvSpPr txBox="1"/>
              <p:nvPr/>
            </p:nvSpPr>
            <p:spPr>
              <a:xfrm>
                <a:off x="3186" y="4588"/>
                <a:ext cx="4688" cy="624"/>
              </a:xfrm>
              <a:prstGeom prst="rect">
                <a:avLst/>
              </a:prstGeom>
              <a:noFill/>
            </p:spPr>
            <p:txBody>
              <a:bodyPr wrap="none" rtlCol="0">
                <a:spAutoFit/>
              </a:bodyPr>
              <a:p>
                <a:r>
                  <a:rPr lang="zh-CN" altLang="en-US" sz="2000"/>
                  <a:t>人口死亡数据预处理模块</a:t>
                </a:r>
                <a:endParaRPr lang="zh-CN" altLang="en-US" sz="2000"/>
              </a:p>
            </p:txBody>
          </p:sp>
          <p:sp>
            <p:nvSpPr>
              <p:cNvPr id="12" name="圆角矩形 11"/>
              <p:cNvSpPr/>
              <p:nvPr/>
            </p:nvSpPr>
            <p:spPr>
              <a:xfrm>
                <a:off x="2925" y="6575"/>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3" name="文本框 12"/>
              <p:cNvSpPr txBox="1"/>
              <p:nvPr/>
            </p:nvSpPr>
            <p:spPr>
              <a:xfrm>
                <a:off x="3346" y="6929"/>
                <a:ext cx="4288" cy="624"/>
              </a:xfrm>
              <a:prstGeom prst="rect">
                <a:avLst/>
              </a:prstGeom>
              <a:noFill/>
            </p:spPr>
            <p:txBody>
              <a:bodyPr wrap="none" rtlCol="0">
                <a:spAutoFit/>
              </a:bodyPr>
              <a:p>
                <a:r>
                  <a:rPr lang="zh-CN" altLang="en-US" sz="2000"/>
                  <a:t>人口死亡数据分析模块</a:t>
                </a:r>
                <a:endParaRPr lang="zh-CN" altLang="en-US" sz="2000"/>
              </a:p>
            </p:txBody>
          </p:sp>
          <p:sp>
            <p:nvSpPr>
              <p:cNvPr id="14" name="圆角矩形 13"/>
              <p:cNvSpPr/>
              <p:nvPr/>
            </p:nvSpPr>
            <p:spPr>
              <a:xfrm>
                <a:off x="9772" y="6574"/>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5" name="文本框 14"/>
              <p:cNvSpPr txBox="1"/>
              <p:nvPr/>
            </p:nvSpPr>
            <p:spPr>
              <a:xfrm>
                <a:off x="10329" y="6896"/>
                <a:ext cx="4288" cy="624"/>
              </a:xfrm>
              <a:prstGeom prst="rect">
                <a:avLst/>
              </a:prstGeom>
              <a:noFill/>
            </p:spPr>
            <p:txBody>
              <a:bodyPr wrap="none" rtlCol="0">
                <a:spAutoFit/>
              </a:bodyPr>
              <a:p>
                <a:r>
                  <a:rPr lang="zh-CN" altLang="en-US" sz="2000"/>
                  <a:t>癫痫病脑电波分析模块</a:t>
                </a:r>
                <a:endParaRPr lang="zh-CN" altLang="en-US" sz="2000"/>
              </a:p>
            </p:txBody>
          </p:sp>
          <p:cxnSp>
            <p:nvCxnSpPr>
              <p:cNvPr id="16" name="直接箭头连接符 15"/>
              <p:cNvCxnSpPr>
                <a:stCxn id="8" idx="2"/>
                <a:endCxn id="12" idx="0"/>
              </p:cNvCxnSpPr>
              <p:nvPr/>
            </p:nvCxnSpPr>
            <p:spPr>
              <a:xfrm>
                <a:off x="5538" y="5570"/>
                <a:ext cx="0" cy="10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2"/>
                <a:endCxn id="14" idx="0"/>
              </p:cNvCxnSpPr>
              <p:nvPr/>
            </p:nvCxnSpPr>
            <p:spPr>
              <a:xfrm>
                <a:off x="12385" y="5570"/>
                <a:ext cx="0" cy="100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29" name="矩形 28"/>
            <p:cNvSpPr/>
            <p:nvPr/>
          </p:nvSpPr>
          <p:spPr>
            <a:xfrm>
              <a:off x="1898" y="2632"/>
              <a:ext cx="7384" cy="4694"/>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2151" y="3548"/>
              <a:ext cx="864" cy="3112"/>
            </a:xfrm>
            <a:prstGeom prst="rect">
              <a:avLst/>
            </a:prstGeom>
            <a:noFill/>
          </p:spPr>
          <p:txBody>
            <a:bodyPr vert="eaVert" wrap="square" rtlCol="0">
              <a:spAutoFit/>
            </a:bodyPr>
            <a:p>
              <a:r>
                <a:rPr lang="zh-CN" altLang="en-US" sz="2400"/>
                <a:t>人口死亡处理</a:t>
              </a:r>
              <a:endParaRPr lang="zh-CN" altLang="en-US" sz="2400"/>
            </a:p>
          </p:txBody>
        </p:sp>
        <p:sp>
          <p:nvSpPr>
            <p:cNvPr id="3" name="矩形 2"/>
            <p:cNvSpPr/>
            <p:nvPr/>
          </p:nvSpPr>
          <p:spPr>
            <a:xfrm>
              <a:off x="10202" y="2632"/>
              <a:ext cx="7314" cy="4694"/>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6396" y="2944"/>
              <a:ext cx="864" cy="4070"/>
            </a:xfrm>
            <a:prstGeom prst="rect">
              <a:avLst/>
            </a:prstGeom>
            <a:noFill/>
          </p:spPr>
          <p:txBody>
            <a:bodyPr vert="eaVert" wrap="square" rtlCol="0">
              <a:spAutoFit/>
            </a:bodyPr>
            <a:p>
              <a:r>
                <a:rPr lang="zh-CN" altLang="en-US" sz="2400"/>
                <a:t>癫痫病脑电波处理</a:t>
              </a:r>
              <a:endParaRPr lang="zh-CN" altLang="en-US" sz="240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651375" y="6743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7" name="矩形 6"/>
          <p:cNvSpPr/>
          <p:nvPr/>
        </p:nvSpPr>
        <p:spPr>
          <a:xfrm>
            <a:off x="4651375" y="185991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9" name="矩形 8"/>
          <p:cNvSpPr/>
          <p:nvPr/>
        </p:nvSpPr>
        <p:spPr>
          <a:xfrm>
            <a:off x="4651375" y="304355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0" name="矩形 9"/>
          <p:cNvSpPr/>
          <p:nvPr/>
        </p:nvSpPr>
        <p:spPr>
          <a:xfrm>
            <a:off x="4651375" y="421513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1" name="矩形 10"/>
          <p:cNvSpPr/>
          <p:nvPr/>
        </p:nvSpPr>
        <p:spPr>
          <a:xfrm>
            <a:off x="4651375" y="53860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3" name="文本框 12"/>
          <p:cNvSpPr txBox="1"/>
          <p:nvPr/>
        </p:nvSpPr>
        <p:spPr>
          <a:xfrm>
            <a:off x="5573395" y="847725"/>
            <a:ext cx="1381760" cy="426720"/>
          </a:xfrm>
          <a:prstGeom prst="rect">
            <a:avLst/>
          </a:prstGeom>
          <a:noFill/>
        </p:spPr>
        <p:txBody>
          <a:bodyPr wrap="square" rtlCol="0">
            <a:spAutoFit/>
          </a:bodyPr>
          <a:p>
            <a:r>
              <a:rPr lang="zh-CN" altLang="en-US" sz="2200"/>
              <a:t>数据集成</a:t>
            </a:r>
            <a:endParaRPr lang="zh-CN" altLang="en-US" sz="2200"/>
          </a:p>
        </p:txBody>
      </p:sp>
      <p:sp>
        <p:nvSpPr>
          <p:cNvPr id="14" name="文本框 13"/>
          <p:cNvSpPr txBox="1"/>
          <p:nvPr/>
        </p:nvSpPr>
        <p:spPr>
          <a:xfrm>
            <a:off x="5631815" y="3214370"/>
            <a:ext cx="1427480" cy="426720"/>
          </a:xfrm>
          <a:prstGeom prst="rect">
            <a:avLst/>
          </a:prstGeom>
          <a:noFill/>
        </p:spPr>
        <p:txBody>
          <a:bodyPr wrap="square" rtlCol="0">
            <a:spAutoFit/>
          </a:bodyPr>
          <a:p>
            <a:r>
              <a:rPr lang="zh-CN" altLang="en-US" sz="2200"/>
              <a:t>数据变换</a:t>
            </a:r>
            <a:endParaRPr lang="zh-CN" altLang="en-US" sz="2200"/>
          </a:p>
        </p:txBody>
      </p:sp>
      <p:sp>
        <p:nvSpPr>
          <p:cNvPr id="15" name="文本框 14"/>
          <p:cNvSpPr txBox="1"/>
          <p:nvPr/>
        </p:nvSpPr>
        <p:spPr>
          <a:xfrm>
            <a:off x="5328285" y="2062480"/>
            <a:ext cx="2045335" cy="426720"/>
          </a:xfrm>
          <a:prstGeom prst="rect">
            <a:avLst/>
          </a:prstGeom>
          <a:noFill/>
        </p:spPr>
        <p:txBody>
          <a:bodyPr wrap="square" rtlCol="0">
            <a:spAutoFit/>
          </a:bodyPr>
          <a:p>
            <a:r>
              <a:rPr lang="zh-CN" altLang="en-US" sz="2200"/>
              <a:t>异常数据处理</a:t>
            </a:r>
            <a:endParaRPr lang="zh-CN" altLang="en-US" sz="2200"/>
          </a:p>
        </p:txBody>
      </p:sp>
      <p:sp>
        <p:nvSpPr>
          <p:cNvPr id="17" name="文本框 16"/>
          <p:cNvSpPr txBox="1"/>
          <p:nvPr/>
        </p:nvSpPr>
        <p:spPr>
          <a:xfrm>
            <a:off x="5219700" y="4407535"/>
            <a:ext cx="2231390" cy="426720"/>
          </a:xfrm>
          <a:prstGeom prst="rect">
            <a:avLst/>
          </a:prstGeom>
          <a:noFill/>
        </p:spPr>
        <p:txBody>
          <a:bodyPr wrap="square" rtlCol="0">
            <a:spAutoFit/>
          </a:bodyPr>
          <a:p>
            <a:r>
              <a:rPr lang="zh-CN" altLang="en-US" sz="2200"/>
              <a:t>数据的特征选择</a:t>
            </a:r>
            <a:endParaRPr lang="zh-CN" altLang="en-US" sz="2200"/>
          </a:p>
        </p:txBody>
      </p:sp>
      <p:sp>
        <p:nvSpPr>
          <p:cNvPr id="18" name="文本框 17"/>
          <p:cNvSpPr txBox="1"/>
          <p:nvPr/>
        </p:nvSpPr>
        <p:spPr>
          <a:xfrm>
            <a:off x="5503545" y="5588635"/>
            <a:ext cx="1936750" cy="426720"/>
          </a:xfrm>
          <a:prstGeom prst="rect">
            <a:avLst/>
          </a:prstGeom>
          <a:noFill/>
        </p:spPr>
        <p:txBody>
          <a:bodyPr wrap="square" rtlCol="0">
            <a:spAutoFit/>
          </a:bodyPr>
          <a:p>
            <a:r>
              <a:rPr lang="zh-CN" altLang="en-US" sz="2200"/>
              <a:t>缺失值填补</a:t>
            </a:r>
            <a:endParaRPr lang="zh-CN" altLang="en-US" sz="2200"/>
          </a:p>
        </p:txBody>
      </p:sp>
      <p:grpSp>
        <p:nvGrpSpPr>
          <p:cNvPr id="21" name="组合 20"/>
          <p:cNvGrpSpPr/>
          <p:nvPr/>
        </p:nvGrpSpPr>
        <p:grpSpPr>
          <a:xfrm>
            <a:off x="2090420" y="1434465"/>
            <a:ext cx="935990" cy="4008120"/>
            <a:chOff x="3104" y="1825"/>
            <a:chExt cx="1474" cy="6312"/>
          </a:xfrm>
        </p:grpSpPr>
        <p:sp>
          <p:nvSpPr>
            <p:cNvPr id="6" name="矩形 5"/>
            <p:cNvSpPr/>
            <p:nvPr/>
          </p:nvSpPr>
          <p:spPr>
            <a:xfrm>
              <a:off x="3104" y="1825"/>
              <a:ext cx="1474" cy="631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文本框 19"/>
            <p:cNvSpPr txBox="1"/>
            <p:nvPr/>
          </p:nvSpPr>
          <p:spPr>
            <a:xfrm>
              <a:off x="3401" y="2265"/>
              <a:ext cx="864" cy="5424"/>
            </a:xfrm>
            <a:prstGeom prst="rect">
              <a:avLst/>
            </a:prstGeom>
            <a:noFill/>
          </p:spPr>
          <p:txBody>
            <a:bodyPr vert="eaVert" wrap="none" rtlCol="0">
              <a:spAutoFit/>
            </a:bodyPr>
            <a:p>
              <a:r>
                <a:rPr lang="zh-CN" altLang="en-US" sz="2400"/>
                <a:t>人口死亡数据预处理系统</a:t>
              </a:r>
              <a:endParaRPr lang="zh-CN" altLang="en-US" sz="2400"/>
            </a:p>
          </p:txBody>
        </p:sp>
      </p:grpSp>
      <p:cxnSp>
        <p:nvCxnSpPr>
          <p:cNvPr id="23" name="直接连接符 22"/>
          <p:cNvCxnSpPr>
            <a:stCxn id="6" idx="3"/>
            <a:endCxn id="9" idx="1"/>
          </p:cNvCxnSpPr>
          <p:nvPr/>
        </p:nvCxnSpPr>
        <p:spPr>
          <a:xfrm flipV="1">
            <a:off x="3026410" y="34296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3860165" y="1078865"/>
            <a:ext cx="0" cy="469836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5" idx="1"/>
          </p:cNvCxnSpPr>
          <p:nvPr/>
        </p:nvCxnSpPr>
        <p:spPr>
          <a:xfrm flipV="1">
            <a:off x="3849370" y="106045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V="1">
            <a:off x="3849370" y="576834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flipV="1">
            <a:off x="3860165" y="4617085"/>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V="1">
            <a:off x="3849370" y="2242185"/>
            <a:ext cx="802005" cy="76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5802630" y="1706880"/>
            <a:ext cx="305943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文本框 10"/>
          <p:cNvSpPr txBox="1"/>
          <p:nvPr/>
        </p:nvSpPr>
        <p:spPr>
          <a:xfrm>
            <a:off x="3777615" y="398145"/>
            <a:ext cx="3230880" cy="396240"/>
          </a:xfrm>
          <a:prstGeom prst="rect">
            <a:avLst/>
          </a:prstGeom>
          <a:noFill/>
        </p:spPr>
        <p:txBody>
          <a:bodyPr wrap="none" rtlCol="0">
            <a:spAutoFit/>
          </a:bodyPr>
          <a:p>
            <a:r>
              <a:rPr lang="zh-CN" altLang="en-US" sz="2000"/>
              <a:t>癫痫病脑电波数据处理系统</a:t>
            </a:r>
            <a:endParaRPr lang="zh-CN" altLang="en-US" sz="2000"/>
          </a:p>
        </p:txBody>
      </p:sp>
      <p:sp>
        <p:nvSpPr>
          <p:cNvPr id="12" name="文本框 11"/>
          <p:cNvSpPr txBox="1"/>
          <p:nvPr/>
        </p:nvSpPr>
        <p:spPr>
          <a:xfrm>
            <a:off x="440690" y="3155315"/>
            <a:ext cx="1198880" cy="396240"/>
          </a:xfrm>
          <a:prstGeom prst="rect">
            <a:avLst/>
          </a:prstGeom>
          <a:noFill/>
        </p:spPr>
        <p:txBody>
          <a:bodyPr wrap="none" rtlCol="0" anchor="t">
            <a:spAutoFit/>
          </a:bodyPr>
          <a:p>
            <a:pPr algn="ctr"/>
            <a:r>
              <a:rPr lang="zh-CN" altLang="en-US" sz="2000">
                <a:sym typeface="+mn-ea"/>
              </a:rPr>
              <a:t>数据导入</a:t>
            </a:r>
            <a:endParaRPr lang="zh-CN" altLang="en-US" sz="2000">
              <a:sym typeface="+mn-ea"/>
            </a:endParaRPr>
          </a:p>
        </p:txBody>
      </p:sp>
      <p:cxnSp>
        <p:nvCxnSpPr>
          <p:cNvPr id="26" name="直接箭头连接符 25"/>
          <p:cNvCxnSpPr/>
          <p:nvPr/>
        </p:nvCxnSpPr>
        <p:spPr>
          <a:xfrm flipH="1">
            <a:off x="4001135" y="883285"/>
            <a:ext cx="857250"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2084705" y="3155950"/>
            <a:ext cx="1960880" cy="396240"/>
          </a:xfrm>
          <a:prstGeom prst="rect">
            <a:avLst/>
          </a:prstGeom>
          <a:noFill/>
        </p:spPr>
        <p:txBody>
          <a:bodyPr wrap="none" rtlCol="0" anchor="t">
            <a:spAutoFit/>
          </a:bodyPr>
          <a:p>
            <a:pPr algn="ctr"/>
            <a:r>
              <a:rPr lang="zh-CN" altLang="en-US" sz="2000">
                <a:sym typeface="+mn-ea"/>
              </a:rPr>
              <a:t>时频域数据分析</a:t>
            </a:r>
            <a:endParaRPr lang="zh-CN" altLang="en-US" sz="2000">
              <a:sym typeface="+mn-ea"/>
            </a:endParaRPr>
          </a:p>
        </p:txBody>
      </p:sp>
      <p:sp>
        <p:nvSpPr>
          <p:cNvPr id="57" name="文本框 56"/>
          <p:cNvSpPr txBox="1"/>
          <p:nvPr/>
        </p:nvSpPr>
        <p:spPr>
          <a:xfrm>
            <a:off x="4483100" y="3128645"/>
            <a:ext cx="1198880" cy="396240"/>
          </a:xfrm>
          <a:prstGeom prst="rect">
            <a:avLst/>
          </a:prstGeom>
          <a:noFill/>
        </p:spPr>
        <p:txBody>
          <a:bodyPr wrap="none" rtlCol="0" anchor="t">
            <a:spAutoFit/>
          </a:bodyPr>
          <a:p>
            <a:pPr algn="ctr"/>
            <a:r>
              <a:rPr lang="zh-CN" altLang="en-US" sz="2000">
                <a:sym typeface="+mn-ea"/>
              </a:rPr>
              <a:t>剔除噪声</a:t>
            </a:r>
            <a:endParaRPr lang="zh-CN" altLang="en-US" sz="2000">
              <a:sym typeface="+mn-ea"/>
            </a:endParaRPr>
          </a:p>
        </p:txBody>
      </p:sp>
      <p:sp>
        <p:nvSpPr>
          <p:cNvPr id="58" name="文本框 57"/>
          <p:cNvSpPr txBox="1"/>
          <p:nvPr/>
        </p:nvSpPr>
        <p:spPr>
          <a:xfrm>
            <a:off x="6178550" y="3122930"/>
            <a:ext cx="944880" cy="396240"/>
          </a:xfrm>
          <a:prstGeom prst="rect">
            <a:avLst/>
          </a:prstGeom>
          <a:noFill/>
        </p:spPr>
        <p:txBody>
          <a:bodyPr wrap="none" rtlCol="0" anchor="t">
            <a:spAutoFit/>
          </a:bodyPr>
          <a:p>
            <a:pPr algn="ctr"/>
            <a:r>
              <a:rPr lang="zh-CN" altLang="en-US" sz="2000">
                <a:sym typeface="+mn-ea"/>
              </a:rPr>
              <a:t>维规约</a:t>
            </a:r>
            <a:endParaRPr lang="zh-CN" altLang="en-US" sz="2000">
              <a:sym typeface="+mn-ea"/>
            </a:endParaRPr>
          </a:p>
        </p:txBody>
      </p:sp>
      <p:sp>
        <p:nvSpPr>
          <p:cNvPr id="15" name="矩形 14"/>
          <p:cNvSpPr/>
          <p:nvPr/>
        </p:nvSpPr>
        <p:spPr>
          <a:xfrm>
            <a:off x="2140585" y="1706880"/>
            <a:ext cx="317754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矩形 15"/>
          <p:cNvSpPr/>
          <p:nvPr/>
        </p:nvSpPr>
        <p:spPr>
          <a:xfrm>
            <a:off x="3773170" y="277495"/>
            <a:ext cx="3308350" cy="60579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矩形 16"/>
          <p:cNvSpPr/>
          <p:nvPr/>
        </p:nvSpPr>
        <p:spPr>
          <a:xfrm>
            <a:off x="5976620" y="3043555"/>
            <a:ext cx="1349375" cy="5664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19" name="直接箭头连接符 18"/>
          <p:cNvCxnSpPr>
            <a:endCxn id="13" idx="0"/>
          </p:cNvCxnSpPr>
          <p:nvPr/>
        </p:nvCxnSpPr>
        <p:spPr>
          <a:xfrm flipH="1">
            <a:off x="3049905" y="2315845"/>
            <a:ext cx="25527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H="1">
            <a:off x="1209675" y="2309495"/>
            <a:ext cx="1693545" cy="7505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5946775" y="883285"/>
            <a:ext cx="817245"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243455" y="1815465"/>
            <a:ext cx="2976880" cy="396240"/>
          </a:xfrm>
          <a:prstGeom prst="rect">
            <a:avLst/>
          </a:prstGeom>
          <a:noFill/>
        </p:spPr>
        <p:txBody>
          <a:bodyPr wrap="none" rtlCol="0" anchor="t">
            <a:spAutoFit/>
          </a:bodyPr>
          <a:p>
            <a:r>
              <a:rPr lang="zh-CN" altLang="en-US" sz="2000">
                <a:sym typeface="+mn-ea"/>
              </a:rPr>
              <a:t>癫痫病脑电波预处理模块</a:t>
            </a:r>
            <a:endParaRPr lang="zh-CN" altLang="en-US" sz="2000">
              <a:sym typeface="+mn-ea"/>
            </a:endParaRPr>
          </a:p>
        </p:txBody>
      </p:sp>
      <p:sp>
        <p:nvSpPr>
          <p:cNvPr id="9" name="文本框 8"/>
          <p:cNvSpPr txBox="1"/>
          <p:nvPr/>
        </p:nvSpPr>
        <p:spPr>
          <a:xfrm>
            <a:off x="5976620" y="1826260"/>
            <a:ext cx="2722880" cy="396240"/>
          </a:xfrm>
          <a:prstGeom prst="rect">
            <a:avLst/>
          </a:prstGeom>
          <a:noFill/>
        </p:spPr>
        <p:txBody>
          <a:bodyPr wrap="none" rtlCol="0" anchor="t">
            <a:spAutoFit/>
          </a:bodyPr>
          <a:p>
            <a:r>
              <a:rPr lang="zh-CN" altLang="en-US" sz="2000">
                <a:sym typeface="+mn-ea"/>
              </a:rPr>
              <a:t>癫痫病脑电波分析模块</a:t>
            </a:r>
            <a:endParaRPr lang="zh-CN" altLang="en-US" sz="2000"/>
          </a:p>
        </p:txBody>
      </p:sp>
      <p:sp>
        <p:nvSpPr>
          <p:cNvPr id="10" name="矩形 9"/>
          <p:cNvSpPr/>
          <p:nvPr/>
        </p:nvSpPr>
        <p:spPr>
          <a:xfrm>
            <a:off x="343535" y="3053080"/>
            <a:ext cx="1408430" cy="57404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3" name="矩形 12"/>
          <p:cNvSpPr/>
          <p:nvPr/>
        </p:nvSpPr>
        <p:spPr>
          <a:xfrm>
            <a:off x="1950720" y="3049270"/>
            <a:ext cx="2197735" cy="5670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4" name="矩形 13"/>
          <p:cNvSpPr/>
          <p:nvPr/>
        </p:nvSpPr>
        <p:spPr>
          <a:xfrm>
            <a:off x="4356735" y="3051175"/>
            <a:ext cx="1430020" cy="575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20" name="直接箭头连接符 19"/>
          <p:cNvCxnSpPr>
            <a:endCxn id="14" idx="0"/>
          </p:cNvCxnSpPr>
          <p:nvPr/>
        </p:nvCxnSpPr>
        <p:spPr>
          <a:xfrm>
            <a:off x="3860165" y="2317750"/>
            <a:ext cx="121158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4501515" y="2315845"/>
            <a:ext cx="2033905" cy="7283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rot="0">
            <a:off x="5357495" y="452120"/>
            <a:ext cx="2828290" cy="627380"/>
            <a:chOff x="9990" y="131"/>
            <a:chExt cx="4454" cy="988"/>
          </a:xfrm>
        </p:grpSpPr>
        <p:sp>
          <p:nvSpPr>
            <p:cNvPr id="6" name="矩形 5"/>
            <p:cNvSpPr/>
            <p:nvPr/>
          </p:nvSpPr>
          <p:spPr>
            <a:xfrm>
              <a:off x="9990" y="131"/>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2" name="文本框 11"/>
            <p:cNvSpPr txBox="1"/>
            <p:nvPr/>
          </p:nvSpPr>
          <p:spPr>
            <a:xfrm>
              <a:off x="10755" y="290"/>
              <a:ext cx="2874" cy="672"/>
            </a:xfrm>
            <a:prstGeom prst="rect">
              <a:avLst/>
            </a:prstGeom>
            <a:noFill/>
          </p:spPr>
          <p:txBody>
            <a:bodyPr wrap="square" rtlCol="0" anchor="t">
              <a:spAutoFit/>
            </a:bodyPr>
            <a:p>
              <a:pPr algn="ctr"/>
              <a:r>
                <a:rPr lang="zh-CN" altLang="en-US" sz="2200">
                  <a:sym typeface="+mn-ea"/>
                </a:rPr>
                <a:t>数据集成</a:t>
              </a:r>
              <a:endParaRPr lang="zh-CN" altLang="en-US" sz="2200">
                <a:sym typeface="+mn-ea"/>
              </a:endParaRPr>
            </a:p>
          </p:txBody>
        </p:sp>
      </p:grpSp>
      <p:grpSp>
        <p:nvGrpSpPr>
          <p:cNvPr id="10" name="组合 9"/>
          <p:cNvGrpSpPr/>
          <p:nvPr/>
        </p:nvGrpSpPr>
        <p:grpSpPr>
          <a:xfrm rot="0">
            <a:off x="5370195" y="1452880"/>
            <a:ext cx="2828290" cy="628015"/>
            <a:chOff x="9965" y="2032"/>
            <a:chExt cx="4454" cy="989"/>
          </a:xfrm>
        </p:grpSpPr>
        <p:sp>
          <p:nvSpPr>
            <p:cNvPr id="56" name="文本框 55"/>
            <p:cNvSpPr txBox="1"/>
            <p:nvPr/>
          </p:nvSpPr>
          <p:spPr>
            <a:xfrm>
              <a:off x="9965" y="2190"/>
              <a:ext cx="4415" cy="672"/>
            </a:xfrm>
            <a:prstGeom prst="rect">
              <a:avLst/>
            </a:prstGeom>
            <a:noFill/>
          </p:spPr>
          <p:txBody>
            <a:bodyPr wrap="square" rtlCol="0" anchor="t">
              <a:spAutoFit/>
            </a:bodyPr>
            <a:p>
              <a:pPr algn="ctr"/>
              <a:r>
                <a:rPr lang="zh-CN" altLang="en-US" sz="2200">
                  <a:sym typeface="+mn-ea"/>
                </a:rPr>
                <a:t>时频域转换</a:t>
              </a:r>
              <a:endParaRPr lang="zh-CN" altLang="en-US" sz="2200">
                <a:sym typeface="+mn-ea"/>
              </a:endParaRPr>
            </a:p>
          </p:txBody>
        </p:sp>
        <p:sp>
          <p:nvSpPr>
            <p:cNvPr id="15" name="矩形 14"/>
            <p:cNvSpPr/>
            <p:nvPr/>
          </p:nvSpPr>
          <p:spPr>
            <a:xfrm>
              <a:off x="9965" y="2032"/>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3" name="组合 12"/>
          <p:cNvGrpSpPr/>
          <p:nvPr/>
        </p:nvGrpSpPr>
        <p:grpSpPr>
          <a:xfrm rot="0">
            <a:off x="5168900" y="2447290"/>
            <a:ext cx="3274060" cy="627380"/>
            <a:chOff x="9667" y="3924"/>
            <a:chExt cx="5156" cy="988"/>
          </a:xfrm>
        </p:grpSpPr>
        <p:sp>
          <p:nvSpPr>
            <p:cNvPr id="57" name="文本框 56"/>
            <p:cNvSpPr txBox="1"/>
            <p:nvPr/>
          </p:nvSpPr>
          <p:spPr>
            <a:xfrm>
              <a:off x="9667" y="4116"/>
              <a:ext cx="5157" cy="672"/>
            </a:xfrm>
            <a:prstGeom prst="rect">
              <a:avLst/>
            </a:prstGeom>
            <a:noFill/>
          </p:spPr>
          <p:txBody>
            <a:bodyPr wrap="square" rtlCol="0" anchor="t">
              <a:spAutoFit/>
            </a:bodyPr>
            <a:p>
              <a:pPr algn="ctr"/>
              <a:r>
                <a:rPr lang="zh-CN" altLang="en-US" sz="2200">
                  <a:sym typeface="+mn-ea"/>
                </a:rPr>
                <a:t>选取合适频域范围</a:t>
              </a:r>
              <a:endParaRPr lang="zh-CN" altLang="en-US" sz="2200">
                <a:sym typeface="+mn-ea"/>
              </a:endParaRPr>
            </a:p>
          </p:txBody>
        </p:sp>
        <p:sp>
          <p:nvSpPr>
            <p:cNvPr id="16" name="矩形 15"/>
            <p:cNvSpPr/>
            <p:nvPr/>
          </p:nvSpPr>
          <p:spPr>
            <a:xfrm>
              <a:off x="9965" y="3924"/>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4" name="组合 13"/>
          <p:cNvGrpSpPr/>
          <p:nvPr/>
        </p:nvGrpSpPr>
        <p:grpSpPr>
          <a:xfrm rot="0">
            <a:off x="5341620" y="3422015"/>
            <a:ext cx="2833370" cy="627380"/>
            <a:chOff x="9991" y="5816"/>
            <a:chExt cx="4462" cy="988"/>
          </a:xfrm>
        </p:grpSpPr>
        <p:sp>
          <p:nvSpPr>
            <p:cNvPr id="58" name="文本框 57"/>
            <p:cNvSpPr txBox="1"/>
            <p:nvPr/>
          </p:nvSpPr>
          <p:spPr>
            <a:xfrm>
              <a:off x="10039" y="5972"/>
              <a:ext cx="4414" cy="677"/>
            </a:xfrm>
            <a:prstGeom prst="rect">
              <a:avLst/>
            </a:prstGeom>
            <a:noFill/>
          </p:spPr>
          <p:txBody>
            <a:bodyPr wrap="square" rtlCol="0" anchor="t">
              <a:spAutoFit/>
            </a:bodyPr>
            <a:p>
              <a:pPr algn="ctr"/>
              <a:r>
                <a:rPr lang="en-US" altLang="zh-CN" sz="2200">
                  <a:sym typeface="+mn-ea"/>
                </a:rPr>
                <a:t>LLE</a:t>
              </a:r>
              <a:r>
                <a:rPr lang="zh-CN" altLang="en-US" sz="2200">
                  <a:sym typeface="+mn-ea"/>
                </a:rPr>
                <a:t>降维处理</a:t>
              </a:r>
              <a:endParaRPr lang="zh-CN" altLang="en-US" sz="2200">
                <a:sym typeface="+mn-ea"/>
              </a:endParaRPr>
            </a:p>
          </p:txBody>
        </p:sp>
        <p:sp>
          <p:nvSpPr>
            <p:cNvPr id="17" name="矩形 16"/>
            <p:cNvSpPr/>
            <p:nvPr/>
          </p:nvSpPr>
          <p:spPr>
            <a:xfrm>
              <a:off x="9991" y="5816"/>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0" name="组合 19"/>
          <p:cNvGrpSpPr/>
          <p:nvPr/>
        </p:nvGrpSpPr>
        <p:grpSpPr>
          <a:xfrm rot="0">
            <a:off x="5346700" y="4418965"/>
            <a:ext cx="2828290" cy="628015"/>
            <a:chOff x="9965" y="7715"/>
            <a:chExt cx="4454" cy="989"/>
          </a:xfrm>
        </p:grpSpPr>
        <p:sp>
          <p:nvSpPr>
            <p:cNvPr id="60" name="文本框 59"/>
            <p:cNvSpPr txBox="1"/>
            <p:nvPr/>
          </p:nvSpPr>
          <p:spPr>
            <a:xfrm>
              <a:off x="9965" y="7871"/>
              <a:ext cx="4453" cy="677"/>
            </a:xfrm>
            <a:prstGeom prst="rect">
              <a:avLst/>
            </a:prstGeom>
            <a:noFill/>
          </p:spPr>
          <p:txBody>
            <a:bodyPr wrap="square" rtlCol="0" anchor="t">
              <a:spAutoFit/>
            </a:bodyPr>
            <a:p>
              <a:pPr algn="ctr"/>
              <a:r>
                <a:rPr lang="zh-CN" altLang="en-US" sz="2200">
                  <a:sym typeface="+mn-ea"/>
                </a:rPr>
                <a:t>建立</a:t>
              </a:r>
              <a:r>
                <a:rPr lang="en-US" altLang="zh-CN" sz="2200">
                  <a:sym typeface="+mn-ea"/>
                </a:rPr>
                <a:t>SVM</a:t>
              </a:r>
              <a:r>
                <a:rPr lang="zh-CN" altLang="en-US" sz="2200">
                  <a:sym typeface="+mn-ea"/>
                </a:rPr>
                <a:t>分类模型</a:t>
              </a:r>
              <a:endParaRPr lang="zh-CN" altLang="en-US" sz="2200">
                <a:sym typeface="+mn-ea"/>
              </a:endParaRPr>
            </a:p>
          </p:txBody>
        </p:sp>
        <p:sp>
          <p:nvSpPr>
            <p:cNvPr id="18" name="矩形 17"/>
            <p:cNvSpPr/>
            <p:nvPr/>
          </p:nvSpPr>
          <p:spPr>
            <a:xfrm>
              <a:off x="9965" y="7715"/>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7" name="组合 26"/>
          <p:cNvGrpSpPr/>
          <p:nvPr/>
        </p:nvGrpSpPr>
        <p:grpSpPr>
          <a:xfrm rot="0">
            <a:off x="5346700" y="5409565"/>
            <a:ext cx="2828290" cy="627380"/>
            <a:chOff x="9964" y="9650"/>
            <a:chExt cx="4454" cy="988"/>
          </a:xfrm>
        </p:grpSpPr>
        <p:sp>
          <p:nvSpPr>
            <p:cNvPr id="62" name="文本框 61"/>
            <p:cNvSpPr txBox="1"/>
            <p:nvPr/>
          </p:nvSpPr>
          <p:spPr>
            <a:xfrm>
              <a:off x="10721" y="9809"/>
              <a:ext cx="3206" cy="672"/>
            </a:xfrm>
            <a:prstGeom prst="rect">
              <a:avLst/>
            </a:prstGeom>
            <a:noFill/>
          </p:spPr>
          <p:txBody>
            <a:bodyPr wrap="square" rtlCol="0" anchor="t">
              <a:spAutoFit/>
            </a:bodyPr>
            <a:p>
              <a:pPr algn="ctr"/>
              <a:r>
                <a:rPr lang="zh-CN" altLang="en-US" sz="2200">
                  <a:sym typeface="+mn-ea"/>
                </a:rPr>
                <a:t>预测分析</a:t>
              </a:r>
              <a:endParaRPr lang="zh-CN" altLang="en-US" sz="2200">
                <a:sym typeface="+mn-ea"/>
              </a:endParaRPr>
            </a:p>
          </p:txBody>
        </p:sp>
        <p:sp>
          <p:nvSpPr>
            <p:cNvPr id="8" name="矩形 7"/>
            <p:cNvSpPr/>
            <p:nvPr/>
          </p:nvSpPr>
          <p:spPr>
            <a:xfrm>
              <a:off x="9964" y="9650"/>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sp>
        <p:nvSpPr>
          <p:cNvPr id="29" name="矩形 28"/>
          <p:cNvSpPr/>
          <p:nvPr/>
        </p:nvSpPr>
        <p:spPr>
          <a:xfrm>
            <a:off x="5143500" y="203200"/>
            <a:ext cx="4252595" cy="4035425"/>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8663940" y="1452880"/>
            <a:ext cx="548640" cy="1784985"/>
          </a:xfrm>
          <a:prstGeom prst="rect">
            <a:avLst/>
          </a:prstGeom>
          <a:noFill/>
        </p:spPr>
        <p:txBody>
          <a:bodyPr vert="eaVert" wrap="square" rtlCol="0">
            <a:spAutoFit/>
          </a:bodyPr>
          <a:p>
            <a:r>
              <a:rPr lang="zh-CN" altLang="en-US" sz="2400"/>
              <a:t>预处理分析</a:t>
            </a:r>
            <a:endParaRPr lang="zh-CN" altLang="en-US" sz="2400"/>
          </a:p>
        </p:txBody>
      </p:sp>
      <p:grpSp>
        <p:nvGrpSpPr>
          <p:cNvPr id="35" name="组合 34"/>
          <p:cNvGrpSpPr/>
          <p:nvPr/>
        </p:nvGrpSpPr>
        <p:grpSpPr>
          <a:xfrm>
            <a:off x="2888615" y="1080135"/>
            <a:ext cx="828040" cy="3494405"/>
            <a:chOff x="3993" y="2288"/>
            <a:chExt cx="1304" cy="5503"/>
          </a:xfrm>
        </p:grpSpPr>
        <p:sp>
          <p:nvSpPr>
            <p:cNvPr id="32" name="矩形 31"/>
            <p:cNvSpPr/>
            <p:nvPr/>
          </p:nvSpPr>
          <p:spPr>
            <a:xfrm>
              <a:off x="3993" y="2288"/>
              <a:ext cx="1304" cy="550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文本框 32"/>
            <p:cNvSpPr txBox="1"/>
            <p:nvPr/>
          </p:nvSpPr>
          <p:spPr>
            <a:xfrm>
              <a:off x="4196" y="2992"/>
              <a:ext cx="864" cy="4129"/>
            </a:xfrm>
            <a:prstGeom prst="rect">
              <a:avLst/>
            </a:prstGeom>
            <a:noFill/>
          </p:spPr>
          <p:txBody>
            <a:bodyPr vert="eaVert" wrap="square" rtlCol="0">
              <a:spAutoFit/>
            </a:bodyPr>
            <a:p>
              <a:r>
                <a:rPr lang="zh-CN" altLang="en-US" sz="2400"/>
                <a:t>癫痫病脑电波处理</a:t>
              </a:r>
              <a:endParaRPr lang="zh-CN" altLang="en-US" sz="2400"/>
            </a:p>
          </p:txBody>
        </p:sp>
      </p:grpSp>
      <p:cxnSp>
        <p:nvCxnSpPr>
          <p:cNvPr id="34" name="直接连接符 33"/>
          <p:cNvCxnSpPr/>
          <p:nvPr/>
        </p:nvCxnSpPr>
        <p:spPr>
          <a:xfrm flipV="1">
            <a:off x="3716655" y="27565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flipH="1">
            <a:off x="4523740" y="766445"/>
            <a:ext cx="7620" cy="4972685"/>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4523740" y="75819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flipV="1">
            <a:off x="4534535" y="5727700"/>
            <a:ext cx="817880" cy="635"/>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4513580" y="3731895"/>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4531360" y="176276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512945" y="4728845"/>
            <a:ext cx="844550" cy="825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58420" y="3361690"/>
            <a:ext cx="1813560" cy="429895"/>
          </a:xfrm>
          <a:prstGeom prst="rect">
            <a:avLst/>
          </a:prstGeom>
          <a:noFill/>
        </p:spPr>
        <p:txBody>
          <a:bodyPr wrap="none" rtlCol="0">
            <a:spAutoFit/>
          </a:bodyPr>
          <a:p>
            <a:r>
              <a:rPr lang="en-US" altLang="zh-CN" sz="2200"/>
              <a:t>“</a:t>
            </a:r>
            <a:r>
              <a:rPr lang="zh-CN" altLang="en-US" sz="2200"/>
              <a:t>年龄</a:t>
            </a:r>
            <a:r>
              <a:rPr lang="en-US" altLang="zh-CN" sz="2200"/>
              <a:t>”</a:t>
            </a:r>
            <a:r>
              <a:rPr lang="zh-CN" altLang="en-US" sz="2200"/>
              <a:t>属性：</a:t>
            </a:r>
            <a:endParaRPr lang="zh-CN" altLang="en-US" sz="2200"/>
          </a:p>
        </p:txBody>
      </p:sp>
      <p:sp>
        <p:nvSpPr>
          <p:cNvPr id="25" name="文本框 24"/>
          <p:cNvSpPr txBox="1"/>
          <p:nvPr/>
        </p:nvSpPr>
        <p:spPr>
          <a:xfrm>
            <a:off x="11609070" y="3011805"/>
            <a:ext cx="607695" cy="429895"/>
          </a:xfrm>
          <a:prstGeom prst="rect">
            <a:avLst/>
          </a:prstGeom>
          <a:noFill/>
        </p:spPr>
        <p:txBody>
          <a:bodyPr wrap="none" rtlCol="0">
            <a:spAutoFit/>
          </a:bodyPr>
          <a:p>
            <a:r>
              <a:rPr lang="en-US" altLang="zh-CN" sz="2200"/>
              <a:t>120</a:t>
            </a:r>
            <a:endParaRPr lang="en-US" altLang="zh-CN" sz="2200"/>
          </a:p>
        </p:txBody>
      </p:sp>
      <p:sp>
        <p:nvSpPr>
          <p:cNvPr id="26" name="文本框 25"/>
          <p:cNvSpPr txBox="1"/>
          <p:nvPr/>
        </p:nvSpPr>
        <p:spPr>
          <a:xfrm>
            <a:off x="1430655" y="3022600"/>
            <a:ext cx="324485" cy="429895"/>
          </a:xfrm>
          <a:prstGeom prst="rect">
            <a:avLst/>
          </a:prstGeom>
          <a:noFill/>
        </p:spPr>
        <p:txBody>
          <a:bodyPr wrap="none" rtlCol="0">
            <a:spAutoFit/>
          </a:bodyPr>
          <a:p>
            <a:r>
              <a:rPr lang="en-US" altLang="zh-CN" sz="2200"/>
              <a:t>0</a:t>
            </a:r>
            <a:endParaRPr lang="en-US" altLang="zh-CN" sz="2200"/>
          </a:p>
        </p:txBody>
      </p:sp>
      <p:grpSp>
        <p:nvGrpSpPr>
          <p:cNvPr id="45" name="组合 44"/>
          <p:cNvGrpSpPr/>
          <p:nvPr/>
        </p:nvGrpSpPr>
        <p:grpSpPr>
          <a:xfrm>
            <a:off x="1562735" y="3022600"/>
            <a:ext cx="10495280" cy="1804035"/>
            <a:chOff x="2260" y="4709"/>
            <a:chExt cx="16528" cy="2841"/>
          </a:xfrm>
        </p:grpSpPr>
        <p:cxnSp>
          <p:nvCxnSpPr>
            <p:cNvPr id="4" name="直接连接符 3"/>
            <p:cNvCxnSpPr/>
            <p:nvPr/>
          </p:nvCxnSpPr>
          <p:spPr>
            <a:xfrm flipV="1">
              <a:off x="2276" y="5673"/>
              <a:ext cx="16513" cy="18"/>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4259"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7353"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11215"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15218"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259"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7353"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1215"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15218"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4024" y="4709"/>
              <a:ext cx="511" cy="677"/>
            </a:xfrm>
            <a:prstGeom prst="rect">
              <a:avLst/>
            </a:prstGeom>
            <a:noFill/>
          </p:spPr>
          <p:txBody>
            <a:bodyPr wrap="none" rtlCol="0">
              <a:spAutoFit/>
            </a:bodyPr>
            <a:p>
              <a:r>
                <a:rPr lang="en-US" altLang="zh-CN" sz="2200"/>
                <a:t>7</a:t>
              </a:r>
              <a:endParaRPr lang="en-US" altLang="zh-CN" sz="2200"/>
            </a:p>
          </p:txBody>
        </p:sp>
        <p:sp>
          <p:nvSpPr>
            <p:cNvPr id="17" name="文本框 16"/>
            <p:cNvSpPr txBox="1"/>
            <p:nvPr/>
          </p:nvSpPr>
          <p:spPr>
            <a:xfrm>
              <a:off x="7042" y="4743"/>
              <a:ext cx="734" cy="677"/>
            </a:xfrm>
            <a:prstGeom prst="rect">
              <a:avLst/>
            </a:prstGeom>
            <a:noFill/>
          </p:spPr>
          <p:txBody>
            <a:bodyPr wrap="none" rtlCol="0">
              <a:spAutoFit/>
            </a:bodyPr>
            <a:p>
              <a:r>
                <a:rPr lang="en-US" altLang="zh-CN" sz="2200"/>
                <a:t>18</a:t>
              </a:r>
              <a:endParaRPr lang="en-US" altLang="zh-CN" sz="2200"/>
            </a:p>
          </p:txBody>
        </p:sp>
        <p:sp>
          <p:nvSpPr>
            <p:cNvPr id="18" name="文本框 17"/>
            <p:cNvSpPr txBox="1"/>
            <p:nvPr/>
          </p:nvSpPr>
          <p:spPr>
            <a:xfrm>
              <a:off x="10861" y="4743"/>
              <a:ext cx="734" cy="677"/>
            </a:xfrm>
            <a:prstGeom prst="rect">
              <a:avLst/>
            </a:prstGeom>
            <a:noFill/>
          </p:spPr>
          <p:txBody>
            <a:bodyPr wrap="none" rtlCol="0">
              <a:spAutoFit/>
            </a:bodyPr>
            <a:p>
              <a:r>
                <a:rPr lang="en-US" altLang="zh-CN" sz="2200"/>
                <a:t>41</a:t>
              </a:r>
              <a:endParaRPr lang="en-US" altLang="zh-CN" sz="2200"/>
            </a:p>
          </p:txBody>
        </p:sp>
        <p:sp>
          <p:nvSpPr>
            <p:cNvPr id="19" name="文本框 18"/>
            <p:cNvSpPr txBox="1"/>
            <p:nvPr/>
          </p:nvSpPr>
          <p:spPr>
            <a:xfrm>
              <a:off x="14864" y="4709"/>
              <a:ext cx="734" cy="677"/>
            </a:xfrm>
            <a:prstGeom prst="rect">
              <a:avLst/>
            </a:prstGeom>
            <a:noFill/>
          </p:spPr>
          <p:txBody>
            <a:bodyPr wrap="none" rtlCol="0">
              <a:spAutoFit/>
            </a:bodyPr>
            <a:p>
              <a:r>
                <a:rPr lang="en-US" altLang="zh-CN" sz="2200"/>
                <a:t>66</a:t>
              </a:r>
              <a:endParaRPr lang="en-US" altLang="zh-CN" sz="2200"/>
            </a:p>
          </p:txBody>
        </p:sp>
        <p:cxnSp>
          <p:nvCxnSpPr>
            <p:cNvPr id="21" name="直接连接符 20"/>
            <p:cNvCxnSpPr/>
            <p:nvPr/>
          </p:nvCxnSpPr>
          <p:spPr>
            <a:xfrm>
              <a:off x="18781" y="5487"/>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2276"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2260" y="6233"/>
              <a:ext cx="2001"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H="1">
              <a:off x="4276" y="6207"/>
              <a:ext cx="3089"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H="1">
              <a:off x="7353" y="6233"/>
              <a:ext cx="3860"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H="1" flipV="1">
              <a:off x="11232" y="6207"/>
              <a:ext cx="3983"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flipV="1">
              <a:off x="15215" y="6233"/>
              <a:ext cx="3565" cy="2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3025" y="6298"/>
              <a:ext cx="511" cy="677"/>
            </a:xfrm>
            <a:prstGeom prst="rect">
              <a:avLst/>
            </a:prstGeom>
            <a:noFill/>
          </p:spPr>
          <p:txBody>
            <a:bodyPr wrap="none" rtlCol="0">
              <a:spAutoFit/>
            </a:bodyPr>
            <a:p>
              <a:r>
                <a:rPr lang="en-US" altLang="zh-CN" sz="2200"/>
                <a:t>1</a:t>
              </a:r>
              <a:endParaRPr lang="en-US" altLang="zh-CN" sz="2200"/>
            </a:p>
          </p:txBody>
        </p:sp>
        <p:sp>
          <p:nvSpPr>
            <p:cNvPr id="34" name="文本框 33"/>
            <p:cNvSpPr txBox="1"/>
            <p:nvPr/>
          </p:nvSpPr>
          <p:spPr>
            <a:xfrm>
              <a:off x="5586" y="6298"/>
              <a:ext cx="511" cy="677"/>
            </a:xfrm>
            <a:prstGeom prst="rect">
              <a:avLst/>
            </a:prstGeom>
            <a:noFill/>
          </p:spPr>
          <p:txBody>
            <a:bodyPr wrap="none" rtlCol="0">
              <a:spAutoFit/>
            </a:bodyPr>
            <a:p>
              <a:r>
                <a:rPr lang="en-US" altLang="zh-CN" sz="2200"/>
                <a:t>2</a:t>
              </a:r>
              <a:endParaRPr lang="en-US" altLang="zh-CN" sz="2200"/>
            </a:p>
          </p:txBody>
        </p:sp>
        <p:sp>
          <p:nvSpPr>
            <p:cNvPr id="35" name="文本框 34"/>
            <p:cNvSpPr txBox="1"/>
            <p:nvPr/>
          </p:nvSpPr>
          <p:spPr>
            <a:xfrm>
              <a:off x="9203" y="6298"/>
              <a:ext cx="284" cy="677"/>
            </a:xfrm>
            <a:prstGeom prst="rect">
              <a:avLst/>
            </a:prstGeom>
            <a:noFill/>
          </p:spPr>
          <p:txBody>
            <a:bodyPr wrap="square" rtlCol="0">
              <a:spAutoFit/>
            </a:bodyPr>
            <a:p>
              <a:r>
                <a:rPr lang="en-US" altLang="zh-CN" sz="2200"/>
                <a:t>3</a:t>
              </a:r>
              <a:endParaRPr lang="en-US" altLang="zh-CN" sz="2200"/>
            </a:p>
          </p:txBody>
        </p:sp>
        <p:sp>
          <p:nvSpPr>
            <p:cNvPr id="36" name="文本框 35"/>
            <p:cNvSpPr txBox="1"/>
            <p:nvPr/>
          </p:nvSpPr>
          <p:spPr>
            <a:xfrm>
              <a:off x="12989" y="6298"/>
              <a:ext cx="511" cy="677"/>
            </a:xfrm>
            <a:prstGeom prst="rect">
              <a:avLst/>
            </a:prstGeom>
            <a:noFill/>
          </p:spPr>
          <p:txBody>
            <a:bodyPr wrap="none" rtlCol="0">
              <a:spAutoFit/>
            </a:bodyPr>
            <a:p>
              <a:r>
                <a:rPr lang="en-US" altLang="zh-CN" sz="2200"/>
                <a:t>4</a:t>
              </a:r>
              <a:endParaRPr lang="en-US" altLang="zh-CN" sz="2200"/>
            </a:p>
          </p:txBody>
        </p:sp>
        <p:sp>
          <p:nvSpPr>
            <p:cNvPr id="37" name="矩形 36"/>
            <p:cNvSpPr/>
            <p:nvPr/>
          </p:nvSpPr>
          <p:spPr>
            <a:xfrm>
              <a:off x="17001" y="6298"/>
              <a:ext cx="511" cy="677"/>
            </a:xfrm>
            <a:prstGeom prst="rect">
              <a:avLst/>
            </a:prstGeom>
            <a:ln>
              <a:noFill/>
              <a:headEnd type="arrow" w="med" len="med"/>
              <a:tailEnd type="arrow" w="med" len="med"/>
            </a:ln>
          </p:spPr>
          <p:style>
            <a:lnRef idx="2">
              <a:schemeClr val="dk1"/>
            </a:lnRef>
            <a:fillRef idx="1">
              <a:schemeClr val="lt1"/>
            </a:fillRef>
            <a:effectRef idx="0">
              <a:schemeClr val="dk1"/>
            </a:effectRef>
            <a:fontRef idx="minor">
              <a:schemeClr val="dk1"/>
            </a:fontRef>
          </p:style>
          <p:txBody>
            <a:bodyPr wrap="none" rtlCol="0">
              <a:spAutoFit/>
            </a:bodyPr>
            <a:p>
              <a:r>
                <a:rPr lang="en-US" altLang="zh-CN" sz="2200"/>
                <a:t>5</a:t>
              </a:r>
              <a:endParaRPr lang="en-US" altLang="zh-CN" sz="2200"/>
            </a:p>
          </p:txBody>
        </p:sp>
        <p:sp>
          <p:nvSpPr>
            <p:cNvPr id="38" name="文本框 37"/>
            <p:cNvSpPr txBox="1"/>
            <p:nvPr/>
          </p:nvSpPr>
          <p:spPr>
            <a:xfrm>
              <a:off x="2782" y="6878"/>
              <a:ext cx="1168" cy="672"/>
            </a:xfrm>
            <a:prstGeom prst="rect">
              <a:avLst/>
            </a:prstGeom>
            <a:noFill/>
          </p:spPr>
          <p:txBody>
            <a:bodyPr wrap="none" rtlCol="0">
              <a:spAutoFit/>
            </a:bodyPr>
            <a:p>
              <a:pPr algn="l"/>
              <a:r>
                <a:rPr lang="zh-CN" altLang="en-US" sz="2200">
                  <a:sym typeface="+mn-ea"/>
                </a:rPr>
                <a:t>童年</a:t>
              </a:r>
              <a:endParaRPr lang="zh-CN" altLang="en-US" sz="2200">
                <a:sym typeface="+mn-ea"/>
              </a:endParaRPr>
            </a:p>
          </p:txBody>
        </p:sp>
        <p:sp>
          <p:nvSpPr>
            <p:cNvPr id="39" name="文本框 38"/>
            <p:cNvSpPr txBox="1"/>
            <p:nvPr/>
          </p:nvSpPr>
          <p:spPr>
            <a:xfrm>
              <a:off x="5317" y="6878"/>
              <a:ext cx="1168" cy="672"/>
            </a:xfrm>
            <a:prstGeom prst="rect">
              <a:avLst/>
            </a:prstGeom>
            <a:noFill/>
          </p:spPr>
          <p:txBody>
            <a:bodyPr wrap="none" rtlCol="0">
              <a:spAutoFit/>
            </a:bodyPr>
            <a:p>
              <a:pPr algn="l"/>
              <a:r>
                <a:rPr lang="zh-CN" altLang="en-US" sz="2200">
                  <a:sym typeface="+mn-ea"/>
                </a:rPr>
                <a:t>少年</a:t>
              </a:r>
              <a:endParaRPr lang="zh-CN" altLang="en-US" sz="2200">
                <a:sym typeface="+mn-ea"/>
              </a:endParaRPr>
            </a:p>
          </p:txBody>
        </p:sp>
        <p:sp>
          <p:nvSpPr>
            <p:cNvPr id="40" name="文本框 39"/>
            <p:cNvSpPr txBox="1"/>
            <p:nvPr/>
          </p:nvSpPr>
          <p:spPr>
            <a:xfrm>
              <a:off x="8969" y="6878"/>
              <a:ext cx="1168" cy="672"/>
            </a:xfrm>
            <a:prstGeom prst="rect">
              <a:avLst/>
            </a:prstGeom>
            <a:noFill/>
          </p:spPr>
          <p:txBody>
            <a:bodyPr wrap="none" rtlCol="0">
              <a:spAutoFit/>
            </a:bodyPr>
            <a:p>
              <a:pPr algn="l"/>
              <a:r>
                <a:rPr lang="zh-CN" altLang="en-US" sz="2200">
                  <a:sym typeface="+mn-ea"/>
                </a:rPr>
                <a:t>青年</a:t>
              </a:r>
              <a:endParaRPr lang="zh-CN" altLang="en-US" sz="2200">
                <a:sym typeface="+mn-ea"/>
              </a:endParaRPr>
            </a:p>
          </p:txBody>
        </p:sp>
        <p:sp>
          <p:nvSpPr>
            <p:cNvPr id="41" name="文本框 40"/>
            <p:cNvSpPr txBox="1"/>
            <p:nvPr/>
          </p:nvSpPr>
          <p:spPr>
            <a:xfrm>
              <a:off x="12820" y="6878"/>
              <a:ext cx="1168" cy="672"/>
            </a:xfrm>
            <a:prstGeom prst="rect">
              <a:avLst/>
            </a:prstGeom>
            <a:noFill/>
          </p:spPr>
          <p:txBody>
            <a:bodyPr wrap="none" rtlCol="0">
              <a:spAutoFit/>
            </a:bodyPr>
            <a:p>
              <a:pPr algn="l"/>
              <a:r>
                <a:rPr lang="zh-CN" altLang="en-US" sz="2200">
                  <a:sym typeface="+mn-ea"/>
                </a:rPr>
                <a:t>中年</a:t>
              </a:r>
              <a:endParaRPr lang="zh-CN" altLang="en-US" sz="2200">
                <a:sym typeface="+mn-ea"/>
              </a:endParaRPr>
            </a:p>
          </p:txBody>
        </p:sp>
        <p:sp>
          <p:nvSpPr>
            <p:cNvPr id="42" name="文本框 41"/>
            <p:cNvSpPr txBox="1"/>
            <p:nvPr/>
          </p:nvSpPr>
          <p:spPr>
            <a:xfrm>
              <a:off x="16732" y="6878"/>
              <a:ext cx="1168" cy="672"/>
            </a:xfrm>
            <a:prstGeom prst="rect">
              <a:avLst/>
            </a:prstGeom>
            <a:noFill/>
          </p:spPr>
          <p:txBody>
            <a:bodyPr wrap="none" rtlCol="0">
              <a:spAutoFit/>
            </a:bodyPr>
            <a:p>
              <a:pPr algn="l"/>
              <a:r>
                <a:rPr lang="zh-CN" altLang="en-US" sz="2200">
                  <a:sym typeface="+mn-ea"/>
                </a:rPr>
                <a:t>老年</a:t>
              </a:r>
              <a:endParaRPr lang="zh-CN" altLang="en-US" sz="2200">
                <a:sym typeface="+mn-ea"/>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
        <p:nvSpPr>
          <p:cNvPr id="3" name="椭圆 2"/>
          <p:cNvSpPr/>
          <p:nvPr/>
        </p:nvSpPr>
        <p:spPr>
          <a:xfrm>
            <a:off x="3727450" y="1918970"/>
            <a:ext cx="3114675" cy="3063240"/>
          </a:xfrm>
          <a:prstGeom prst="ellipse">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肘形连接符 45"/>
          <p:cNvCxnSpPr/>
          <p:nvPr/>
        </p:nvCxnSpPr>
        <p:spPr>
          <a:xfrm rot="10800000" flipV="1">
            <a:off x="6418580" y="1908810"/>
            <a:ext cx="2434590" cy="467360"/>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899275" y="1464945"/>
            <a:ext cx="1452880" cy="396240"/>
          </a:xfrm>
          <a:prstGeom prst="rect">
            <a:avLst/>
          </a:prstGeom>
          <a:noFill/>
        </p:spPr>
        <p:txBody>
          <a:bodyPr wrap="none" rtlCol="0">
            <a:spAutoFit/>
          </a:bodyPr>
          <a:p>
            <a:r>
              <a:rPr lang="zh-CN" altLang="en-US" sz="2000"/>
              <a:t>均值范围圈</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flipV="1">
            <a:off x="1617345" y="5163185"/>
            <a:ext cx="6149340" cy="177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7672070" y="5099685"/>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7672070" y="5099685"/>
                        <a:ext cx="445135" cy="579120"/>
                      </a:xfrm>
                      <a:prstGeom prst="rect">
                        <a:avLst/>
                      </a:prstGeom>
                    </p:spPr>
                  </p:pic>
                </p:oleObj>
              </mc:Fallback>
            </mc:AlternateContent>
          </a:graphicData>
        </a:graphic>
      </p:graphicFrame>
      <p:cxnSp>
        <p:nvCxnSpPr>
          <p:cNvPr id="8" name="直接箭头连接符 7"/>
          <p:cNvCxnSpPr/>
          <p:nvPr/>
        </p:nvCxnSpPr>
        <p:spPr>
          <a:xfrm flipV="1">
            <a:off x="3744595" y="2479040"/>
            <a:ext cx="4022090" cy="349059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3649345" y="3858895"/>
            <a:ext cx="1156970" cy="11880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4096385" y="3411855"/>
            <a:ext cx="1219200" cy="12420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4466590" y="2970530"/>
            <a:ext cx="1262380" cy="12484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4913630" y="2523490"/>
            <a:ext cx="1303655" cy="130302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482715" y="1460500"/>
            <a:ext cx="795655" cy="1294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4381500" y="1449705"/>
            <a:ext cx="2101215" cy="635"/>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16095" y="956945"/>
            <a:ext cx="2879090" cy="46037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929005" y="274320"/>
          <a:ext cx="10852150" cy="4062730"/>
        </p:xfrm>
        <a:graphic>
          <a:graphicData uri="http://schemas.openxmlformats.org/drawingml/2006/table">
            <a:tbl>
              <a:tblPr firstRow="1" bandRow="1">
                <a:tableStyleId>{5940675A-B579-460E-94D1-54222C63F5DA}</a:tableStyleId>
              </a:tblPr>
              <a:tblGrid>
                <a:gridCol w="1557020"/>
                <a:gridCol w="1606550"/>
                <a:gridCol w="5775325"/>
                <a:gridCol w="1913255"/>
              </a:tblGrid>
              <a:tr h="504825">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地区编号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涵盖省份</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统计数量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1</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华东地区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山东、江苏、安徽、浙江、福建、上海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6330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387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广东、广西、海南</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4998</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3</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华中地区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湖北、湖南、河南、江西</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5214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北京、天津、河北、山西、内蒙古</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6397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宁夏、新疆、青海、陕西、甘肃</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5762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四川、云南、贵州、西藏、重庆</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5985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482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东北地区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辽宁、吉林、黑龙江</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4640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nvGraphicFramePr>
        <p:xfrm>
          <a:off x="929005" y="4781550"/>
          <a:ext cx="10368280" cy="1371600"/>
        </p:xfrm>
        <a:graphic>
          <a:graphicData uri="http://schemas.openxmlformats.org/drawingml/2006/table">
            <a:tbl>
              <a:tblPr firstRow="1" bandRow="1">
                <a:tableStyleId>{5940675A-B579-460E-94D1-54222C63F5DA}</a:tableStyleId>
              </a:tblPr>
              <a:tblGrid>
                <a:gridCol w="2224405"/>
                <a:gridCol w="8143875"/>
              </a:tblGrid>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属性</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转换方式</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occupation</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现实型 </a:t>
                      </a:r>
                      <a:r>
                        <a:rPr lang="en-US" altLang="zh-CN" sz="2000" b="0" u="none">
                          <a:latin typeface="宋体" panose="02010600030101010101" pitchFamily="2" charset="-122"/>
                          <a:ea typeface="宋体" panose="02010600030101010101" pitchFamily="2" charset="-122"/>
                          <a:cs typeface="宋体" panose="02010600030101010101" pitchFamily="2" charset="-122"/>
                        </a:rPr>
                        <a:t>/ 2</a:t>
                      </a:r>
                      <a:r>
                        <a:rPr lang="zh-CN" altLang="en-US" sz="2000" b="0" u="none">
                          <a:latin typeface="宋体" panose="02010600030101010101" pitchFamily="2" charset="-122"/>
                          <a:ea typeface="宋体" panose="02010600030101010101" pitchFamily="2" charset="-122"/>
                          <a:cs typeface="宋体" panose="02010600030101010101" pitchFamily="2" charset="-122"/>
                        </a:rPr>
                        <a:t>研究型 </a:t>
                      </a:r>
                      <a:r>
                        <a:rPr lang="en-US" altLang="zh-CN" sz="2000" b="0" u="none">
                          <a:latin typeface="宋体" panose="02010600030101010101" pitchFamily="2" charset="-122"/>
                          <a:ea typeface="宋体" panose="02010600030101010101" pitchFamily="2" charset="-122"/>
                          <a:cs typeface="宋体" panose="02010600030101010101" pitchFamily="2" charset="-122"/>
                        </a:rPr>
                        <a:t>/ 3</a:t>
                      </a:r>
                      <a:r>
                        <a:rPr lang="zh-CN" altLang="en-US" sz="2000" b="0" u="none">
                          <a:latin typeface="宋体" panose="02010600030101010101" pitchFamily="2" charset="-122"/>
                          <a:ea typeface="宋体" panose="02010600030101010101" pitchFamily="2" charset="-122"/>
                          <a:cs typeface="宋体" panose="02010600030101010101" pitchFamily="2" charset="-122"/>
                        </a:rPr>
                        <a:t>艺术型 </a:t>
                      </a:r>
                      <a:r>
                        <a:rPr lang="en-US" altLang="zh-CN" sz="2000" b="0" u="none">
                          <a:latin typeface="宋体" panose="02010600030101010101" pitchFamily="2" charset="-122"/>
                          <a:ea typeface="宋体" panose="02010600030101010101" pitchFamily="2" charset="-122"/>
                          <a:cs typeface="宋体" panose="02010600030101010101" pitchFamily="2" charset="-122"/>
                        </a:rPr>
                        <a:t>/ 4</a:t>
                      </a:r>
                      <a:r>
                        <a:rPr lang="zh-CN" altLang="en-US" sz="2000" b="0" u="none">
                          <a:latin typeface="宋体" panose="02010600030101010101" pitchFamily="2" charset="-122"/>
                          <a:ea typeface="宋体" panose="02010600030101010101" pitchFamily="2" charset="-122"/>
                          <a:cs typeface="宋体" panose="02010600030101010101" pitchFamily="2" charset="-122"/>
                        </a:rPr>
                        <a:t>社会型 </a:t>
                      </a:r>
                      <a:r>
                        <a:rPr lang="en-US" altLang="zh-CN" sz="2000" b="0" u="none">
                          <a:latin typeface="宋体" panose="02010600030101010101" pitchFamily="2" charset="-122"/>
                          <a:ea typeface="宋体" panose="02010600030101010101" pitchFamily="2" charset="-122"/>
                          <a:cs typeface="宋体" panose="02010600030101010101" pitchFamily="2" charset="-122"/>
                        </a:rPr>
                        <a:t>/ 5</a:t>
                      </a:r>
                      <a:r>
                        <a:rPr lang="zh-CN" altLang="en-US" sz="2000" b="0" u="none">
                          <a:latin typeface="宋体" panose="02010600030101010101" pitchFamily="2" charset="-122"/>
                          <a:ea typeface="宋体" panose="02010600030101010101" pitchFamily="2" charset="-122"/>
                          <a:cs typeface="宋体" panose="02010600030101010101" pitchFamily="2" charset="-122"/>
                        </a:rPr>
                        <a:t>企业型 </a:t>
                      </a:r>
                      <a:r>
                        <a:rPr lang="en-US" altLang="zh-CN" sz="2000" b="0" u="none">
                          <a:latin typeface="宋体" panose="02010600030101010101" pitchFamily="2" charset="-122"/>
                          <a:ea typeface="宋体" panose="02010600030101010101" pitchFamily="2" charset="-122"/>
                          <a:cs typeface="宋体" panose="02010600030101010101" pitchFamily="2" charset="-122"/>
                        </a:rPr>
                        <a:t>/ 6</a:t>
                      </a:r>
                      <a:r>
                        <a:rPr lang="zh-CN" altLang="en-US" sz="2000" b="0" u="none">
                          <a:latin typeface="宋体" panose="02010600030101010101" pitchFamily="2" charset="-122"/>
                          <a:ea typeface="宋体" panose="02010600030101010101" pitchFamily="2" charset="-122"/>
                          <a:cs typeface="宋体" panose="02010600030101010101" pitchFamily="2" charset="-122"/>
                        </a:rPr>
                        <a:t>常规型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mannerOfDeath</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自杀 </a:t>
                      </a:r>
                      <a:r>
                        <a:rPr lang="en-US" altLang="zh-CN" sz="2000" b="0" u="none">
                          <a:latin typeface="宋体" panose="02010600030101010101" pitchFamily="2" charset="-122"/>
                          <a:ea typeface="宋体" panose="02010600030101010101" pitchFamily="2" charset="-122"/>
                          <a:cs typeface="宋体" panose="02010600030101010101" pitchFamily="2" charset="-122"/>
                        </a:rPr>
                        <a:t>/ 0</a:t>
                      </a:r>
                      <a:r>
                        <a:rPr lang="zh-CN" altLang="en-US" sz="2000" b="0" u="none">
                          <a:latin typeface="宋体" panose="02010600030101010101" pitchFamily="2" charset="-122"/>
                          <a:ea typeface="宋体" panose="02010600030101010101" pitchFamily="2" charset="-122"/>
                          <a:cs typeface="宋体" panose="02010600030101010101" pitchFamily="2" charset="-122"/>
                        </a:rPr>
                        <a:t>非自杀</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60000">
            <a:off x="2394585" y="3862705"/>
            <a:ext cx="996950" cy="10680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2" name="对象 21">
            <a:hlinkClick r:id="" action="ppaction://ole?verb="/>
          </p:cNvPr>
          <p:cNvGraphicFramePr>
            <a:graphicFrameLocks noChangeAspect="1"/>
          </p:cNvGraphicFramePr>
          <p:nvPr/>
        </p:nvGraphicFramePr>
        <p:xfrm>
          <a:off x="1597025" y="1202055"/>
          <a:ext cx="450215" cy="615315"/>
        </p:xfrm>
        <a:graphic>
          <a:graphicData uri="http://schemas.openxmlformats.org/presentationml/2006/ole">
            <mc:AlternateContent xmlns:mc="http://schemas.openxmlformats.org/markup-compatibility/2006">
              <mc:Choice xmlns:v="urn:schemas-microsoft-com:vml" Requires="v">
                <p:oleObj spid="_x0000_s1025" name="" r:id="rId1" imgW="139700" imgH="190500" progId="Equation.KSEE3">
                  <p:embed/>
                </p:oleObj>
              </mc:Choice>
              <mc:Fallback>
                <p:oleObj name="" r:id="rId1" imgW="139700" imgH="190500" progId="Equation.KSEE3">
                  <p:embed/>
                  <p:pic>
                    <p:nvPicPr>
                      <p:cNvPr id="0" name="图片 1024"/>
                      <p:cNvPicPr/>
                      <p:nvPr/>
                    </p:nvPicPr>
                    <p:blipFill>
                      <a:blip r:embed="rId2"/>
                      <a:stretch>
                        <a:fillRect/>
                      </a:stretch>
                    </p:blipFill>
                    <p:spPr>
                      <a:xfrm>
                        <a:off x="1597025" y="1202055"/>
                        <a:ext cx="450215" cy="61531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90373" y="5126038"/>
          <a:ext cx="534670" cy="668655"/>
        </p:xfrm>
        <a:graphic>
          <a:graphicData uri="http://schemas.openxmlformats.org/presentationml/2006/ole">
            <mc:AlternateContent xmlns:mc="http://schemas.openxmlformats.org/markup-compatibility/2006">
              <mc:Choice xmlns:v="urn:schemas-microsoft-com:vml" Requires="v">
                <p:oleObj spid="_x0000_s2" name="" r:id="rId3" imgW="152400" imgH="190500" progId="Equation.KSEE3">
                  <p:embed/>
                </p:oleObj>
              </mc:Choice>
              <mc:Fallback>
                <p:oleObj name="" r:id="rId3" imgW="152400" imgH="190500" progId="Equation.KSEE3">
                  <p:embed/>
                  <p:pic>
                    <p:nvPicPr>
                      <p:cNvPr id="0" name="图片 1024"/>
                      <p:cNvPicPr/>
                      <p:nvPr/>
                    </p:nvPicPr>
                    <p:blipFill>
                      <a:blip r:embed="rId4"/>
                      <a:stretch>
                        <a:fillRect/>
                      </a:stretch>
                    </p:blipFill>
                    <p:spPr>
                      <a:xfrm>
                        <a:off x="6790373" y="5126038"/>
                        <a:ext cx="534670" cy="668655"/>
                      </a:xfrm>
                      <a:prstGeom prst="rect">
                        <a:avLst/>
                      </a:prstGeom>
                    </p:spPr>
                  </p:pic>
                </p:oleObj>
              </mc:Fallback>
            </mc:AlternateContent>
          </a:graphicData>
        </a:graphic>
      </p:graphicFrame>
      <p:sp>
        <p:nvSpPr>
          <p:cNvPr id="6" name="椭圆 5"/>
          <p:cNvSpPr/>
          <p:nvPr/>
        </p:nvSpPr>
        <p:spPr>
          <a:xfrm>
            <a:off x="2838450" y="4347845"/>
            <a:ext cx="109855" cy="9779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314700" y="4554220"/>
            <a:ext cx="1514475" cy="410845"/>
          </a:xfrm>
          <a:prstGeom prst="rect">
            <a:avLst/>
          </a:prstGeom>
          <a:noFill/>
          <a:ln>
            <a:noFill/>
          </a:ln>
        </p:spPr>
        <p:txBody>
          <a:bodyPr wrap="square" rtlCol="0">
            <a:spAutoFit/>
          </a:bodyPr>
          <a:p>
            <a:r>
              <a:rPr lang="en-US" sz="3200" i="1" baseline="-25000">
                <a:solidFill>
                  <a:srgbClr val="00B0F0"/>
                </a:solidFill>
                <a:uFillTx/>
              </a:rPr>
              <a:t>dataset2</a:t>
            </a:r>
            <a:endParaRPr lang="en-US" sz="3200" i="1" baseline="-25000">
              <a:solidFill>
                <a:srgbClr val="00B0F0"/>
              </a:solidFill>
              <a:uFillTx/>
            </a:endParaRPr>
          </a:p>
        </p:txBody>
      </p:sp>
      <p:grpSp>
        <p:nvGrpSpPr>
          <p:cNvPr id="25" name="组合 24"/>
          <p:cNvGrpSpPr/>
          <p:nvPr/>
        </p:nvGrpSpPr>
        <p:grpSpPr>
          <a:xfrm>
            <a:off x="4913630" y="1406525"/>
            <a:ext cx="2723515" cy="1991360"/>
            <a:chOff x="7327" y="2609"/>
            <a:chExt cx="4289" cy="3136"/>
          </a:xfrm>
        </p:grpSpPr>
        <p:sp>
          <p:nvSpPr>
            <p:cNvPr id="10" name="椭圆 9"/>
            <p:cNvSpPr/>
            <p:nvPr/>
          </p:nvSpPr>
          <p:spPr>
            <a:xfrm rot="3180000">
              <a:off x="7176" y="3208"/>
              <a:ext cx="2689" cy="238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232" y="2609"/>
              <a:ext cx="2385" cy="647"/>
            </a:xfrm>
            <a:prstGeom prst="rect">
              <a:avLst/>
            </a:prstGeom>
            <a:noFill/>
            <a:ln>
              <a:noFill/>
            </a:ln>
          </p:spPr>
          <p:txBody>
            <a:bodyPr wrap="square" rtlCol="0">
              <a:spAutoFit/>
            </a:bodyPr>
            <a:p>
              <a:r>
                <a:rPr lang="en-US" sz="3200" i="1" baseline="-25000">
                  <a:solidFill>
                    <a:srgbClr val="00B050"/>
                  </a:solidFill>
                  <a:uFillTx/>
                </a:rPr>
                <a:t>dataset1</a:t>
              </a:r>
              <a:endParaRPr lang="en-US" sz="3200" i="1" baseline="-25000">
                <a:solidFill>
                  <a:srgbClr val="00B050"/>
                </a:solidFill>
                <a:uFillTx/>
              </a:endParaRPr>
            </a:p>
          </p:txBody>
        </p:sp>
        <p:grpSp>
          <p:nvGrpSpPr>
            <p:cNvPr id="24" name="组合 23"/>
            <p:cNvGrpSpPr/>
            <p:nvPr/>
          </p:nvGrpSpPr>
          <p:grpSpPr>
            <a:xfrm>
              <a:off x="8444" y="4078"/>
              <a:ext cx="2557" cy="646"/>
              <a:chOff x="8444" y="4078"/>
              <a:chExt cx="2557" cy="646"/>
            </a:xfrm>
          </p:grpSpPr>
          <p:sp>
            <p:nvSpPr>
              <p:cNvPr id="3" name="椭圆 2"/>
              <p:cNvSpPr/>
              <p:nvPr/>
            </p:nvSpPr>
            <p:spPr>
              <a:xfrm>
                <a:off x="8444" y="4310"/>
                <a:ext cx="173" cy="154"/>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617" y="4078"/>
                <a:ext cx="2385" cy="647"/>
              </a:xfrm>
              <a:prstGeom prst="rect">
                <a:avLst/>
              </a:prstGeom>
              <a:noFill/>
              <a:ln>
                <a:noFill/>
              </a:ln>
            </p:spPr>
            <p:txBody>
              <a:bodyPr wrap="square" rtlCol="0">
                <a:spAutoFit/>
              </a:bodyPr>
              <a:p>
                <a:r>
                  <a:rPr lang="en-US" sz="3200" i="1" baseline="-25000">
                    <a:solidFill>
                      <a:schemeClr val="tx1"/>
                    </a:solidFill>
                    <a:uFillTx/>
                  </a:rPr>
                  <a:t>x1</a:t>
                </a:r>
                <a:endParaRPr lang="en-US" sz="3200" i="1" baseline="-25000">
                  <a:solidFill>
                    <a:schemeClr val="tx1"/>
                  </a:solidFill>
                  <a:uFillTx/>
                </a:endParaRPr>
              </a:p>
            </p:txBody>
          </p:sp>
        </p:grpSp>
      </p:grpSp>
      <p:sp>
        <p:nvSpPr>
          <p:cNvPr id="21" name="文本框 20"/>
          <p:cNvSpPr txBox="1"/>
          <p:nvPr/>
        </p:nvSpPr>
        <p:spPr>
          <a:xfrm>
            <a:off x="2926715" y="4206875"/>
            <a:ext cx="1514475" cy="410845"/>
          </a:xfrm>
          <a:prstGeom prst="rect">
            <a:avLst/>
          </a:prstGeom>
          <a:noFill/>
          <a:ln>
            <a:noFill/>
          </a:ln>
        </p:spPr>
        <p:txBody>
          <a:bodyPr wrap="square" rtlCol="0">
            <a:spAutoFit/>
          </a:bodyPr>
          <a:p>
            <a:r>
              <a:rPr lang="en-US" sz="3200" i="1" baseline="-25000">
                <a:solidFill>
                  <a:schemeClr val="tx1"/>
                </a:solidFill>
                <a:uFillTx/>
              </a:rPr>
              <a:t>x2</a:t>
            </a:r>
            <a:endParaRPr lang="en-US" sz="3200" i="1" baseline="-25000">
              <a:solidFill>
                <a:schemeClr val="tx1"/>
              </a:solidFill>
              <a:uFillTx/>
            </a:endParaRPr>
          </a:p>
        </p:txBody>
      </p:sp>
      <p:cxnSp>
        <p:nvCxnSpPr>
          <p:cNvPr id="26" name="直接连接符 25"/>
          <p:cNvCxnSpPr/>
          <p:nvPr/>
        </p:nvCxnSpPr>
        <p:spPr>
          <a:xfrm flipH="1" flipV="1">
            <a:off x="2044065" y="2541905"/>
            <a:ext cx="3502025" cy="107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5732780" y="2544445"/>
            <a:ext cx="8890" cy="264033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2044065" y="4391025"/>
            <a:ext cx="772160" cy="63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2893695" y="4538980"/>
            <a:ext cx="9525" cy="64579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94310" y="2374265"/>
            <a:ext cx="3496310" cy="2663825"/>
            <a:chOff x="3030" y="2145"/>
            <a:chExt cx="8296" cy="6320"/>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grpSp>
      <p:cxnSp>
        <p:nvCxnSpPr>
          <p:cNvPr id="40" name="直接箭头连接符 39"/>
          <p:cNvCxnSpPr/>
          <p:nvPr/>
        </p:nvCxnSpPr>
        <p:spPr>
          <a:xfrm flipH="1" flipV="1">
            <a:off x="5636895" y="2428875"/>
            <a:ext cx="7620" cy="2675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978910" y="3924300"/>
            <a:ext cx="3616960" cy="8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5739130" y="3114040"/>
            <a:ext cx="339725"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6223000" y="265239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6797675" y="29978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277485"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4372610"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7462520" y="3924300"/>
          <a:ext cx="251460" cy="326390"/>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7462520" y="3924300"/>
                        <a:ext cx="251460" cy="326390"/>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277485" y="2259330"/>
          <a:ext cx="275590" cy="325755"/>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277485" y="2259330"/>
                        <a:ext cx="275590" cy="325755"/>
                      </a:xfrm>
                      <a:prstGeom prst="rect">
                        <a:avLst/>
                      </a:prstGeom>
                    </p:spPr>
                  </p:pic>
                </p:oleObj>
              </mc:Fallback>
            </mc:AlternateContent>
          </a:graphicData>
        </a:graphic>
      </p:graphicFrame>
      <p:cxnSp>
        <p:nvCxnSpPr>
          <p:cNvPr id="51" name="直接连接符 50"/>
          <p:cNvCxnSpPr/>
          <p:nvPr/>
        </p:nvCxnSpPr>
        <p:spPr>
          <a:xfrm>
            <a:off x="4657090" y="3045460"/>
            <a:ext cx="2143760" cy="19119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443855" y="3322955"/>
            <a:ext cx="393700" cy="44005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5474970" y="2891155"/>
            <a:ext cx="825500" cy="92519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914390" y="3199765"/>
            <a:ext cx="986790" cy="98742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511040" y="3616325"/>
            <a:ext cx="802005" cy="8020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443855" y="4032250"/>
            <a:ext cx="300990" cy="3702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8" name="对象 57">
            <a:hlinkClick r:id="" action="ppaction://ole?verb="/>
          </p:cNvPr>
          <p:cNvGraphicFramePr>
            <a:graphicFrameLocks noChangeAspect="1"/>
          </p:cNvGraphicFramePr>
          <p:nvPr/>
        </p:nvGraphicFramePr>
        <p:xfrm>
          <a:off x="6797675" y="4611370"/>
          <a:ext cx="198120" cy="322580"/>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6797675" y="4611370"/>
                        <a:ext cx="198120" cy="322580"/>
                      </a:xfrm>
                      <a:prstGeom prst="rect">
                        <a:avLst/>
                      </a:prstGeom>
                    </p:spPr>
                  </p:pic>
                </p:oleObj>
              </mc:Fallback>
            </mc:AlternateContent>
          </a:graphicData>
        </a:graphic>
      </p:graphicFrame>
      <p:grpSp>
        <p:nvGrpSpPr>
          <p:cNvPr id="32" name="组合 31"/>
          <p:cNvGrpSpPr/>
          <p:nvPr/>
        </p:nvGrpSpPr>
        <p:grpSpPr>
          <a:xfrm>
            <a:off x="7980680" y="2223770"/>
            <a:ext cx="3594735" cy="2832735"/>
            <a:chOff x="12568" y="3380"/>
            <a:chExt cx="5882" cy="4634"/>
          </a:xfrm>
        </p:grpSpPr>
        <p:cxnSp>
          <p:nvCxnSpPr>
            <p:cNvPr id="11" name="直接箭头连接符 10"/>
            <p:cNvCxnSpPr/>
            <p:nvPr/>
          </p:nvCxnSpPr>
          <p:spPr>
            <a:xfrm flipH="1" flipV="1">
              <a:off x="15179" y="3801"/>
              <a:ext cx="12" cy="4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2568" y="6156"/>
              <a:ext cx="5696" cy="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5413" y="4904"/>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6" name="文本框 15"/>
            <p:cNvSpPr txBox="1"/>
            <p:nvPr/>
          </p:nvSpPr>
          <p:spPr>
            <a:xfrm>
              <a:off x="16077" y="4153"/>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7" name="文本框 16"/>
            <p:cNvSpPr txBox="1"/>
            <p:nvPr/>
          </p:nvSpPr>
          <p:spPr>
            <a:xfrm>
              <a:off x="17007" y="469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8" name="文本框 17"/>
            <p:cNvSpPr txBox="1"/>
            <p:nvPr/>
          </p:nvSpPr>
          <p:spPr>
            <a:xfrm>
              <a:off x="14613"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20" name="文本框 19"/>
            <p:cNvSpPr txBox="1"/>
            <p:nvPr/>
          </p:nvSpPr>
          <p:spPr>
            <a:xfrm>
              <a:off x="13188"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21" name="直接连接符 20"/>
            <p:cNvCxnSpPr/>
            <p:nvPr/>
          </p:nvCxnSpPr>
          <p:spPr>
            <a:xfrm flipH="1">
              <a:off x="13345" y="4250"/>
              <a:ext cx="3971" cy="3533"/>
            </a:xfrm>
            <a:prstGeom prst="line">
              <a:avLst/>
            </a:prstGeom>
            <a:ln w="63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
            </p:cNvPr>
            <p:cNvGraphicFramePr>
              <a:graphicFrameLocks noChangeAspect="1"/>
            </p:cNvGraphicFramePr>
            <p:nvPr/>
          </p:nvGraphicFramePr>
          <p:xfrm>
            <a:off x="18054" y="6156"/>
            <a:ext cx="396" cy="514"/>
          </p:xfrm>
          <a:graphic>
            <a:graphicData uri="http://schemas.openxmlformats.org/presentationml/2006/ole">
              <mc:AlternateContent xmlns:mc="http://schemas.openxmlformats.org/markup-compatibility/2006">
                <mc:Choice xmlns:v="urn:schemas-microsoft-com:vml" Requires="v">
                  <p:oleObj spid="_x0000_s23" name="" r:id="rId9" imgW="127000" imgH="165100" progId="Equation.KSEE3">
                    <p:embed/>
                  </p:oleObj>
                </mc:Choice>
                <mc:Fallback>
                  <p:oleObj name="" r:id="rId9" imgW="127000" imgH="165100" progId="Equation.KSEE3">
                    <p:embed/>
                    <p:pic>
                      <p:nvPicPr>
                        <p:cNvPr id="0" name="图片 1024"/>
                        <p:cNvPicPr/>
                        <p:nvPr/>
                      </p:nvPicPr>
                      <p:blipFill>
                        <a:blip r:embed="rId2"/>
                        <a:stretch>
                          <a:fillRect/>
                        </a:stretch>
                      </p:blipFill>
                      <p:spPr>
                        <a:xfrm>
                          <a:off x="18054" y="6156"/>
                          <a:ext cx="396" cy="514"/>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4613" y="3534"/>
            <a:ext cx="434" cy="513"/>
          </p:xfrm>
          <a:graphic>
            <a:graphicData uri="http://schemas.openxmlformats.org/presentationml/2006/ole">
              <mc:AlternateContent xmlns:mc="http://schemas.openxmlformats.org/markup-compatibility/2006">
                <mc:Choice xmlns:v="urn:schemas-microsoft-com:vml" Requires="v">
                  <p:oleObj spid="_x0000_s25" name="" r:id="rId10" imgW="139700" imgH="165100" progId="Equation.KSEE3">
                    <p:embed/>
                  </p:oleObj>
                </mc:Choice>
                <mc:Fallback>
                  <p:oleObj name="" r:id="rId10" imgW="139700" imgH="165100" progId="Equation.KSEE3">
                    <p:embed/>
                    <p:pic>
                      <p:nvPicPr>
                        <p:cNvPr id="0" name="图片 1024"/>
                        <p:cNvPicPr/>
                        <p:nvPr/>
                      </p:nvPicPr>
                      <p:blipFill>
                        <a:blip r:embed="rId4"/>
                        <a:stretch>
                          <a:fillRect/>
                        </a:stretch>
                      </p:blipFill>
                      <p:spPr>
                        <a:xfrm>
                          <a:off x="14613" y="3534"/>
                          <a:ext cx="434" cy="513"/>
                        </a:xfrm>
                        <a:prstGeom prst="rect">
                          <a:avLst/>
                        </a:prstGeom>
                      </p:spPr>
                    </p:pic>
                  </p:oleObj>
                </mc:Fallback>
              </mc:AlternateContent>
            </a:graphicData>
          </a:graphic>
        </p:graphicFrame>
        <p:cxnSp>
          <p:nvCxnSpPr>
            <p:cNvPr id="26" name="直接连接符 25"/>
            <p:cNvCxnSpPr/>
            <p:nvPr/>
          </p:nvCxnSpPr>
          <p:spPr>
            <a:xfrm>
              <a:off x="16345" y="4469"/>
              <a:ext cx="340" cy="34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89" y="5246"/>
              <a:ext cx="218"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16904" y="4614"/>
              <a:ext cx="267" cy="29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14572" y="6666"/>
              <a:ext cx="194"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3467" y="7067"/>
              <a:ext cx="328" cy="32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16685" y="3380"/>
              <a:ext cx="1235" cy="652"/>
            </a:xfrm>
            <a:prstGeom prst="rect">
              <a:avLst/>
            </a:prstGeom>
            <a:noFill/>
          </p:spPr>
          <p:txBody>
            <a:bodyPr wrap="square" rtlCol="0">
              <a:spAutoFit/>
            </a:bodyPr>
            <a:p>
              <a:r>
                <a:rPr lang="en-US" altLang="zh-CN" sz="2000" b="1"/>
                <a:t>PCA</a:t>
              </a:r>
              <a:endParaRPr lang="en-US" altLang="zh-CN" sz="2000" b="1"/>
            </a:p>
          </p:txBody>
        </p:sp>
        <p:graphicFrame>
          <p:nvGraphicFramePr>
            <p:cNvPr id="60" name="对象 59">
              <a:hlinkClick r:id="" action="ppaction://ole?verb="/>
            </p:cNvPr>
            <p:cNvGraphicFramePr>
              <a:graphicFrameLocks noChangeAspect="1"/>
            </p:cNvGraphicFramePr>
            <p:nvPr/>
          </p:nvGraphicFramePr>
          <p:xfrm>
            <a:off x="17316" y="4171"/>
            <a:ext cx="390" cy="508"/>
          </p:xfrm>
          <a:graphic>
            <a:graphicData uri="http://schemas.openxmlformats.org/presentationml/2006/ole">
              <mc:AlternateContent xmlns:mc="http://schemas.openxmlformats.org/markup-compatibility/2006">
                <mc:Choice xmlns:v="urn:schemas-microsoft-com:vml" Requires="v">
                  <p:oleObj spid="_x0000_s31" name="" r:id="rId11" imgW="127000" imgH="165100" progId="Equation.KSEE3">
                    <p:embed/>
                  </p:oleObj>
                </mc:Choice>
                <mc:Fallback>
                  <p:oleObj name="" r:id="rId11" imgW="127000" imgH="165100" progId="Equation.KSEE3">
                    <p:embed/>
                    <p:pic>
                      <p:nvPicPr>
                        <p:cNvPr id="0" name="图片 2048"/>
                        <p:cNvPicPr/>
                        <p:nvPr/>
                      </p:nvPicPr>
                      <p:blipFill>
                        <a:blip r:embed="rId12"/>
                        <a:stretch>
                          <a:fillRect/>
                        </a:stretch>
                      </p:blipFill>
                      <p:spPr>
                        <a:xfrm>
                          <a:off x="17316" y="4171"/>
                          <a:ext cx="390" cy="508"/>
                        </a:xfrm>
                        <a:prstGeom prst="rect">
                          <a:avLst/>
                        </a:prstGeom>
                      </p:spPr>
                    </p:pic>
                  </p:oleObj>
                </mc:Fallback>
              </mc:AlternateContent>
            </a:graphicData>
          </a:graphic>
        </p:graphicFrame>
      </p:grpSp>
      <p:sp>
        <p:nvSpPr>
          <p:cNvPr id="33" name="文本框 32"/>
          <p:cNvSpPr txBox="1"/>
          <p:nvPr/>
        </p:nvSpPr>
        <p:spPr>
          <a:xfrm>
            <a:off x="1360805" y="5104130"/>
            <a:ext cx="887095" cy="368300"/>
          </a:xfrm>
          <a:prstGeom prst="rect">
            <a:avLst/>
          </a:prstGeom>
          <a:noFill/>
        </p:spPr>
        <p:txBody>
          <a:bodyPr wrap="square" rtlCol="0">
            <a:spAutoFit/>
          </a:bodyPr>
          <a:p>
            <a:r>
              <a:rPr lang="zh-CN" altLang="en-US"/>
              <a:t>（</a:t>
            </a:r>
            <a:r>
              <a:rPr lang="en-US" altLang="zh-CN"/>
              <a:t>a</a:t>
            </a:r>
            <a:r>
              <a:rPr lang="zh-CN" altLang="en-US"/>
              <a:t>）</a:t>
            </a:r>
            <a:endParaRPr lang="zh-CN" altLang="en-US"/>
          </a:p>
        </p:txBody>
      </p:sp>
      <p:sp>
        <p:nvSpPr>
          <p:cNvPr id="34" name="文本框 33"/>
          <p:cNvSpPr txBox="1"/>
          <p:nvPr/>
        </p:nvSpPr>
        <p:spPr>
          <a:xfrm>
            <a:off x="5268595" y="5104130"/>
            <a:ext cx="760095" cy="368300"/>
          </a:xfrm>
          <a:prstGeom prst="rect">
            <a:avLst/>
          </a:prstGeom>
          <a:noFill/>
        </p:spPr>
        <p:txBody>
          <a:bodyPr wrap="none" rtlCol="0" anchor="t">
            <a:spAutoFit/>
          </a:bodyPr>
          <a:p>
            <a:pPr algn="l"/>
            <a:r>
              <a:rPr lang="zh-CN" altLang="en-US">
                <a:sym typeface="+mn-ea"/>
              </a:rPr>
              <a:t>（</a:t>
            </a:r>
            <a:r>
              <a:rPr lang="en-US" altLang="zh-CN">
                <a:sym typeface="+mn-ea"/>
              </a:rPr>
              <a:t>b</a:t>
            </a:r>
            <a:r>
              <a:rPr lang="zh-CN" altLang="en-US">
                <a:sym typeface="+mn-ea"/>
              </a:rPr>
              <a:t>）</a:t>
            </a:r>
            <a:endParaRPr lang="zh-CN" altLang="en-US"/>
          </a:p>
        </p:txBody>
      </p:sp>
      <p:sp>
        <p:nvSpPr>
          <p:cNvPr id="35" name="文本框 34"/>
          <p:cNvSpPr txBox="1"/>
          <p:nvPr/>
        </p:nvSpPr>
        <p:spPr>
          <a:xfrm>
            <a:off x="9230360" y="5104130"/>
            <a:ext cx="736600" cy="368300"/>
          </a:xfrm>
          <a:prstGeom prst="rect">
            <a:avLst/>
          </a:prstGeom>
          <a:noFill/>
        </p:spPr>
        <p:txBody>
          <a:bodyPr wrap="none" rtlCol="0" anchor="t">
            <a:spAutoFit/>
          </a:bodyPr>
          <a:p>
            <a:r>
              <a:rPr lang="zh-CN" altLang="en-US">
                <a:sym typeface="+mn-ea"/>
              </a:rPr>
              <a:t>（</a:t>
            </a:r>
            <a:r>
              <a:rPr lang="en-US" altLang="zh-CN">
                <a:sym typeface="+mn-ea"/>
              </a:rPr>
              <a:t>c</a:t>
            </a:r>
            <a:r>
              <a:rPr lang="zh-CN" altLang="en-US">
                <a:sym typeface="+mn-ea"/>
              </a:rPr>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749300" y="1485900"/>
            <a:ext cx="10912475" cy="4171315"/>
            <a:chOff x="1180" y="2340"/>
            <a:chExt cx="17185" cy="6569"/>
          </a:xfrm>
        </p:grpSpPr>
        <p:grpSp>
          <p:nvGrpSpPr>
            <p:cNvPr id="38" name="组合 37"/>
            <p:cNvGrpSpPr/>
            <p:nvPr/>
          </p:nvGrpSpPr>
          <p:grpSpPr>
            <a:xfrm>
              <a:off x="10069" y="2557"/>
              <a:ext cx="8296" cy="6319"/>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11" name="直接连接符 10"/>
              <p:cNvCxnSpPr/>
              <p:nvPr/>
            </p:nvCxnSpPr>
            <p:spPr>
              <a:xfrm flipH="1">
                <a:off x="4126" y="3155"/>
                <a:ext cx="5601" cy="4984"/>
              </a:xfrm>
              <a:prstGeom prst="line">
                <a:avLst/>
              </a:prstGeom>
              <a:ln w="635">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8357" y="3464"/>
                <a:ext cx="479" cy="47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32" y="4560"/>
                <a:ext cx="308"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9145" y="3669"/>
                <a:ext cx="376" cy="41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5856" y="6564"/>
                <a:ext cx="274"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98" y="7129"/>
                <a:ext cx="462" cy="46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1180" y="2591"/>
              <a:ext cx="8296" cy="6319"/>
              <a:chOff x="3030" y="2145"/>
              <a:chExt cx="8296" cy="6319"/>
            </a:xfrm>
          </p:grpSpPr>
          <p:cxnSp>
            <p:nvCxnSpPr>
              <p:cNvPr id="40" name="直接箭头连接符 39"/>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51" name="直接连接符 50"/>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15875" y="2340"/>
              <a:ext cx="1318" cy="628"/>
            </a:xfrm>
            <a:prstGeom prst="rect">
              <a:avLst/>
            </a:prstGeom>
            <a:noFill/>
          </p:spPr>
          <p:txBody>
            <a:bodyPr wrap="square" rtlCol="0">
              <a:spAutoFit/>
            </a:bodyPr>
            <a:p>
              <a:r>
                <a:rPr lang="en-US" altLang="zh-CN" sz="2000" b="1"/>
                <a:t>PCA</a:t>
              </a:r>
              <a:endParaRPr lang="en-US" altLang="zh-CN" sz="2000" b="1"/>
            </a:p>
          </p:txBody>
        </p:sp>
        <p:graphicFrame>
          <p:nvGraphicFramePr>
            <p:cNvPr id="58" name="对象 57">
              <a:hlinkClick r:id="" action="ppaction://ole?verb="/>
            </p:cNvPr>
            <p:cNvGraphicFramePr>
              <a:graphicFrameLocks noChangeAspect="1"/>
            </p:cNvGraphicFramePr>
            <p:nvPr/>
          </p:nvGraphicFramePr>
          <p:xfrm>
            <a:off x="7441" y="7816"/>
            <a:ext cx="440" cy="716"/>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7441" y="7816"/>
                          <a:ext cx="440" cy="716"/>
                        </a:xfrm>
                        <a:prstGeom prst="rect">
                          <a:avLst/>
                        </a:prstGeom>
                      </p:spPr>
                    </p:pic>
                  </p:oleObj>
                </mc:Fallback>
              </mc:AlternateContent>
            </a:graphicData>
          </a:graphic>
        </p:graphicFrame>
        <p:graphicFrame>
          <p:nvGraphicFramePr>
            <p:cNvPr id="60" name="对象 59">
              <a:hlinkClick r:id="" action="ppaction://ole?verb="/>
            </p:cNvPr>
            <p:cNvGraphicFramePr>
              <a:graphicFrameLocks noChangeAspect="1"/>
            </p:cNvGraphicFramePr>
            <p:nvPr/>
          </p:nvGraphicFramePr>
          <p:xfrm>
            <a:off x="16766" y="3456"/>
            <a:ext cx="550" cy="716"/>
          </p:xfrm>
          <a:graphic>
            <a:graphicData uri="http://schemas.openxmlformats.org/presentationml/2006/ole">
              <mc:AlternateContent xmlns:mc="http://schemas.openxmlformats.org/markup-compatibility/2006">
                <mc:Choice xmlns:v="urn:schemas-microsoft-com:vml" Requires="v">
                  <p:oleObj spid="_x0000_s12" name="" r:id="rId9" imgW="127000" imgH="165100" progId="Equation.KSEE3">
                    <p:embed/>
                  </p:oleObj>
                </mc:Choice>
                <mc:Fallback>
                  <p:oleObj name="" r:id="rId9" imgW="127000" imgH="165100" progId="Equation.KSEE3">
                    <p:embed/>
                    <p:pic>
                      <p:nvPicPr>
                        <p:cNvPr id="0" name="图片 2048"/>
                        <p:cNvPicPr/>
                        <p:nvPr/>
                      </p:nvPicPr>
                      <p:blipFill>
                        <a:blip r:embed="rId10"/>
                        <a:stretch>
                          <a:fillRect/>
                        </a:stretch>
                      </p:blipFill>
                      <p:spPr>
                        <a:xfrm>
                          <a:off x="16766" y="3456"/>
                          <a:ext cx="550" cy="716"/>
                        </a:xfrm>
                        <a:prstGeom prst="rect">
                          <a:avLst/>
                        </a:prstGeom>
                      </p:spPr>
                    </p:pic>
                  </p:oleObj>
                </mc:Fallback>
              </mc:AlternateContent>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1924050" y="1362075"/>
            <a:ext cx="5267960" cy="4012565"/>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 name="组合 52"/>
          <p:cNvGrpSpPr/>
          <p:nvPr/>
        </p:nvGrpSpPr>
        <p:grpSpPr>
          <a:xfrm>
            <a:off x="184150" y="1649730"/>
            <a:ext cx="3456940" cy="3559175"/>
            <a:chOff x="479" y="2659"/>
            <a:chExt cx="5444" cy="5605"/>
          </a:xfrm>
        </p:grpSpPr>
        <p:sp>
          <p:nvSpPr>
            <p:cNvPr id="17" name="矩形 16"/>
            <p:cNvSpPr/>
            <p:nvPr/>
          </p:nvSpPr>
          <p:spPr>
            <a:xfrm>
              <a:off x="1197" y="2950"/>
              <a:ext cx="4727" cy="46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20" name="直接连接符 19"/>
            <p:cNvCxnSpPr/>
            <p:nvPr/>
          </p:nvCxnSpPr>
          <p:spPr>
            <a:xfrm>
              <a:off x="1197" y="3926"/>
              <a:ext cx="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80" y="4851"/>
              <a:ext cx="189"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97" y="5896"/>
              <a:ext cx="2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197" y="6855"/>
              <a:ext cx="206"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201" y="7403"/>
              <a:ext cx="0" cy="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33" y="7386"/>
              <a:ext cx="0" cy="188"/>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47" y="2659"/>
              <a:ext cx="470" cy="580"/>
            </a:xfrm>
            <a:prstGeom prst="rect">
              <a:avLst/>
            </a:prstGeom>
            <a:noFill/>
          </p:spPr>
          <p:txBody>
            <a:bodyPr wrap="none" rtlCol="0">
              <a:spAutoFit/>
            </a:bodyPr>
            <a:p>
              <a:r>
                <a:rPr lang="en-US" altLang="zh-CN"/>
                <a:t>0</a:t>
              </a:r>
              <a:endParaRPr lang="en-US" altLang="zh-CN"/>
            </a:p>
          </p:txBody>
        </p:sp>
        <p:sp>
          <p:nvSpPr>
            <p:cNvPr id="30" name="文本框 29"/>
            <p:cNvSpPr txBox="1"/>
            <p:nvPr/>
          </p:nvSpPr>
          <p:spPr>
            <a:xfrm>
              <a:off x="479" y="3636"/>
              <a:ext cx="652" cy="580"/>
            </a:xfrm>
            <a:prstGeom prst="rect">
              <a:avLst/>
            </a:prstGeom>
            <a:noFill/>
          </p:spPr>
          <p:txBody>
            <a:bodyPr wrap="none" rtlCol="0">
              <a:spAutoFit/>
            </a:bodyPr>
            <a:p>
              <a:r>
                <a:rPr lang="en-US" altLang="zh-CN"/>
                <a:t>10</a:t>
              </a:r>
              <a:endParaRPr lang="en-US" altLang="zh-CN"/>
            </a:p>
          </p:txBody>
        </p:sp>
        <p:sp>
          <p:nvSpPr>
            <p:cNvPr id="31" name="文本框 30"/>
            <p:cNvSpPr txBox="1"/>
            <p:nvPr/>
          </p:nvSpPr>
          <p:spPr>
            <a:xfrm>
              <a:off x="496" y="4569"/>
              <a:ext cx="652" cy="580"/>
            </a:xfrm>
            <a:prstGeom prst="rect">
              <a:avLst/>
            </a:prstGeom>
            <a:noFill/>
          </p:spPr>
          <p:txBody>
            <a:bodyPr wrap="none" rtlCol="0">
              <a:spAutoFit/>
            </a:bodyPr>
            <a:p>
              <a:r>
                <a:rPr lang="en-US" altLang="zh-CN"/>
                <a:t>20</a:t>
              </a:r>
              <a:endParaRPr lang="en-US" altLang="zh-CN"/>
            </a:p>
          </p:txBody>
        </p:sp>
        <p:sp>
          <p:nvSpPr>
            <p:cNvPr id="32" name="文本框 31"/>
            <p:cNvSpPr txBox="1"/>
            <p:nvPr/>
          </p:nvSpPr>
          <p:spPr>
            <a:xfrm flipH="1">
              <a:off x="494" y="5606"/>
              <a:ext cx="652" cy="580"/>
            </a:xfrm>
            <a:prstGeom prst="rect">
              <a:avLst/>
            </a:prstGeom>
            <a:noFill/>
          </p:spPr>
          <p:txBody>
            <a:bodyPr wrap="square" rtlCol="0">
              <a:spAutoFit/>
            </a:bodyPr>
            <a:p>
              <a:r>
                <a:rPr lang="en-US" altLang="zh-CN"/>
                <a:t>30</a:t>
              </a:r>
              <a:endParaRPr lang="en-US" altLang="zh-CN"/>
            </a:p>
          </p:txBody>
        </p:sp>
        <p:sp>
          <p:nvSpPr>
            <p:cNvPr id="33" name="文本框 32"/>
            <p:cNvSpPr txBox="1"/>
            <p:nvPr/>
          </p:nvSpPr>
          <p:spPr>
            <a:xfrm>
              <a:off x="511" y="6573"/>
              <a:ext cx="652" cy="580"/>
            </a:xfrm>
            <a:prstGeom prst="rect">
              <a:avLst/>
            </a:prstGeom>
            <a:noFill/>
          </p:spPr>
          <p:txBody>
            <a:bodyPr wrap="none" rtlCol="0">
              <a:spAutoFit/>
            </a:bodyPr>
            <a:p>
              <a:r>
                <a:rPr lang="en-US" altLang="zh-CN"/>
                <a:t>40</a:t>
              </a:r>
              <a:endParaRPr lang="en-US" altLang="zh-CN"/>
            </a:p>
          </p:txBody>
        </p:sp>
        <p:sp>
          <p:nvSpPr>
            <p:cNvPr id="34" name="文本框 33"/>
            <p:cNvSpPr txBox="1"/>
            <p:nvPr/>
          </p:nvSpPr>
          <p:spPr>
            <a:xfrm>
              <a:off x="2932" y="7667"/>
              <a:ext cx="652" cy="580"/>
            </a:xfrm>
            <a:prstGeom prst="rect">
              <a:avLst/>
            </a:prstGeom>
            <a:noFill/>
          </p:spPr>
          <p:txBody>
            <a:bodyPr wrap="none" rtlCol="0">
              <a:spAutoFit/>
            </a:bodyPr>
            <a:p>
              <a:r>
                <a:rPr lang="en-US" altLang="zh-CN"/>
                <a:t>20</a:t>
              </a:r>
              <a:endParaRPr lang="en-US" altLang="zh-CN"/>
            </a:p>
          </p:txBody>
        </p:sp>
        <p:sp>
          <p:nvSpPr>
            <p:cNvPr id="35" name="文本框 34"/>
            <p:cNvSpPr txBox="1"/>
            <p:nvPr/>
          </p:nvSpPr>
          <p:spPr>
            <a:xfrm>
              <a:off x="933" y="7684"/>
              <a:ext cx="470" cy="580"/>
            </a:xfrm>
            <a:prstGeom prst="rect">
              <a:avLst/>
            </a:prstGeom>
            <a:noFill/>
          </p:spPr>
          <p:txBody>
            <a:bodyPr wrap="none" rtlCol="0">
              <a:spAutoFit/>
            </a:bodyPr>
            <a:p>
              <a:r>
                <a:rPr lang="en-US" altLang="zh-CN"/>
                <a:t>0</a:t>
              </a:r>
              <a:endParaRPr lang="en-US" altLang="zh-CN"/>
            </a:p>
          </p:txBody>
        </p:sp>
        <p:sp>
          <p:nvSpPr>
            <p:cNvPr id="36" name="文本框 35"/>
            <p:cNvSpPr txBox="1"/>
            <p:nvPr/>
          </p:nvSpPr>
          <p:spPr>
            <a:xfrm>
              <a:off x="5107" y="7616"/>
              <a:ext cx="652" cy="580"/>
            </a:xfrm>
            <a:prstGeom prst="rect">
              <a:avLst/>
            </a:prstGeom>
            <a:noFill/>
          </p:spPr>
          <p:txBody>
            <a:bodyPr wrap="none" rtlCol="0">
              <a:spAutoFit/>
            </a:bodyPr>
            <a:p>
              <a:r>
                <a:rPr lang="en-US" altLang="zh-CN"/>
                <a:t>40</a:t>
              </a:r>
              <a:endParaRPr lang="en-US" altLang="zh-CN"/>
            </a:p>
          </p:txBody>
        </p:sp>
        <p:sp>
          <p:nvSpPr>
            <p:cNvPr id="37" name="圆角矩形 36"/>
            <p:cNvSpPr/>
            <p:nvPr/>
          </p:nvSpPr>
          <p:spPr>
            <a:xfrm>
              <a:off x="1797" y="5365"/>
              <a:ext cx="753" cy="20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3705" y="4851"/>
              <a:ext cx="2054" cy="77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9" name="矩形 38"/>
          <p:cNvSpPr/>
          <p:nvPr/>
        </p:nvSpPr>
        <p:spPr>
          <a:xfrm>
            <a:off x="4417060" y="1236345"/>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0" name="直接连接符 39"/>
          <p:cNvCxnSpPr>
            <a:stCxn id="39" idx="1"/>
          </p:cNvCxnSpPr>
          <p:nvPr/>
        </p:nvCxnSpPr>
        <p:spPr>
          <a:xfrm flipV="1">
            <a:off x="4417060" y="316166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420870" y="277558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420870" y="227647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420870" y="1753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4420870" y="370840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420870" y="417385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420870" y="468312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39" idx="2"/>
          </p:cNvCxnSpPr>
          <p:nvPr/>
        </p:nvCxnSpPr>
        <p:spPr>
          <a:xfrm>
            <a:off x="6085840" y="4946015"/>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838700" y="4994275"/>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329805" y="4972685"/>
            <a:ext cx="10795" cy="163195"/>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006850" y="4932680"/>
            <a:ext cx="368300" cy="368300"/>
          </a:xfrm>
          <a:prstGeom prst="rect">
            <a:avLst/>
          </a:prstGeom>
          <a:noFill/>
        </p:spPr>
        <p:txBody>
          <a:bodyPr wrap="none" rtlCol="0">
            <a:spAutoFit/>
          </a:bodyPr>
          <a:p>
            <a:r>
              <a:rPr lang="en-US" altLang="zh-CN"/>
              <a:t>-8</a:t>
            </a:r>
            <a:endParaRPr lang="en-US" altLang="zh-CN"/>
          </a:p>
        </p:txBody>
      </p:sp>
      <p:sp>
        <p:nvSpPr>
          <p:cNvPr id="55" name="文本框 54"/>
          <p:cNvSpPr txBox="1"/>
          <p:nvPr/>
        </p:nvSpPr>
        <p:spPr>
          <a:xfrm>
            <a:off x="4006850" y="4481830"/>
            <a:ext cx="368300" cy="368300"/>
          </a:xfrm>
          <a:prstGeom prst="rect">
            <a:avLst/>
          </a:prstGeom>
          <a:noFill/>
        </p:spPr>
        <p:txBody>
          <a:bodyPr wrap="none" rtlCol="0">
            <a:spAutoFit/>
          </a:bodyPr>
          <a:p>
            <a:r>
              <a:rPr lang="en-US" altLang="zh-CN"/>
              <a:t>-6</a:t>
            </a:r>
            <a:endParaRPr lang="en-US" altLang="zh-CN"/>
          </a:p>
        </p:txBody>
      </p:sp>
      <p:sp>
        <p:nvSpPr>
          <p:cNvPr id="56" name="文本框 55"/>
          <p:cNvSpPr txBox="1"/>
          <p:nvPr/>
        </p:nvSpPr>
        <p:spPr>
          <a:xfrm>
            <a:off x="4017645" y="3982720"/>
            <a:ext cx="368300" cy="368300"/>
          </a:xfrm>
          <a:prstGeom prst="rect">
            <a:avLst/>
          </a:prstGeom>
          <a:noFill/>
        </p:spPr>
        <p:txBody>
          <a:bodyPr wrap="none" rtlCol="0">
            <a:spAutoFit/>
          </a:bodyPr>
          <a:p>
            <a:r>
              <a:rPr lang="en-US" altLang="zh-CN"/>
              <a:t>-4</a:t>
            </a:r>
            <a:endParaRPr lang="en-US" altLang="zh-CN"/>
          </a:p>
        </p:txBody>
      </p:sp>
      <p:sp>
        <p:nvSpPr>
          <p:cNvPr id="57" name="文本框 56"/>
          <p:cNvSpPr txBox="1"/>
          <p:nvPr/>
        </p:nvSpPr>
        <p:spPr>
          <a:xfrm>
            <a:off x="4017645" y="3521075"/>
            <a:ext cx="368300" cy="368300"/>
          </a:xfrm>
          <a:prstGeom prst="rect">
            <a:avLst/>
          </a:prstGeom>
          <a:noFill/>
        </p:spPr>
        <p:txBody>
          <a:bodyPr wrap="none" rtlCol="0">
            <a:spAutoFit/>
          </a:bodyPr>
          <a:p>
            <a:r>
              <a:rPr lang="en-US" altLang="zh-CN"/>
              <a:t>-2</a:t>
            </a:r>
            <a:endParaRPr lang="en-US" altLang="zh-CN"/>
          </a:p>
        </p:txBody>
      </p:sp>
      <p:sp>
        <p:nvSpPr>
          <p:cNvPr id="58" name="文本框 57"/>
          <p:cNvSpPr txBox="1"/>
          <p:nvPr/>
        </p:nvSpPr>
        <p:spPr>
          <a:xfrm>
            <a:off x="4070985" y="3009265"/>
            <a:ext cx="298450" cy="368300"/>
          </a:xfrm>
          <a:prstGeom prst="rect">
            <a:avLst/>
          </a:prstGeom>
          <a:noFill/>
        </p:spPr>
        <p:txBody>
          <a:bodyPr wrap="none" rtlCol="0">
            <a:spAutoFit/>
          </a:bodyPr>
          <a:p>
            <a:r>
              <a:rPr lang="en-US" altLang="zh-CN"/>
              <a:t>0</a:t>
            </a:r>
            <a:endParaRPr lang="en-US" altLang="zh-CN"/>
          </a:p>
        </p:txBody>
      </p:sp>
      <p:sp>
        <p:nvSpPr>
          <p:cNvPr id="59" name="文本框 58"/>
          <p:cNvSpPr txBox="1"/>
          <p:nvPr/>
        </p:nvSpPr>
        <p:spPr>
          <a:xfrm>
            <a:off x="4069715" y="2583815"/>
            <a:ext cx="365125" cy="368300"/>
          </a:xfrm>
          <a:prstGeom prst="rect">
            <a:avLst/>
          </a:prstGeom>
          <a:noFill/>
        </p:spPr>
        <p:txBody>
          <a:bodyPr wrap="square" rtlCol="0">
            <a:spAutoFit/>
          </a:bodyPr>
          <a:p>
            <a:r>
              <a:rPr lang="en-US" altLang="zh-CN"/>
              <a:t>2</a:t>
            </a:r>
            <a:endParaRPr lang="en-US" altLang="zh-CN"/>
          </a:p>
        </p:txBody>
      </p:sp>
      <p:sp>
        <p:nvSpPr>
          <p:cNvPr id="60" name="文本框 59"/>
          <p:cNvSpPr txBox="1"/>
          <p:nvPr/>
        </p:nvSpPr>
        <p:spPr>
          <a:xfrm>
            <a:off x="4081780" y="2095500"/>
            <a:ext cx="298450" cy="368300"/>
          </a:xfrm>
          <a:prstGeom prst="rect">
            <a:avLst/>
          </a:prstGeom>
          <a:noFill/>
        </p:spPr>
        <p:txBody>
          <a:bodyPr wrap="none" rtlCol="0">
            <a:spAutoFit/>
          </a:bodyPr>
          <a:p>
            <a:r>
              <a:rPr lang="en-US" altLang="zh-CN"/>
              <a:t>4</a:t>
            </a:r>
            <a:endParaRPr lang="en-US" altLang="zh-CN"/>
          </a:p>
        </p:txBody>
      </p:sp>
      <p:sp>
        <p:nvSpPr>
          <p:cNvPr id="61" name="文本框 60"/>
          <p:cNvSpPr txBox="1"/>
          <p:nvPr/>
        </p:nvSpPr>
        <p:spPr>
          <a:xfrm>
            <a:off x="4070985" y="1558290"/>
            <a:ext cx="298450" cy="368300"/>
          </a:xfrm>
          <a:prstGeom prst="rect">
            <a:avLst/>
          </a:prstGeom>
          <a:noFill/>
        </p:spPr>
        <p:txBody>
          <a:bodyPr wrap="none" rtlCol="0">
            <a:spAutoFit/>
          </a:bodyPr>
          <a:p>
            <a:r>
              <a:rPr lang="en-US" altLang="zh-CN"/>
              <a:t>6</a:t>
            </a:r>
            <a:endParaRPr lang="en-US" altLang="zh-CN"/>
          </a:p>
        </p:txBody>
      </p:sp>
      <p:sp>
        <p:nvSpPr>
          <p:cNvPr id="62" name="文本框 61"/>
          <p:cNvSpPr txBox="1"/>
          <p:nvPr/>
        </p:nvSpPr>
        <p:spPr>
          <a:xfrm>
            <a:off x="4087495" y="1074420"/>
            <a:ext cx="298450" cy="368300"/>
          </a:xfrm>
          <a:prstGeom prst="rect">
            <a:avLst/>
          </a:prstGeom>
          <a:noFill/>
        </p:spPr>
        <p:txBody>
          <a:bodyPr wrap="none" rtlCol="0">
            <a:spAutoFit/>
          </a:bodyPr>
          <a:p>
            <a:r>
              <a:rPr lang="en-US" altLang="zh-CN"/>
              <a:t>8</a:t>
            </a:r>
            <a:endParaRPr lang="en-US" altLang="zh-CN"/>
          </a:p>
        </p:txBody>
      </p:sp>
      <p:sp>
        <p:nvSpPr>
          <p:cNvPr id="63" name="文本框 62"/>
          <p:cNvSpPr txBox="1"/>
          <p:nvPr/>
        </p:nvSpPr>
        <p:spPr>
          <a:xfrm>
            <a:off x="7185660" y="5090160"/>
            <a:ext cx="298450" cy="368300"/>
          </a:xfrm>
          <a:prstGeom prst="rect">
            <a:avLst/>
          </a:prstGeom>
          <a:noFill/>
        </p:spPr>
        <p:txBody>
          <a:bodyPr wrap="none" rtlCol="0">
            <a:spAutoFit/>
          </a:bodyPr>
          <a:p>
            <a:r>
              <a:rPr lang="en-US" altLang="zh-CN"/>
              <a:t>5</a:t>
            </a:r>
            <a:endParaRPr lang="en-US" altLang="zh-CN"/>
          </a:p>
        </p:txBody>
      </p:sp>
      <p:sp>
        <p:nvSpPr>
          <p:cNvPr id="64" name="文本框 63"/>
          <p:cNvSpPr txBox="1"/>
          <p:nvPr/>
        </p:nvSpPr>
        <p:spPr>
          <a:xfrm>
            <a:off x="5943600" y="5122545"/>
            <a:ext cx="298450" cy="368300"/>
          </a:xfrm>
          <a:prstGeom prst="rect">
            <a:avLst/>
          </a:prstGeom>
          <a:noFill/>
        </p:spPr>
        <p:txBody>
          <a:bodyPr wrap="none" rtlCol="0">
            <a:spAutoFit/>
          </a:bodyPr>
          <a:p>
            <a:r>
              <a:rPr lang="en-US" altLang="zh-CN"/>
              <a:t>0</a:t>
            </a:r>
            <a:endParaRPr lang="en-US" altLang="zh-CN"/>
          </a:p>
        </p:txBody>
      </p:sp>
      <p:sp>
        <p:nvSpPr>
          <p:cNvPr id="65" name="文本框 64"/>
          <p:cNvSpPr txBox="1"/>
          <p:nvPr/>
        </p:nvSpPr>
        <p:spPr>
          <a:xfrm>
            <a:off x="4635500" y="5100955"/>
            <a:ext cx="368300" cy="368300"/>
          </a:xfrm>
          <a:prstGeom prst="rect">
            <a:avLst/>
          </a:prstGeom>
          <a:noFill/>
        </p:spPr>
        <p:txBody>
          <a:bodyPr wrap="none" rtlCol="0">
            <a:spAutoFit/>
          </a:bodyPr>
          <a:p>
            <a:r>
              <a:rPr lang="en-US" altLang="zh-CN"/>
              <a:t>-5</a:t>
            </a:r>
            <a:endParaRPr lang="en-US" altLang="zh-CN"/>
          </a:p>
        </p:txBody>
      </p:sp>
      <p:sp>
        <p:nvSpPr>
          <p:cNvPr id="66" name="文本框 65"/>
          <p:cNvSpPr txBox="1"/>
          <p:nvPr/>
        </p:nvSpPr>
        <p:spPr>
          <a:xfrm>
            <a:off x="4434840" y="807085"/>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67" name="文本框 66"/>
          <p:cNvSpPr txBox="1"/>
          <p:nvPr/>
        </p:nvSpPr>
        <p:spPr>
          <a:xfrm>
            <a:off x="7185660" y="5300980"/>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71" name="矩形 70"/>
          <p:cNvSpPr/>
          <p:nvPr/>
        </p:nvSpPr>
        <p:spPr>
          <a:xfrm>
            <a:off x="8564245" y="1225550"/>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2" name="直接连接符 71"/>
          <p:cNvCxnSpPr>
            <a:stCxn id="71" idx="1"/>
          </p:cNvCxnSpPr>
          <p:nvPr/>
        </p:nvCxnSpPr>
        <p:spPr>
          <a:xfrm flipV="1">
            <a:off x="8564245" y="3150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571230" y="226568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8571230" y="416306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71" idx="2"/>
          </p:cNvCxnSpPr>
          <p:nvPr/>
        </p:nvCxnSpPr>
        <p:spPr>
          <a:xfrm>
            <a:off x="10233025" y="4935220"/>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89060" y="4940300"/>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endCxn id="91" idx="0"/>
          </p:cNvCxnSpPr>
          <p:nvPr/>
        </p:nvCxnSpPr>
        <p:spPr>
          <a:xfrm>
            <a:off x="11480165" y="4961890"/>
            <a:ext cx="5080" cy="117475"/>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178800" y="4900295"/>
            <a:ext cx="368300" cy="368300"/>
          </a:xfrm>
          <a:prstGeom prst="rect">
            <a:avLst/>
          </a:prstGeom>
          <a:noFill/>
        </p:spPr>
        <p:txBody>
          <a:bodyPr wrap="none" rtlCol="0">
            <a:spAutoFit/>
          </a:bodyPr>
          <a:p>
            <a:r>
              <a:rPr lang="en-US" altLang="zh-CN"/>
              <a:t>-4</a:t>
            </a:r>
            <a:endParaRPr lang="en-US" altLang="zh-CN"/>
          </a:p>
        </p:txBody>
      </p:sp>
      <p:sp>
        <p:nvSpPr>
          <p:cNvPr id="84" name="文本框 83"/>
          <p:cNvSpPr txBox="1"/>
          <p:nvPr/>
        </p:nvSpPr>
        <p:spPr>
          <a:xfrm>
            <a:off x="8168005" y="3971925"/>
            <a:ext cx="368300" cy="368300"/>
          </a:xfrm>
          <a:prstGeom prst="rect">
            <a:avLst/>
          </a:prstGeom>
          <a:noFill/>
        </p:spPr>
        <p:txBody>
          <a:bodyPr wrap="none" rtlCol="0">
            <a:spAutoFit/>
          </a:bodyPr>
          <a:p>
            <a:r>
              <a:rPr lang="en-US" altLang="zh-CN"/>
              <a:t>-2</a:t>
            </a:r>
            <a:endParaRPr lang="en-US" altLang="zh-CN"/>
          </a:p>
        </p:txBody>
      </p:sp>
      <p:sp>
        <p:nvSpPr>
          <p:cNvPr id="86" name="文本框 85"/>
          <p:cNvSpPr txBox="1"/>
          <p:nvPr/>
        </p:nvSpPr>
        <p:spPr>
          <a:xfrm>
            <a:off x="8221345" y="2998470"/>
            <a:ext cx="298450" cy="368300"/>
          </a:xfrm>
          <a:prstGeom prst="rect">
            <a:avLst/>
          </a:prstGeom>
          <a:noFill/>
        </p:spPr>
        <p:txBody>
          <a:bodyPr wrap="none" rtlCol="0">
            <a:spAutoFit/>
          </a:bodyPr>
          <a:p>
            <a:r>
              <a:rPr lang="en-US" altLang="zh-CN"/>
              <a:t>0</a:t>
            </a:r>
            <a:endParaRPr lang="en-US" altLang="zh-CN"/>
          </a:p>
        </p:txBody>
      </p:sp>
      <p:sp>
        <p:nvSpPr>
          <p:cNvPr id="88" name="文本框 87"/>
          <p:cNvSpPr txBox="1"/>
          <p:nvPr/>
        </p:nvSpPr>
        <p:spPr>
          <a:xfrm>
            <a:off x="8242935" y="2084705"/>
            <a:ext cx="298450" cy="368300"/>
          </a:xfrm>
          <a:prstGeom prst="rect">
            <a:avLst/>
          </a:prstGeom>
          <a:noFill/>
        </p:spPr>
        <p:txBody>
          <a:bodyPr wrap="none" rtlCol="0">
            <a:spAutoFit/>
          </a:bodyPr>
          <a:p>
            <a:r>
              <a:rPr lang="en-US" altLang="zh-CN"/>
              <a:t>2</a:t>
            </a:r>
            <a:endParaRPr lang="en-US" altLang="zh-CN"/>
          </a:p>
        </p:txBody>
      </p:sp>
      <p:sp>
        <p:nvSpPr>
          <p:cNvPr id="90" name="文本框 89"/>
          <p:cNvSpPr txBox="1"/>
          <p:nvPr/>
        </p:nvSpPr>
        <p:spPr>
          <a:xfrm>
            <a:off x="8248650" y="1063625"/>
            <a:ext cx="298450" cy="368300"/>
          </a:xfrm>
          <a:prstGeom prst="rect">
            <a:avLst/>
          </a:prstGeom>
          <a:noFill/>
        </p:spPr>
        <p:txBody>
          <a:bodyPr wrap="none" rtlCol="0">
            <a:spAutoFit/>
          </a:bodyPr>
          <a:p>
            <a:r>
              <a:rPr lang="en-US" altLang="zh-CN"/>
              <a:t>4</a:t>
            </a:r>
            <a:endParaRPr lang="en-US" altLang="zh-CN"/>
          </a:p>
        </p:txBody>
      </p:sp>
      <p:sp>
        <p:nvSpPr>
          <p:cNvPr id="91" name="文本框 90"/>
          <p:cNvSpPr txBox="1"/>
          <p:nvPr/>
        </p:nvSpPr>
        <p:spPr>
          <a:xfrm>
            <a:off x="11336020" y="5079365"/>
            <a:ext cx="298450" cy="368300"/>
          </a:xfrm>
          <a:prstGeom prst="rect">
            <a:avLst/>
          </a:prstGeom>
          <a:noFill/>
        </p:spPr>
        <p:txBody>
          <a:bodyPr wrap="none" rtlCol="0">
            <a:spAutoFit/>
          </a:bodyPr>
          <a:p>
            <a:r>
              <a:rPr lang="en-US" altLang="zh-CN"/>
              <a:t>2</a:t>
            </a:r>
            <a:endParaRPr lang="en-US" altLang="zh-CN"/>
          </a:p>
        </p:txBody>
      </p:sp>
      <p:sp>
        <p:nvSpPr>
          <p:cNvPr id="92" name="文本框 91"/>
          <p:cNvSpPr txBox="1"/>
          <p:nvPr/>
        </p:nvSpPr>
        <p:spPr>
          <a:xfrm>
            <a:off x="10093960" y="5111750"/>
            <a:ext cx="298450" cy="368300"/>
          </a:xfrm>
          <a:prstGeom prst="rect">
            <a:avLst/>
          </a:prstGeom>
          <a:noFill/>
        </p:spPr>
        <p:txBody>
          <a:bodyPr wrap="none" rtlCol="0">
            <a:spAutoFit/>
          </a:bodyPr>
          <a:p>
            <a:r>
              <a:rPr lang="en-US" altLang="zh-CN"/>
              <a:t>0</a:t>
            </a:r>
            <a:endParaRPr lang="en-US" altLang="zh-CN"/>
          </a:p>
        </p:txBody>
      </p:sp>
      <p:sp>
        <p:nvSpPr>
          <p:cNvPr id="93" name="文本框 92"/>
          <p:cNvSpPr txBox="1"/>
          <p:nvPr/>
        </p:nvSpPr>
        <p:spPr>
          <a:xfrm>
            <a:off x="8785860" y="5090160"/>
            <a:ext cx="368300" cy="368300"/>
          </a:xfrm>
          <a:prstGeom prst="rect">
            <a:avLst/>
          </a:prstGeom>
          <a:noFill/>
        </p:spPr>
        <p:txBody>
          <a:bodyPr wrap="none" rtlCol="0">
            <a:spAutoFit/>
          </a:bodyPr>
          <a:p>
            <a:r>
              <a:rPr lang="en-US" altLang="zh-CN"/>
              <a:t>-2</a:t>
            </a:r>
            <a:endParaRPr lang="en-US" altLang="zh-CN"/>
          </a:p>
        </p:txBody>
      </p:sp>
      <p:sp>
        <p:nvSpPr>
          <p:cNvPr id="96" name="椭圆 95"/>
          <p:cNvSpPr/>
          <p:nvPr/>
        </p:nvSpPr>
        <p:spPr>
          <a:xfrm>
            <a:off x="4763135" y="157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4686935" y="164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4686935" y="17189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4781550" y="23526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4762500" y="2562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4686935" y="25076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476250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4762500" y="18503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4686300" y="19265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4686300" y="20085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4762500" y="2095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4686935" y="2132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4763135" y="21939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4686300" y="2276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椭圆 130"/>
          <p:cNvSpPr/>
          <p:nvPr/>
        </p:nvSpPr>
        <p:spPr>
          <a:xfrm>
            <a:off x="4763135" y="2284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686935" y="23609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4686935" y="23876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686300" y="25838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4762500" y="2638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4686300" y="27146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4686935" y="2699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4781550" y="2741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4781550" y="3046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48393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762500" y="29521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839335" y="284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705350" y="29654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705350" y="28174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椭圆 144"/>
          <p:cNvSpPr/>
          <p:nvPr/>
        </p:nvSpPr>
        <p:spPr>
          <a:xfrm>
            <a:off x="4686935" y="27908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椭圆 145"/>
          <p:cNvSpPr/>
          <p:nvPr/>
        </p:nvSpPr>
        <p:spPr>
          <a:xfrm>
            <a:off x="4705350" y="3093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7" name="椭圆 146"/>
          <p:cNvSpPr/>
          <p:nvPr/>
        </p:nvSpPr>
        <p:spPr>
          <a:xfrm>
            <a:off x="4800600" y="3173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8" name="椭圆 147"/>
          <p:cNvSpPr/>
          <p:nvPr/>
        </p:nvSpPr>
        <p:spPr>
          <a:xfrm>
            <a:off x="4705350" y="31877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9" name="椭圆 148"/>
          <p:cNvSpPr/>
          <p:nvPr/>
        </p:nvSpPr>
        <p:spPr>
          <a:xfrm>
            <a:off x="4781550" y="32308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4705350" y="3291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1" name="椭圆 150"/>
          <p:cNvSpPr/>
          <p:nvPr/>
        </p:nvSpPr>
        <p:spPr>
          <a:xfrm>
            <a:off x="4800600" y="33013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2" name="椭圆 151"/>
          <p:cNvSpPr/>
          <p:nvPr/>
        </p:nvSpPr>
        <p:spPr>
          <a:xfrm>
            <a:off x="4800600" y="33775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3" name="椭圆 152"/>
          <p:cNvSpPr/>
          <p:nvPr/>
        </p:nvSpPr>
        <p:spPr>
          <a:xfrm>
            <a:off x="4686300"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椭圆 153"/>
          <p:cNvSpPr/>
          <p:nvPr/>
        </p:nvSpPr>
        <p:spPr>
          <a:xfrm>
            <a:off x="4724400" y="3453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5" name="椭圆 154"/>
          <p:cNvSpPr/>
          <p:nvPr/>
        </p:nvSpPr>
        <p:spPr>
          <a:xfrm>
            <a:off x="4800600"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6" name="椭圆 155"/>
          <p:cNvSpPr/>
          <p:nvPr/>
        </p:nvSpPr>
        <p:spPr>
          <a:xfrm>
            <a:off x="478155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椭圆 156"/>
          <p:cNvSpPr/>
          <p:nvPr/>
        </p:nvSpPr>
        <p:spPr>
          <a:xfrm>
            <a:off x="478155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8" name="椭圆 157"/>
          <p:cNvSpPr/>
          <p:nvPr/>
        </p:nvSpPr>
        <p:spPr>
          <a:xfrm>
            <a:off x="4686935"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9" name="椭圆 158"/>
          <p:cNvSpPr/>
          <p:nvPr/>
        </p:nvSpPr>
        <p:spPr>
          <a:xfrm>
            <a:off x="468630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0" name="椭圆 159"/>
          <p:cNvSpPr/>
          <p:nvPr/>
        </p:nvSpPr>
        <p:spPr>
          <a:xfrm>
            <a:off x="4838700"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椭圆 160"/>
          <p:cNvSpPr/>
          <p:nvPr/>
        </p:nvSpPr>
        <p:spPr>
          <a:xfrm>
            <a:off x="4876800" y="39065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2" name="椭圆 161"/>
          <p:cNvSpPr/>
          <p:nvPr/>
        </p:nvSpPr>
        <p:spPr>
          <a:xfrm>
            <a:off x="4882515"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3" name="椭圆 162"/>
          <p:cNvSpPr/>
          <p:nvPr/>
        </p:nvSpPr>
        <p:spPr>
          <a:xfrm>
            <a:off x="4781550"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4" name="椭圆 163"/>
          <p:cNvSpPr/>
          <p:nvPr/>
        </p:nvSpPr>
        <p:spPr>
          <a:xfrm>
            <a:off x="4857750" y="3813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5" name="椭圆 164"/>
          <p:cNvSpPr/>
          <p:nvPr/>
        </p:nvSpPr>
        <p:spPr>
          <a:xfrm>
            <a:off x="4781550" y="38957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6" name="椭圆 165"/>
          <p:cNvSpPr/>
          <p:nvPr/>
        </p:nvSpPr>
        <p:spPr>
          <a:xfrm>
            <a:off x="4958715" y="3975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7" name="椭圆 166"/>
          <p:cNvSpPr/>
          <p:nvPr/>
        </p:nvSpPr>
        <p:spPr>
          <a:xfrm>
            <a:off x="4991735" y="4102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8" name="椭圆 167"/>
          <p:cNvSpPr/>
          <p:nvPr/>
        </p:nvSpPr>
        <p:spPr>
          <a:xfrm>
            <a:off x="4915535" y="40868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椭圆 168"/>
          <p:cNvSpPr/>
          <p:nvPr/>
        </p:nvSpPr>
        <p:spPr>
          <a:xfrm rot="600000">
            <a:off x="5034915" y="40589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0" name="椭圆 169"/>
          <p:cNvSpPr/>
          <p:nvPr/>
        </p:nvSpPr>
        <p:spPr>
          <a:xfrm>
            <a:off x="4991735"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1" name="椭圆 170"/>
          <p:cNvSpPr/>
          <p:nvPr/>
        </p:nvSpPr>
        <p:spPr>
          <a:xfrm>
            <a:off x="5116830"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2" name="椭圆 171"/>
          <p:cNvSpPr/>
          <p:nvPr/>
        </p:nvSpPr>
        <p:spPr>
          <a:xfrm>
            <a:off x="5067935" y="4117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3" name="椭圆 172"/>
          <p:cNvSpPr/>
          <p:nvPr/>
        </p:nvSpPr>
        <p:spPr>
          <a:xfrm>
            <a:off x="4838700" y="4025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4" name="椭圆 173"/>
          <p:cNvSpPr/>
          <p:nvPr/>
        </p:nvSpPr>
        <p:spPr>
          <a:xfrm>
            <a:off x="4933950" y="4180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5" name="椭圆 174"/>
          <p:cNvSpPr/>
          <p:nvPr/>
        </p:nvSpPr>
        <p:spPr>
          <a:xfrm>
            <a:off x="5144135"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6" name="椭圆 175"/>
          <p:cNvSpPr/>
          <p:nvPr/>
        </p:nvSpPr>
        <p:spPr>
          <a:xfrm>
            <a:off x="5010150" y="4324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7" name="椭圆 176"/>
          <p:cNvSpPr/>
          <p:nvPr/>
        </p:nvSpPr>
        <p:spPr>
          <a:xfrm>
            <a:off x="5040630"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8" name="椭圆 177"/>
          <p:cNvSpPr/>
          <p:nvPr/>
        </p:nvSpPr>
        <p:spPr>
          <a:xfrm>
            <a:off x="5162550" y="4305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9" name="椭圆 178"/>
          <p:cNvSpPr/>
          <p:nvPr/>
        </p:nvSpPr>
        <p:spPr>
          <a:xfrm>
            <a:off x="5220335"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0" name="椭圆 179"/>
          <p:cNvSpPr/>
          <p:nvPr/>
        </p:nvSpPr>
        <p:spPr>
          <a:xfrm>
            <a:off x="5010150" y="44011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1" name="椭圆 180"/>
          <p:cNvSpPr/>
          <p:nvPr/>
        </p:nvSpPr>
        <p:spPr>
          <a:xfrm>
            <a:off x="5144135" y="44272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2" name="椭圆 181"/>
          <p:cNvSpPr/>
          <p:nvPr/>
        </p:nvSpPr>
        <p:spPr>
          <a:xfrm>
            <a:off x="5086350"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3" name="椭圆 182"/>
          <p:cNvSpPr/>
          <p:nvPr/>
        </p:nvSpPr>
        <p:spPr>
          <a:xfrm>
            <a:off x="5238750" y="45034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椭圆 183"/>
          <p:cNvSpPr/>
          <p:nvPr/>
        </p:nvSpPr>
        <p:spPr>
          <a:xfrm>
            <a:off x="5116830"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5" name="椭圆 184"/>
          <p:cNvSpPr/>
          <p:nvPr/>
        </p:nvSpPr>
        <p:spPr>
          <a:xfrm>
            <a:off x="5220335"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6" name="椭圆 185"/>
          <p:cNvSpPr/>
          <p:nvPr/>
        </p:nvSpPr>
        <p:spPr>
          <a:xfrm>
            <a:off x="5296535" y="46513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7" name="椭圆 186"/>
          <p:cNvSpPr/>
          <p:nvPr/>
        </p:nvSpPr>
        <p:spPr>
          <a:xfrm>
            <a:off x="5162550" y="46297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8" name="椭圆 187"/>
          <p:cNvSpPr/>
          <p:nvPr/>
        </p:nvSpPr>
        <p:spPr>
          <a:xfrm>
            <a:off x="5238750" y="46945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9" name="椭圆 188"/>
          <p:cNvSpPr/>
          <p:nvPr/>
        </p:nvSpPr>
        <p:spPr>
          <a:xfrm>
            <a:off x="5406390" y="48240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0" name="椭圆 189"/>
          <p:cNvSpPr/>
          <p:nvPr/>
        </p:nvSpPr>
        <p:spPr>
          <a:xfrm>
            <a:off x="54489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1" name="椭圆 190"/>
          <p:cNvSpPr/>
          <p:nvPr/>
        </p:nvSpPr>
        <p:spPr>
          <a:xfrm>
            <a:off x="5372735" y="47491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2" name="椭圆 191"/>
          <p:cNvSpPr/>
          <p:nvPr/>
        </p:nvSpPr>
        <p:spPr>
          <a:xfrm>
            <a:off x="5296535" y="45859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3" name="椭圆 192"/>
          <p:cNvSpPr/>
          <p:nvPr/>
        </p:nvSpPr>
        <p:spPr>
          <a:xfrm>
            <a:off x="52965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4" name="椭圆 193"/>
          <p:cNvSpPr/>
          <p:nvPr/>
        </p:nvSpPr>
        <p:spPr>
          <a:xfrm>
            <a:off x="5372735" y="46729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5" name="椭圆 194"/>
          <p:cNvSpPr/>
          <p:nvPr/>
        </p:nvSpPr>
        <p:spPr>
          <a:xfrm>
            <a:off x="5330190" y="46831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6" name="椭圆 195"/>
          <p:cNvSpPr/>
          <p:nvPr/>
        </p:nvSpPr>
        <p:spPr>
          <a:xfrm>
            <a:off x="5677535" y="48298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7" name="椭圆 196"/>
          <p:cNvSpPr/>
          <p:nvPr/>
        </p:nvSpPr>
        <p:spPr>
          <a:xfrm>
            <a:off x="5677535"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8" name="椭圆 197"/>
          <p:cNvSpPr/>
          <p:nvPr/>
        </p:nvSpPr>
        <p:spPr>
          <a:xfrm>
            <a:off x="5601335"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9" name="椭圆 198"/>
          <p:cNvSpPr/>
          <p:nvPr/>
        </p:nvSpPr>
        <p:spPr>
          <a:xfrm>
            <a:off x="5525135" y="4856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0" name="椭圆 199"/>
          <p:cNvSpPr/>
          <p:nvPr/>
        </p:nvSpPr>
        <p:spPr>
          <a:xfrm>
            <a:off x="5448935" y="4885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5511800" y="48406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2" name="椭圆 201"/>
          <p:cNvSpPr/>
          <p:nvPr/>
        </p:nvSpPr>
        <p:spPr>
          <a:xfrm>
            <a:off x="5943600"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3" name="椭圆 202"/>
          <p:cNvSpPr/>
          <p:nvPr/>
        </p:nvSpPr>
        <p:spPr>
          <a:xfrm>
            <a:off x="5753735"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4" name="椭圆 203"/>
          <p:cNvSpPr/>
          <p:nvPr/>
        </p:nvSpPr>
        <p:spPr>
          <a:xfrm>
            <a:off x="5740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 name="椭圆 204"/>
          <p:cNvSpPr/>
          <p:nvPr/>
        </p:nvSpPr>
        <p:spPr>
          <a:xfrm>
            <a:off x="5740400"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6" name="椭圆 205"/>
          <p:cNvSpPr/>
          <p:nvPr/>
        </p:nvSpPr>
        <p:spPr>
          <a:xfrm>
            <a:off x="5816600" y="4918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7" name="椭圆 206"/>
          <p:cNvSpPr/>
          <p:nvPr/>
        </p:nvSpPr>
        <p:spPr>
          <a:xfrm>
            <a:off x="5613400" y="47802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8" name="椭圆 207"/>
          <p:cNvSpPr/>
          <p:nvPr/>
        </p:nvSpPr>
        <p:spPr>
          <a:xfrm>
            <a:off x="5816600" y="4841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9" name="椭圆 208"/>
          <p:cNvSpPr/>
          <p:nvPr/>
        </p:nvSpPr>
        <p:spPr>
          <a:xfrm>
            <a:off x="5816600" y="4483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0" name="椭圆 209"/>
          <p:cNvSpPr/>
          <p:nvPr/>
        </p:nvSpPr>
        <p:spPr>
          <a:xfrm>
            <a:off x="6013450"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5816600" y="4596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2" name="椭圆 211"/>
          <p:cNvSpPr/>
          <p:nvPr/>
        </p:nvSpPr>
        <p:spPr>
          <a:xfrm>
            <a:off x="5867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3" name="椭圆 212"/>
          <p:cNvSpPr/>
          <p:nvPr/>
        </p:nvSpPr>
        <p:spPr>
          <a:xfrm>
            <a:off x="4927600"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4" name="椭圆 213"/>
          <p:cNvSpPr/>
          <p:nvPr/>
        </p:nvSpPr>
        <p:spPr>
          <a:xfrm>
            <a:off x="6707505" y="148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椭圆 215"/>
          <p:cNvSpPr/>
          <p:nvPr/>
        </p:nvSpPr>
        <p:spPr>
          <a:xfrm>
            <a:off x="6631305" y="16427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7" name="椭圆 216"/>
          <p:cNvSpPr/>
          <p:nvPr/>
        </p:nvSpPr>
        <p:spPr>
          <a:xfrm>
            <a:off x="67837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8" name="椭圆 217"/>
          <p:cNvSpPr/>
          <p:nvPr/>
        </p:nvSpPr>
        <p:spPr>
          <a:xfrm>
            <a:off x="67837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9" name="椭圆 218"/>
          <p:cNvSpPr/>
          <p:nvPr/>
        </p:nvSpPr>
        <p:spPr>
          <a:xfrm>
            <a:off x="6936105" y="1725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0" name="椭圆 219"/>
          <p:cNvSpPr/>
          <p:nvPr/>
        </p:nvSpPr>
        <p:spPr>
          <a:xfrm>
            <a:off x="67075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1" name="椭圆 220"/>
          <p:cNvSpPr/>
          <p:nvPr/>
        </p:nvSpPr>
        <p:spPr>
          <a:xfrm>
            <a:off x="67837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2" name="椭圆 221"/>
          <p:cNvSpPr/>
          <p:nvPr/>
        </p:nvSpPr>
        <p:spPr>
          <a:xfrm>
            <a:off x="68599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3" name="椭圆 222"/>
          <p:cNvSpPr/>
          <p:nvPr/>
        </p:nvSpPr>
        <p:spPr>
          <a:xfrm>
            <a:off x="67075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4" name="椭圆 223"/>
          <p:cNvSpPr/>
          <p:nvPr/>
        </p:nvSpPr>
        <p:spPr>
          <a:xfrm>
            <a:off x="6859905" y="164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5" name="椭圆 224"/>
          <p:cNvSpPr/>
          <p:nvPr/>
        </p:nvSpPr>
        <p:spPr>
          <a:xfrm>
            <a:off x="6936105" y="16084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6" name="椭圆 225"/>
          <p:cNvSpPr/>
          <p:nvPr/>
        </p:nvSpPr>
        <p:spPr>
          <a:xfrm>
            <a:off x="6783705" y="149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7" name="椭圆 226"/>
          <p:cNvSpPr/>
          <p:nvPr/>
        </p:nvSpPr>
        <p:spPr>
          <a:xfrm>
            <a:off x="6859905" y="1558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8" name="椭圆 227"/>
          <p:cNvSpPr/>
          <p:nvPr/>
        </p:nvSpPr>
        <p:spPr>
          <a:xfrm>
            <a:off x="6936105" y="18300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9" name="椭圆 228"/>
          <p:cNvSpPr/>
          <p:nvPr/>
        </p:nvSpPr>
        <p:spPr>
          <a:xfrm>
            <a:off x="6859905" y="18503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0" name="椭圆 229"/>
          <p:cNvSpPr/>
          <p:nvPr/>
        </p:nvSpPr>
        <p:spPr>
          <a:xfrm>
            <a:off x="7012305" y="1802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1" name="椭圆 230"/>
          <p:cNvSpPr/>
          <p:nvPr/>
        </p:nvSpPr>
        <p:spPr>
          <a:xfrm>
            <a:off x="6936105" y="1878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2" name="椭圆 231"/>
          <p:cNvSpPr/>
          <p:nvPr/>
        </p:nvSpPr>
        <p:spPr>
          <a:xfrm>
            <a:off x="70123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3" name="椭圆 232"/>
          <p:cNvSpPr/>
          <p:nvPr/>
        </p:nvSpPr>
        <p:spPr>
          <a:xfrm>
            <a:off x="70885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4" name="椭圆 233"/>
          <p:cNvSpPr/>
          <p:nvPr/>
        </p:nvSpPr>
        <p:spPr>
          <a:xfrm>
            <a:off x="7012305" y="20027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5" name="椭圆 234"/>
          <p:cNvSpPr/>
          <p:nvPr/>
        </p:nvSpPr>
        <p:spPr>
          <a:xfrm>
            <a:off x="7088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6" name="椭圆 235"/>
          <p:cNvSpPr/>
          <p:nvPr/>
        </p:nvSpPr>
        <p:spPr>
          <a:xfrm>
            <a:off x="6834505" y="160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7" name="椭圆 236"/>
          <p:cNvSpPr/>
          <p:nvPr/>
        </p:nvSpPr>
        <p:spPr>
          <a:xfrm>
            <a:off x="6961505" y="1736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8" name="椭圆 237"/>
          <p:cNvSpPr/>
          <p:nvPr/>
        </p:nvSpPr>
        <p:spPr>
          <a:xfrm>
            <a:off x="7088505" y="186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9" name="椭圆 238"/>
          <p:cNvSpPr/>
          <p:nvPr/>
        </p:nvSpPr>
        <p:spPr>
          <a:xfrm>
            <a:off x="7215505" y="199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0" name="椭圆 239"/>
          <p:cNvSpPr/>
          <p:nvPr/>
        </p:nvSpPr>
        <p:spPr>
          <a:xfrm>
            <a:off x="7185660" y="20955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1" name="椭圆 240"/>
          <p:cNvSpPr/>
          <p:nvPr/>
        </p:nvSpPr>
        <p:spPr>
          <a:xfrm>
            <a:off x="7342505"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2" name="椭圆 241"/>
          <p:cNvSpPr/>
          <p:nvPr/>
        </p:nvSpPr>
        <p:spPr>
          <a:xfrm>
            <a:off x="7469505" y="224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3" name="椭圆 242"/>
          <p:cNvSpPr/>
          <p:nvPr/>
        </p:nvSpPr>
        <p:spPr>
          <a:xfrm>
            <a:off x="7340600"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4" name="椭圆 243"/>
          <p:cNvSpPr/>
          <p:nvPr/>
        </p:nvSpPr>
        <p:spPr>
          <a:xfrm>
            <a:off x="7215505"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5" name="椭圆 244"/>
          <p:cNvSpPr/>
          <p:nvPr/>
        </p:nvSpPr>
        <p:spPr>
          <a:xfrm>
            <a:off x="7340600" y="2276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7469505" y="232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7" name="椭圆 246"/>
          <p:cNvSpPr/>
          <p:nvPr/>
        </p:nvSpPr>
        <p:spPr>
          <a:xfrm>
            <a:off x="7596505"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8" name="椭圆 247"/>
          <p:cNvSpPr/>
          <p:nvPr/>
        </p:nvSpPr>
        <p:spPr>
          <a:xfrm>
            <a:off x="7672705" y="276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9" name="椭圆 248"/>
          <p:cNvSpPr/>
          <p:nvPr/>
        </p:nvSpPr>
        <p:spPr>
          <a:xfrm>
            <a:off x="76473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0" name="椭圆 249"/>
          <p:cNvSpPr/>
          <p:nvPr/>
        </p:nvSpPr>
        <p:spPr>
          <a:xfrm>
            <a:off x="7407910"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1" name="椭圆 250"/>
          <p:cNvSpPr/>
          <p:nvPr/>
        </p:nvSpPr>
        <p:spPr>
          <a:xfrm>
            <a:off x="7444105" y="2486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2" name="椭圆 251"/>
          <p:cNvSpPr/>
          <p:nvPr/>
        </p:nvSpPr>
        <p:spPr>
          <a:xfrm>
            <a:off x="752030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3" name="椭圆 252"/>
          <p:cNvSpPr/>
          <p:nvPr/>
        </p:nvSpPr>
        <p:spPr>
          <a:xfrm>
            <a:off x="75203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4" name="椭圆 253"/>
          <p:cNvSpPr/>
          <p:nvPr/>
        </p:nvSpPr>
        <p:spPr>
          <a:xfrm>
            <a:off x="7545705" y="25076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5" name="椭圆 254"/>
          <p:cNvSpPr/>
          <p:nvPr/>
        </p:nvSpPr>
        <p:spPr>
          <a:xfrm>
            <a:off x="7545705" y="26650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6" name="椭圆 255"/>
          <p:cNvSpPr/>
          <p:nvPr/>
        </p:nvSpPr>
        <p:spPr>
          <a:xfrm>
            <a:off x="734250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7" name="椭圆 256"/>
          <p:cNvSpPr/>
          <p:nvPr/>
        </p:nvSpPr>
        <p:spPr>
          <a:xfrm>
            <a:off x="7469505" y="242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8" name="椭圆 257"/>
          <p:cNvSpPr/>
          <p:nvPr/>
        </p:nvSpPr>
        <p:spPr>
          <a:xfrm>
            <a:off x="75965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9" name="椭圆 258"/>
          <p:cNvSpPr/>
          <p:nvPr/>
        </p:nvSpPr>
        <p:spPr>
          <a:xfrm>
            <a:off x="772350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0" name="椭圆 259"/>
          <p:cNvSpPr/>
          <p:nvPr/>
        </p:nvSpPr>
        <p:spPr>
          <a:xfrm>
            <a:off x="7647305" y="31546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1" name="椭圆 260"/>
          <p:cNvSpPr/>
          <p:nvPr/>
        </p:nvSpPr>
        <p:spPr>
          <a:xfrm>
            <a:off x="7545705" y="275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2" name="椭圆 261"/>
          <p:cNvSpPr/>
          <p:nvPr/>
        </p:nvSpPr>
        <p:spPr>
          <a:xfrm>
            <a:off x="7672705" y="3248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椭圆 262"/>
          <p:cNvSpPr/>
          <p:nvPr/>
        </p:nvSpPr>
        <p:spPr>
          <a:xfrm>
            <a:off x="7647305" y="3366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4" name="椭圆 263"/>
          <p:cNvSpPr/>
          <p:nvPr/>
        </p:nvSpPr>
        <p:spPr>
          <a:xfrm>
            <a:off x="7621905" y="29000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椭圆 264"/>
          <p:cNvSpPr/>
          <p:nvPr/>
        </p:nvSpPr>
        <p:spPr>
          <a:xfrm>
            <a:off x="7633335" y="30416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椭圆 265"/>
          <p:cNvSpPr/>
          <p:nvPr/>
        </p:nvSpPr>
        <p:spPr>
          <a:xfrm>
            <a:off x="7545705" y="321564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7" name="椭圆 266"/>
          <p:cNvSpPr/>
          <p:nvPr/>
        </p:nvSpPr>
        <p:spPr>
          <a:xfrm>
            <a:off x="7621905" y="34550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8" name="椭圆 267"/>
          <p:cNvSpPr/>
          <p:nvPr/>
        </p:nvSpPr>
        <p:spPr>
          <a:xfrm>
            <a:off x="76333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椭圆 268"/>
          <p:cNvSpPr/>
          <p:nvPr/>
        </p:nvSpPr>
        <p:spPr>
          <a:xfrm>
            <a:off x="75571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0" name="椭圆 269"/>
          <p:cNvSpPr/>
          <p:nvPr/>
        </p:nvSpPr>
        <p:spPr>
          <a:xfrm>
            <a:off x="754570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椭圆 270"/>
          <p:cNvSpPr/>
          <p:nvPr/>
        </p:nvSpPr>
        <p:spPr>
          <a:xfrm>
            <a:off x="7571105" y="35299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2" name="椭圆 271"/>
          <p:cNvSpPr/>
          <p:nvPr/>
        </p:nvSpPr>
        <p:spPr>
          <a:xfrm>
            <a:off x="764730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椭圆 272"/>
          <p:cNvSpPr/>
          <p:nvPr/>
        </p:nvSpPr>
        <p:spPr>
          <a:xfrm>
            <a:off x="757110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4" name="椭圆 273"/>
          <p:cNvSpPr/>
          <p:nvPr/>
        </p:nvSpPr>
        <p:spPr>
          <a:xfrm>
            <a:off x="7596505" y="3667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椭圆 274"/>
          <p:cNvSpPr/>
          <p:nvPr/>
        </p:nvSpPr>
        <p:spPr>
          <a:xfrm>
            <a:off x="7672705" y="3695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6" name="椭圆 275"/>
          <p:cNvSpPr/>
          <p:nvPr/>
        </p:nvSpPr>
        <p:spPr>
          <a:xfrm>
            <a:off x="76333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椭圆 276"/>
          <p:cNvSpPr/>
          <p:nvPr/>
        </p:nvSpPr>
        <p:spPr>
          <a:xfrm>
            <a:off x="752030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8" name="椭圆 277"/>
          <p:cNvSpPr/>
          <p:nvPr/>
        </p:nvSpPr>
        <p:spPr>
          <a:xfrm>
            <a:off x="7494905" y="39243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9" name="椭圆 278"/>
          <p:cNvSpPr/>
          <p:nvPr/>
        </p:nvSpPr>
        <p:spPr>
          <a:xfrm>
            <a:off x="7557135" y="3848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0" name="椭圆 279"/>
          <p:cNvSpPr/>
          <p:nvPr/>
        </p:nvSpPr>
        <p:spPr>
          <a:xfrm>
            <a:off x="7596505" y="3949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1" name="椭圆 280"/>
          <p:cNvSpPr/>
          <p:nvPr/>
        </p:nvSpPr>
        <p:spPr>
          <a:xfrm>
            <a:off x="7647305" y="39719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2" name="椭圆 281"/>
          <p:cNvSpPr/>
          <p:nvPr/>
        </p:nvSpPr>
        <p:spPr>
          <a:xfrm>
            <a:off x="7545705" y="402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3" name="椭圆 282"/>
          <p:cNvSpPr/>
          <p:nvPr/>
        </p:nvSpPr>
        <p:spPr>
          <a:xfrm>
            <a:off x="764730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4" name="椭圆 283"/>
          <p:cNvSpPr/>
          <p:nvPr/>
        </p:nvSpPr>
        <p:spPr>
          <a:xfrm>
            <a:off x="7545705" y="4128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5" name="椭圆 284"/>
          <p:cNvSpPr/>
          <p:nvPr/>
        </p:nvSpPr>
        <p:spPr>
          <a:xfrm>
            <a:off x="7596505" y="4138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6" name="椭圆 285"/>
          <p:cNvSpPr/>
          <p:nvPr/>
        </p:nvSpPr>
        <p:spPr>
          <a:xfrm>
            <a:off x="7545705" y="4215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7" name="椭圆 286"/>
          <p:cNvSpPr/>
          <p:nvPr/>
        </p:nvSpPr>
        <p:spPr>
          <a:xfrm>
            <a:off x="7469505" y="4140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8" name="椭圆 287"/>
          <p:cNvSpPr/>
          <p:nvPr/>
        </p:nvSpPr>
        <p:spPr>
          <a:xfrm>
            <a:off x="7596505" y="4267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9" name="椭圆 288"/>
          <p:cNvSpPr/>
          <p:nvPr/>
        </p:nvSpPr>
        <p:spPr>
          <a:xfrm>
            <a:off x="7494905" y="4291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0" name="椭圆 289"/>
          <p:cNvSpPr/>
          <p:nvPr/>
        </p:nvSpPr>
        <p:spPr>
          <a:xfrm>
            <a:off x="7545705" y="4443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1" name="椭圆 290"/>
          <p:cNvSpPr/>
          <p:nvPr/>
        </p:nvSpPr>
        <p:spPr>
          <a:xfrm>
            <a:off x="7557135" y="4351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2" name="椭圆 291"/>
          <p:cNvSpPr/>
          <p:nvPr/>
        </p:nvSpPr>
        <p:spPr>
          <a:xfrm>
            <a:off x="7494905" y="4367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3" name="椭圆 292"/>
          <p:cNvSpPr/>
          <p:nvPr/>
        </p:nvSpPr>
        <p:spPr>
          <a:xfrm>
            <a:off x="7407910" y="461391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4" name="椭圆 293"/>
          <p:cNvSpPr/>
          <p:nvPr/>
        </p:nvSpPr>
        <p:spPr>
          <a:xfrm>
            <a:off x="7469505" y="4483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5" name="椭圆 294"/>
          <p:cNvSpPr/>
          <p:nvPr/>
        </p:nvSpPr>
        <p:spPr>
          <a:xfrm>
            <a:off x="7520305" y="45535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6" name="椭圆 295"/>
          <p:cNvSpPr/>
          <p:nvPr/>
        </p:nvSpPr>
        <p:spPr>
          <a:xfrm>
            <a:off x="7393305" y="47059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7" name="椭圆 296"/>
          <p:cNvSpPr/>
          <p:nvPr/>
        </p:nvSpPr>
        <p:spPr>
          <a:xfrm>
            <a:off x="7253605" y="4749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8" name="椭圆 297"/>
          <p:cNvSpPr/>
          <p:nvPr/>
        </p:nvSpPr>
        <p:spPr>
          <a:xfrm>
            <a:off x="7342505" y="457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9" name="椭圆 298"/>
          <p:cNvSpPr/>
          <p:nvPr/>
        </p:nvSpPr>
        <p:spPr>
          <a:xfrm>
            <a:off x="7520305" y="46297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0" name="椭圆 299"/>
          <p:cNvSpPr/>
          <p:nvPr/>
        </p:nvSpPr>
        <p:spPr>
          <a:xfrm>
            <a:off x="7329805" y="47275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1" name="椭圆 300"/>
          <p:cNvSpPr/>
          <p:nvPr/>
        </p:nvSpPr>
        <p:spPr>
          <a:xfrm>
            <a:off x="7139305" y="479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2" name="椭圆 301"/>
          <p:cNvSpPr/>
          <p:nvPr/>
        </p:nvSpPr>
        <p:spPr>
          <a:xfrm>
            <a:off x="7037705" y="4859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3" name="椭圆 302"/>
          <p:cNvSpPr/>
          <p:nvPr/>
        </p:nvSpPr>
        <p:spPr>
          <a:xfrm>
            <a:off x="6707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4" name="椭圆 303"/>
          <p:cNvSpPr/>
          <p:nvPr/>
        </p:nvSpPr>
        <p:spPr>
          <a:xfrm>
            <a:off x="6417945" y="15665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5" name="椭圆 304"/>
          <p:cNvSpPr/>
          <p:nvPr/>
        </p:nvSpPr>
        <p:spPr>
          <a:xfrm>
            <a:off x="7494905" y="4721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6" name="椭圆 305"/>
          <p:cNvSpPr/>
          <p:nvPr/>
        </p:nvSpPr>
        <p:spPr>
          <a:xfrm>
            <a:off x="7317105" y="45967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7" name="椭圆 306"/>
          <p:cNvSpPr/>
          <p:nvPr/>
        </p:nvSpPr>
        <p:spPr>
          <a:xfrm>
            <a:off x="7185660" y="4683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8" name="椭圆 307"/>
          <p:cNvSpPr/>
          <p:nvPr/>
        </p:nvSpPr>
        <p:spPr>
          <a:xfrm>
            <a:off x="74441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9" name="椭圆 308"/>
          <p:cNvSpPr/>
          <p:nvPr/>
        </p:nvSpPr>
        <p:spPr>
          <a:xfrm>
            <a:off x="7484110" y="28625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0" name="椭圆 309"/>
          <p:cNvSpPr/>
          <p:nvPr/>
        </p:nvSpPr>
        <p:spPr>
          <a:xfrm>
            <a:off x="7571105" y="30092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2" name="椭圆 311"/>
          <p:cNvSpPr/>
          <p:nvPr/>
        </p:nvSpPr>
        <p:spPr>
          <a:xfrm>
            <a:off x="9335135" y="22352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3" name="椭圆 312"/>
          <p:cNvSpPr/>
          <p:nvPr/>
        </p:nvSpPr>
        <p:spPr>
          <a:xfrm>
            <a:off x="9411335" y="2371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4" name="椭圆 313"/>
          <p:cNvSpPr/>
          <p:nvPr/>
        </p:nvSpPr>
        <p:spPr>
          <a:xfrm>
            <a:off x="9716135" y="24542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5" name="椭圆 314"/>
          <p:cNvSpPr/>
          <p:nvPr/>
        </p:nvSpPr>
        <p:spPr>
          <a:xfrm>
            <a:off x="9639935" y="2802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6" name="椭圆 315"/>
          <p:cNvSpPr/>
          <p:nvPr/>
        </p:nvSpPr>
        <p:spPr>
          <a:xfrm>
            <a:off x="97923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7" name="椭圆 316"/>
          <p:cNvSpPr/>
          <p:nvPr/>
        </p:nvSpPr>
        <p:spPr>
          <a:xfrm>
            <a:off x="9792335" y="3078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8" name="椭圆 317"/>
          <p:cNvSpPr/>
          <p:nvPr/>
        </p:nvSpPr>
        <p:spPr>
          <a:xfrm>
            <a:off x="9919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9" name="椭圆 318"/>
          <p:cNvSpPr/>
          <p:nvPr/>
        </p:nvSpPr>
        <p:spPr>
          <a:xfrm>
            <a:off x="9995535" y="326453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0" name="椭圆 319"/>
          <p:cNvSpPr/>
          <p:nvPr/>
        </p:nvSpPr>
        <p:spPr>
          <a:xfrm>
            <a:off x="10316210" y="31305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1" name="椭圆 320"/>
          <p:cNvSpPr/>
          <p:nvPr/>
        </p:nvSpPr>
        <p:spPr>
          <a:xfrm>
            <a:off x="10201910"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2" name="椭圆 321"/>
          <p:cNvSpPr/>
          <p:nvPr/>
        </p:nvSpPr>
        <p:spPr>
          <a:xfrm>
            <a:off x="10630535" y="33070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3" name="椭圆 322"/>
          <p:cNvSpPr/>
          <p:nvPr/>
        </p:nvSpPr>
        <p:spPr>
          <a:xfrm>
            <a:off x="10554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4" name="椭圆 323"/>
          <p:cNvSpPr/>
          <p:nvPr/>
        </p:nvSpPr>
        <p:spPr>
          <a:xfrm>
            <a:off x="97415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5" name="椭圆 324"/>
          <p:cNvSpPr/>
          <p:nvPr/>
        </p:nvSpPr>
        <p:spPr>
          <a:xfrm>
            <a:off x="10478135" y="42379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6" name="椭圆 325"/>
          <p:cNvSpPr/>
          <p:nvPr/>
        </p:nvSpPr>
        <p:spPr>
          <a:xfrm>
            <a:off x="10630535" y="30416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7" name="椭圆 326"/>
          <p:cNvSpPr/>
          <p:nvPr/>
        </p:nvSpPr>
        <p:spPr>
          <a:xfrm>
            <a:off x="10478135" y="4406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8" name="椭圆 327"/>
          <p:cNvSpPr/>
          <p:nvPr/>
        </p:nvSpPr>
        <p:spPr>
          <a:xfrm>
            <a:off x="10782935" y="38303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9" name="椭圆 328"/>
          <p:cNvSpPr/>
          <p:nvPr/>
        </p:nvSpPr>
        <p:spPr>
          <a:xfrm>
            <a:off x="10205085" y="3564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10160635" y="394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1" name="椭圆 330"/>
          <p:cNvSpPr/>
          <p:nvPr/>
        </p:nvSpPr>
        <p:spPr>
          <a:xfrm>
            <a:off x="10017760" y="4381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2" name="椭圆 331"/>
          <p:cNvSpPr/>
          <p:nvPr/>
        </p:nvSpPr>
        <p:spPr>
          <a:xfrm>
            <a:off x="101606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3" name="椭圆 332"/>
          <p:cNvSpPr/>
          <p:nvPr/>
        </p:nvSpPr>
        <p:spPr>
          <a:xfrm>
            <a:off x="9462135" y="291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4" name="椭圆 333"/>
          <p:cNvSpPr/>
          <p:nvPr/>
        </p:nvSpPr>
        <p:spPr>
          <a:xfrm>
            <a:off x="9487535"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5" name="椭圆 334"/>
          <p:cNvSpPr/>
          <p:nvPr/>
        </p:nvSpPr>
        <p:spPr>
          <a:xfrm>
            <a:off x="10173335" y="3133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6" name="椭圆 335"/>
          <p:cNvSpPr/>
          <p:nvPr/>
        </p:nvSpPr>
        <p:spPr>
          <a:xfrm>
            <a:off x="10401935"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7" name="椭圆 336"/>
          <p:cNvSpPr/>
          <p:nvPr/>
        </p:nvSpPr>
        <p:spPr>
          <a:xfrm>
            <a:off x="105543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8" name="椭圆 337"/>
          <p:cNvSpPr/>
          <p:nvPr/>
        </p:nvSpPr>
        <p:spPr>
          <a:xfrm>
            <a:off x="9665335" y="2625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9" name="椭圆 338"/>
          <p:cNvSpPr/>
          <p:nvPr/>
        </p:nvSpPr>
        <p:spPr>
          <a:xfrm>
            <a:off x="10084435" y="2867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0" name="椭圆 339"/>
          <p:cNvSpPr/>
          <p:nvPr/>
        </p:nvSpPr>
        <p:spPr>
          <a:xfrm>
            <a:off x="10278110"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1" name="椭圆 340"/>
          <p:cNvSpPr/>
          <p:nvPr/>
        </p:nvSpPr>
        <p:spPr>
          <a:xfrm>
            <a:off x="10427335" y="3387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2" name="椭圆 341"/>
          <p:cNvSpPr/>
          <p:nvPr/>
        </p:nvSpPr>
        <p:spPr>
          <a:xfrm>
            <a:off x="9766935" y="3444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3" name="椭圆 342"/>
          <p:cNvSpPr/>
          <p:nvPr/>
        </p:nvSpPr>
        <p:spPr>
          <a:xfrm>
            <a:off x="10706735" y="3521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4" name="椭圆 343"/>
          <p:cNvSpPr/>
          <p:nvPr/>
        </p:nvSpPr>
        <p:spPr>
          <a:xfrm>
            <a:off x="9843135"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5" name="椭圆 344"/>
          <p:cNvSpPr/>
          <p:nvPr/>
        </p:nvSpPr>
        <p:spPr>
          <a:xfrm>
            <a:off x="10135235" y="27571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6" name="椭圆 345"/>
          <p:cNvSpPr/>
          <p:nvPr/>
        </p:nvSpPr>
        <p:spPr>
          <a:xfrm>
            <a:off x="1024001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7" name="椭圆 346"/>
          <p:cNvSpPr/>
          <p:nvPr/>
        </p:nvSpPr>
        <p:spPr>
          <a:xfrm>
            <a:off x="10401935" y="3982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8" name="椭圆 347"/>
          <p:cNvSpPr/>
          <p:nvPr/>
        </p:nvSpPr>
        <p:spPr>
          <a:xfrm>
            <a:off x="9995535" y="2513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9" name="椭圆 348"/>
          <p:cNvSpPr/>
          <p:nvPr/>
        </p:nvSpPr>
        <p:spPr>
          <a:xfrm>
            <a:off x="9941560" y="2311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0" name="椭圆 349"/>
          <p:cNvSpPr/>
          <p:nvPr/>
        </p:nvSpPr>
        <p:spPr>
          <a:xfrm>
            <a:off x="10017760" y="4051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1" name="椭圆 350"/>
          <p:cNvSpPr/>
          <p:nvPr/>
        </p:nvSpPr>
        <p:spPr>
          <a:xfrm>
            <a:off x="10668635" y="2574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2" name="椭圆 351"/>
          <p:cNvSpPr/>
          <p:nvPr/>
        </p:nvSpPr>
        <p:spPr>
          <a:xfrm>
            <a:off x="10465435" y="28238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3" name="椭圆 352"/>
          <p:cNvSpPr/>
          <p:nvPr/>
        </p:nvSpPr>
        <p:spPr>
          <a:xfrm>
            <a:off x="107829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4" name="椭圆 353"/>
          <p:cNvSpPr/>
          <p:nvPr/>
        </p:nvSpPr>
        <p:spPr>
          <a:xfrm>
            <a:off x="107829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5" name="椭圆 354"/>
          <p:cNvSpPr/>
          <p:nvPr/>
        </p:nvSpPr>
        <p:spPr>
          <a:xfrm>
            <a:off x="10744835" y="3310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6" name="椭圆 355"/>
          <p:cNvSpPr/>
          <p:nvPr/>
        </p:nvSpPr>
        <p:spPr>
          <a:xfrm>
            <a:off x="9919335" y="3848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7" name="椭圆 356"/>
          <p:cNvSpPr/>
          <p:nvPr/>
        </p:nvSpPr>
        <p:spPr>
          <a:xfrm>
            <a:off x="9741535" y="4194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8" name="椭圆 357"/>
          <p:cNvSpPr/>
          <p:nvPr/>
        </p:nvSpPr>
        <p:spPr>
          <a:xfrm>
            <a:off x="10173335" y="41700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9" name="椭圆 358"/>
          <p:cNvSpPr/>
          <p:nvPr/>
        </p:nvSpPr>
        <p:spPr>
          <a:xfrm>
            <a:off x="10236835" y="1774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0" name="椭圆 359"/>
          <p:cNvSpPr/>
          <p:nvPr/>
        </p:nvSpPr>
        <p:spPr>
          <a:xfrm>
            <a:off x="9817735" y="18345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1" name="椭圆 360"/>
          <p:cNvSpPr/>
          <p:nvPr/>
        </p:nvSpPr>
        <p:spPr>
          <a:xfrm>
            <a:off x="10017760" y="1659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2" name="椭圆 361"/>
          <p:cNvSpPr/>
          <p:nvPr/>
        </p:nvSpPr>
        <p:spPr>
          <a:xfrm>
            <a:off x="9995535" y="4127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3" name="椭圆 362"/>
          <p:cNvSpPr/>
          <p:nvPr/>
        </p:nvSpPr>
        <p:spPr>
          <a:xfrm>
            <a:off x="10122535" y="4254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4" name="椭圆 363"/>
          <p:cNvSpPr/>
          <p:nvPr/>
        </p:nvSpPr>
        <p:spPr>
          <a:xfrm>
            <a:off x="9995535" y="1830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5" name="椭圆 364"/>
          <p:cNvSpPr/>
          <p:nvPr/>
        </p:nvSpPr>
        <p:spPr>
          <a:xfrm>
            <a:off x="98685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8" name="椭圆 367"/>
          <p:cNvSpPr/>
          <p:nvPr/>
        </p:nvSpPr>
        <p:spPr>
          <a:xfrm>
            <a:off x="9589135" y="1634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9" name="椭圆 368"/>
          <p:cNvSpPr/>
          <p:nvPr/>
        </p:nvSpPr>
        <p:spPr>
          <a:xfrm>
            <a:off x="11465560" y="27406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0" name="椭圆 369"/>
          <p:cNvSpPr/>
          <p:nvPr/>
        </p:nvSpPr>
        <p:spPr>
          <a:xfrm>
            <a:off x="9843135" y="1888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1" name="椭圆 370"/>
          <p:cNvSpPr/>
          <p:nvPr/>
        </p:nvSpPr>
        <p:spPr>
          <a:xfrm>
            <a:off x="948753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2" name="椭圆 371"/>
          <p:cNvSpPr/>
          <p:nvPr/>
        </p:nvSpPr>
        <p:spPr>
          <a:xfrm>
            <a:off x="9258935" y="2638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3" name="椭圆 372"/>
          <p:cNvSpPr/>
          <p:nvPr/>
        </p:nvSpPr>
        <p:spPr>
          <a:xfrm>
            <a:off x="9741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4" name="椭圆 373"/>
          <p:cNvSpPr/>
          <p:nvPr/>
        </p:nvSpPr>
        <p:spPr>
          <a:xfrm>
            <a:off x="9919335" y="29654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5" name="椭圆 374"/>
          <p:cNvSpPr/>
          <p:nvPr/>
        </p:nvSpPr>
        <p:spPr>
          <a:xfrm>
            <a:off x="9487535" y="26993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6" name="椭圆 375"/>
          <p:cNvSpPr/>
          <p:nvPr/>
        </p:nvSpPr>
        <p:spPr>
          <a:xfrm>
            <a:off x="99447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7" name="椭圆 376"/>
          <p:cNvSpPr/>
          <p:nvPr/>
        </p:nvSpPr>
        <p:spPr>
          <a:xfrm>
            <a:off x="1080833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8" name="椭圆 377"/>
          <p:cNvSpPr/>
          <p:nvPr/>
        </p:nvSpPr>
        <p:spPr>
          <a:xfrm>
            <a:off x="10240010" y="33686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9" name="椭圆 378"/>
          <p:cNvSpPr/>
          <p:nvPr/>
        </p:nvSpPr>
        <p:spPr>
          <a:xfrm>
            <a:off x="11036935"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0" name="椭圆 379"/>
          <p:cNvSpPr/>
          <p:nvPr/>
        </p:nvSpPr>
        <p:spPr>
          <a:xfrm>
            <a:off x="10325735" y="2625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1" name="椭圆 380"/>
          <p:cNvSpPr/>
          <p:nvPr/>
        </p:nvSpPr>
        <p:spPr>
          <a:xfrm>
            <a:off x="11011535" y="274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2" name="椭圆 381"/>
          <p:cNvSpPr/>
          <p:nvPr/>
        </p:nvSpPr>
        <p:spPr>
          <a:xfrm>
            <a:off x="9868535" y="2909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3" name="椭圆 382"/>
          <p:cNvSpPr/>
          <p:nvPr/>
        </p:nvSpPr>
        <p:spPr>
          <a:xfrm>
            <a:off x="9716135" y="291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4" name="椭圆 383"/>
          <p:cNvSpPr/>
          <p:nvPr/>
        </p:nvSpPr>
        <p:spPr>
          <a:xfrm>
            <a:off x="9639935" y="3249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5" name="椭圆 384"/>
          <p:cNvSpPr/>
          <p:nvPr/>
        </p:nvSpPr>
        <p:spPr>
          <a:xfrm>
            <a:off x="102495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6" name="椭圆 385"/>
          <p:cNvSpPr/>
          <p:nvPr/>
        </p:nvSpPr>
        <p:spPr>
          <a:xfrm>
            <a:off x="103765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7" name="椭圆 386"/>
          <p:cNvSpPr/>
          <p:nvPr/>
        </p:nvSpPr>
        <p:spPr>
          <a:xfrm>
            <a:off x="9589135" y="3606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8" name="椭圆 387"/>
          <p:cNvSpPr/>
          <p:nvPr/>
        </p:nvSpPr>
        <p:spPr>
          <a:xfrm>
            <a:off x="104654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9" name="椭圆 388"/>
          <p:cNvSpPr/>
          <p:nvPr/>
        </p:nvSpPr>
        <p:spPr>
          <a:xfrm>
            <a:off x="11214735" y="3209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0" name="椭圆 389"/>
          <p:cNvSpPr/>
          <p:nvPr/>
        </p:nvSpPr>
        <p:spPr>
          <a:xfrm>
            <a:off x="10706735" y="3314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1" name="椭圆 390"/>
          <p:cNvSpPr/>
          <p:nvPr/>
        </p:nvSpPr>
        <p:spPr>
          <a:xfrm>
            <a:off x="10973435" y="3341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2" name="椭圆 391"/>
          <p:cNvSpPr/>
          <p:nvPr/>
        </p:nvSpPr>
        <p:spPr>
          <a:xfrm>
            <a:off x="1125982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5" name="椭圆 394"/>
          <p:cNvSpPr/>
          <p:nvPr/>
        </p:nvSpPr>
        <p:spPr>
          <a:xfrm>
            <a:off x="9865360"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6" name="椭圆 395"/>
          <p:cNvSpPr/>
          <p:nvPr/>
        </p:nvSpPr>
        <p:spPr>
          <a:xfrm>
            <a:off x="1012888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7" name="椭圆 396"/>
          <p:cNvSpPr/>
          <p:nvPr/>
        </p:nvSpPr>
        <p:spPr>
          <a:xfrm>
            <a:off x="10224135" y="2269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8" name="椭圆 397"/>
          <p:cNvSpPr/>
          <p:nvPr/>
        </p:nvSpPr>
        <p:spPr>
          <a:xfrm>
            <a:off x="10351135" y="239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9" name="椭圆 398"/>
          <p:cNvSpPr/>
          <p:nvPr/>
        </p:nvSpPr>
        <p:spPr>
          <a:xfrm>
            <a:off x="10478135" y="2523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0" name="椭圆 399"/>
          <p:cNvSpPr/>
          <p:nvPr/>
        </p:nvSpPr>
        <p:spPr>
          <a:xfrm>
            <a:off x="10630535" y="23876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1" name="椭圆 400"/>
          <p:cNvSpPr/>
          <p:nvPr/>
        </p:nvSpPr>
        <p:spPr>
          <a:xfrm>
            <a:off x="1090993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2" name="椭圆 401"/>
          <p:cNvSpPr/>
          <p:nvPr/>
        </p:nvSpPr>
        <p:spPr>
          <a:xfrm>
            <a:off x="10935335" y="2599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3" name="椭圆 402"/>
          <p:cNvSpPr/>
          <p:nvPr/>
        </p:nvSpPr>
        <p:spPr>
          <a:xfrm>
            <a:off x="110877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4" name="椭圆 403"/>
          <p:cNvSpPr/>
          <p:nvPr/>
        </p:nvSpPr>
        <p:spPr>
          <a:xfrm>
            <a:off x="1118362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5" name="椭圆 404"/>
          <p:cNvSpPr/>
          <p:nvPr/>
        </p:nvSpPr>
        <p:spPr>
          <a:xfrm>
            <a:off x="9258935"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6" name="椭圆 405"/>
          <p:cNvSpPr/>
          <p:nvPr/>
        </p:nvSpPr>
        <p:spPr>
          <a:xfrm>
            <a:off x="97415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7" name="椭圆 406"/>
          <p:cNvSpPr/>
          <p:nvPr/>
        </p:nvSpPr>
        <p:spPr>
          <a:xfrm>
            <a:off x="98685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8" name="椭圆 407"/>
          <p:cNvSpPr/>
          <p:nvPr/>
        </p:nvSpPr>
        <p:spPr>
          <a:xfrm>
            <a:off x="99955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9" name="椭圆 408"/>
          <p:cNvSpPr/>
          <p:nvPr/>
        </p:nvSpPr>
        <p:spPr>
          <a:xfrm>
            <a:off x="101225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0" name="椭圆 409"/>
          <p:cNvSpPr/>
          <p:nvPr/>
        </p:nvSpPr>
        <p:spPr>
          <a:xfrm>
            <a:off x="10249535"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1" name="椭圆 410"/>
          <p:cNvSpPr/>
          <p:nvPr/>
        </p:nvSpPr>
        <p:spPr>
          <a:xfrm>
            <a:off x="103765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2" name="椭圆 411"/>
          <p:cNvSpPr/>
          <p:nvPr/>
        </p:nvSpPr>
        <p:spPr>
          <a:xfrm>
            <a:off x="109099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3" name="椭圆 412"/>
          <p:cNvSpPr/>
          <p:nvPr/>
        </p:nvSpPr>
        <p:spPr>
          <a:xfrm>
            <a:off x="106305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4" name="椭圆 413"/>
          <p:cNvSpPr/>
          <p:nvPr/>
        </p:nvSpPr>
        <p:spPr>
          <a:xfrm>
            <a:off x="107575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5" name="椭圆 414"/>
          <p:cNvSpPr/>
          <p:nvPr/>
        </p:nvSpPr>
        <p:spPr>
          <a:xfrm>
            <a:off x="108845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6" name="椭圆 415"/>
          <p:cNvSpPr/>
          <p:nvPr/>
        </p:nvSpPr>
        <p:spPr>
          <a:xfrm>
            <a:off x="11036935" y="3197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7" name="椭圆 416"/>
          <p:cNvSpPr/>
          <p:nvPr/>
        </p:nvSpPr>
        <p:spPr>
          <a:xfrm>
            <a:off x="11138535" y="394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8" name="椭圆 417"/>
          <p:cNvSpPr/>
          <p:nvPr/>
        </p:nvSpPr>
        <p:spPr>
          <a:xfrm>
            <a:off x="9154160" y="2980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9" name="椭圆 418"/>
          <p:cNvSpPr/>
          <p:nvPr/>
        </p:nvSpPr>
        <p:spPr>
          <a:xfrm>
            <a:off x="91827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0" name="椭圆 419"/>
          <p:cNvSpPr/>
          <p:nvPr/>
        </p:nvSpPr>
        <p:spPr>
          <a:xfrm>
            <a:off x="9258935" y="331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1" name="椭圆 420"/>
          <p:cNvSpPr/>
          <p:nvPr/>
        </p:nvSpPr>
        <p:spPr>
          <a:xfrm>
            <a:off x="96145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2" name="椭圆 421"/>
          <p:cNvSpPr/>
          <p:nvPr/>
        </p:nvSpPr>
        <p:spPr>
          <a:xfrm>
            <a:off x="9893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3" name="椭圆 422"/>
          <p:cNvSpPr/>
          <p:nvPr/>
        </p:nvSpPr>
        <p:spPr>
          <a:xfrm>
            <a:off x="10020935" y="3400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4" name="椭圆 423"/>
          <p:cNvSpPr/>
          <p:nvPr/>
        </p:nvSpPr>
        <p:spPr>
          <a:xfrm>
            <a:off x="101479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5" name="椭圆 424"/>
          <p:cNvSpPr/>
          <p:nvPr/>
        </p:nvSpPr>
        <p:spPr>
          <a:xfrm>
            <a:off x="10274935" y="3654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6" name="椭圆 425"/>
          <p:cNvSpPr/>
          <p:nvPr/>
        </p:nvSpPr>
        <p:spPr>
          <a:xfrm>
            <a:off x="11062335" y="29984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7" name="椭圆 426"/>
          <p:cNvSpPr/>
          <p:nvPr/>
        </p:nvSpPr>
        <p:spPr>
          <a:xfrm>
            <a:off x="105416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8" name="椭圆 427"/>
          <p:cNvSpPr/>
          <p:nvPr/>
        </p:nvSpPr>
        <p:spPr>
          <a:xfrm>
            <a:off x="11183620" y="3036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9" name="椭圆 428"/>
          <p:cNvSpPr/>
          <p:nvPr/>
        </p:nvSpPr>
        <p:spPr>
          <a:xfrm>
            <a:off x="1005268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0" name="椭圆 429"/>
          <p:cNvSpPr/>
          <p:nvPr/>
        </p:nvSpPr>
        <p:spPr>
          <a:xfrm>
            <a:off x="10935335" y="31470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1" name="椭圆 430"/>
          <p:cNvSpPr/>
          <p:nvPr/>
        </p:nvSpPr>
        <p:spPr>
          <a:xfrm>
            <a:off x="100082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2" name="椭圆 431"/>
          <p:cNvSpPr/>
          <p:nvPr/>
        </p:nvSpPr>
        <p:spPr>
          <a:xfrm>
            <a:off x="10205720" y="2589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3" name="椭圆 432"/>
          <p:cNvSpPr/>
          <p:nvPr/>
        </p:nvSpPr>
        <p:spPr>
          <a:xfrm>
            <a:off x="104273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4" name="椭圆 433"/>
          <p:cNvSpPr/>
          <p:nvPr/>
        </p:nvSpPr>
        <p:spPr>
          <a:xfrm>
            <a:off x="10630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5" name="椭圆 434"/>
          <p:cNvSpPr/>
          <p:nvPr/>
        </p:nvSpPr>
        <p:spPr>
          <a:xfrm>
            <a:off x="10757535" y="2853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6" name="椭圆 435"/>
          <p:cNvSpPr/>
          <p:nvPr/>
        </p:nvSpPr>
        <p:spPr>
          <a:xfrm>
            <a:off x="10627360" y="3178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7" name="椭圆 436"/>
          <p:cNvSpPr/>
          <p:nvPr/>
        </p:nvSpPr>
        <p:spPr>
          <a:xfrm>
            <a:off x="10754360" y="330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8" name="椭圆 437"/>
          <p:cNvSpPr/>
          <p:nvPr/>
        </p:nvSpPr>
        <p:spPr>
          <a:xfrm>
            <a:off x="108813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9" name="椭圆 438"/>
          <p:cNvSpPr/>
          <p:nvPr/>
        </p:nvSpPr>
        <p:spPr>
          <a:xfrm>
            <a:off x="11008360" y="3559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0" name="椭圆 439"/>
          <p:cNvSpPr/>
          <p:nvPr/>
        </p:nvSpPr>
        <p:spPr>
          <a:xfrm>
            <a:off x="11135360" y="368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1" name="椭圆 440"/>
          <p:cNvSpPr/>
          <p:nvPr/>
        </p:nvSpPr>
        <p:spPr>
          <a:xfrm>
            <a:off x="11262360" y="3813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2" name="椭圆 441"/>
          <p:cNvSpPr/>
          <p:nvPr/>
        </p:nvSpPr>
        <p:spPr>
          <a:xfrm>
            <a:off x="11389360" y="3940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3" name="椭圆 442"/>
          <p:cNvSpPr/>
          <p:nvPr/>
        </p:nvSpPr>
        <p:spPr>
          <a:xfrm>
            <a:off x="101352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4" name="椭圆 443"/>
          <p:cNvSpPr/>
          <p:nvPr/>
        </p:nvSpPr>
        <p:spPr>
          <a:xfrm>
            <a:off x="102622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5" name="椭圆 444"/>
          <p:cNvSpPr/>
          <p:nvPr/>
        </p:nvSpPr>
        <p:spPr>
          <a:xfrm>
            <a:off x="103892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6" name="椭圆 445"/>
          <p:cNvSpPr/>
          <p:nvPr/>
        </p:nvSpPr>
        <p:spPr>
          <a:xfrm>
            <a:off x="10316210"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7" name="椭圆 446"/>
          <p:cNvSpPr/>
          <p:nvPr/>
        </p:nvSpPr>
        <p:spPr>
          <a:xfrm>
            <a:off x="106432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8" name="椭圆 447"/>
          <p:cNvSpPr/>
          <p:nvPr/>
        </p:nvSpPr>
        <p:spPr>
          <a:xfrm>
            <a:off x="11202035" y="30937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9" name="椭圆 448"/>
          <p:cNvSpPr/>
          <p:nvPr/>
        </p:nvSpPr>
        <p:spPr>
          <a:xfrm>
            <a:off x="108972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0" name="椭圆 449"/>
          <p:cNvSpPr/>
          <p:nvPr/>
        </p:nvSpPr>
        <p:spPr>
          <a:xfrm>
            <a:off x="110242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1" name="椭圆 450"/>
          <p:cNvSpPr/>
          <p:nvPr/>
        </p:nvSpPr>
        <p:spPr>
          <a:xfrm>
            <a:off x="111512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2" name="椭圆 451"/>
          <p:cNvSpPr/>
          <p:nvPr/>
        </p:nvSpPr>
        <p:spPr>
          <a:xfrm>
            <a:off x="11278235" y="381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3" name="椭圆 452"/>
          <p:cNvSpPr/>
          <p:nvPr/>
        </p:nvSpPr>
        <p:spPr>
          <a:xfrm>
            <a:off x="8931910"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4" name="椭圆 453"/>
          <p:cNvSpPr/>
          <p:nvPr/>
        </p:nvSpPr>
        <p:spPr>
          <a:xfrm>
            <a:off x="9589135" y="24314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5" name="椭圆 454"/>
          <p:cNvSpPr/>
          <p:nvPr/>
        </p:nvSpPr>
        <p:spPr>
          <a:xfrm>
            <a:off x="9471660" y="19418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6" name="椭圆 455"/>
          <p:cNvSpPr/>
          <p:nvPr/>
        </p:nvSpPr>
        <p:spPr>
          <a:xfrm>
            <a:off x="9547860" y="204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7" name="椭圆 456"/>
          <p:cNvSpPr/>
          <p:nvPr/>
        </p:nvSpPr>
        <p:spPr>
          <a:xfrm>
            <a:off x="9420860"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8" name="椭圆 457"/>
          <p:cNvSpPr/>
          <p:nvPr/>
        </p:nvSpPr>
        <p:spPr>
          <a:xfrm>
            <a:off x="114446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9" name="椭圆 458"/>
          <p:cNvSpPr/>
          <p:nvPr/>
        </p:nvSpPr>
        <p:spPr>
          <a:xfrm>
            <a:off x="93954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0" name="椭圆 459"/>
          <p:cNvSpPr/>
          <p:nvPr/>
        </p:nvSpPr>
        <p:spPr>
          <a:xfrm>
            <a:off x="9801860"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1" name="椭圆 460"/>
          <p:cNvSpPr/>
          <p:nvPr/>
        </p:nvSpPr>
        <p:spPr>
          <a:xfrm>
            <a:off x="8912860" y="1964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2" name="椭圆 461"/>
          <p:cNvSpPr/>
          <p:nvPr/>
        </p:nvSpPr>
        <p:spPr>
          <a:xfrm>
            <a:off x="8963660"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3" name="椭圆 462"/>
          <p:cNvSpPr/>
          <p:nvPr/>
        </p:nvSpPr>
        <p:spPr>
          <a:xfrm>
            <a:off x="10182860" y="287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4" name="椭圆 463"/>
          <p:cNvSpPr/>
          <p:nvPr/>
        </p:nvSpPr>
        <p:spPr>
          <a:xfrm>
            <a:off x="9512935"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5" name="椭圆 464"/>
          <p:cNvSpPr/>
          <p:nvPr/>
        </p:nvSpPr>
        <p:spPr>
          <a:xfrm>
            <a:off x="10436860" y="313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6" name="椭圆 465"/>
          <p:cNvSpPr/>
          <p:nvPr/>
        </p:nvSpPr>
        <p:spPr>
          <a:xfrm>
            <a:off x="10563860" y="326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7" name="椭圆 466"/>
          <p:cNvSpPr/>
          <p:nvPr/>
        </p:nvSpPr>
        <p:spPr>
          <a:xfrm>
            <a:off x="9385935" y="30854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8" name="椭圆 467"/>
          <p:cNvSpPr/>
          <p:nvPr/>
        </p:nvSpPr>
        <p:spPr>
          <a:xfrm>
            <a:off x="9801860" y="3127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9" name="椭圆 468"/>
          <p:cNvSpPr/>
          <p:nvPr/>
        </p:nvSpPr>
        <p:spPr>
          <a:xfrm>
            <a:off x="89890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0" name="椭圆 469"/>
          <p:cNvSpPr/>
          <p:nvPr/>
        </p:nvSpPr>
        <p:spPr>
          <a:xfrm>
            <a:off x="9065260" y="351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1" name="椭圆 470"/>
          <p:cNvSpPr/>
          <p:nvPr/>
        </p:nvSpPr>
        <p:spPr>
          <a:xfrm>
            <a:off x="9154160" y="4097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2" name="椭圆 471"/>
          <p:cNvSpPr/>
          <p:nvPr/>
        </p:nvSpPr>
        <p:spPr>
          <a:xfrm>
            <a:off x="8989060" y="3615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3" name="椭圆 472"/>
          <p:cNvSpPr/>
          <p:nvPr/>
        </p:nvSpPr>
        <p:spPr>
          <a:xfrm>
            <a:off x="9230360" y="359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4" name="椭圆 473"/>
          <p:cNvSpPr/>
          <p:nvPr/>
        </p:nvSpPr>
        <p:spPr>
          <a:xfrm>
            <a:off x="9512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5" name="椭圆 474"/>
          <p:cNvSpPr/>
          <p:nvPr/>
        </p:nvSpPr>
        <p:spPr>
          <a:xfrm>
            <a:off x="906526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6" name="椭圆 475"/>
          <p:cNvSpPr/>
          <p:nvPr/>
        </p:nvSpPr>
        <p:spPr>
          <a:xfrm>
            <a:off x="94367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7" name="椭圆 476"/>
          <p:cNvSpPr/>
          <p:nvPr/>
        </p:nvSpPr>
        <p:spPr>
          <a:xfrm>
            <a:off x="9458960" y="3482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8" name="椭圆 477"/>
          <p:cNvSpPr/>
          <p:nvPr/>
        </p:nvSpPr>
        <p:spPr>
          <a:xfrm>
            <a:off x="9106535" y="42818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9" name="椭圆 478"/>
          <p:cNvSpPr/>
          <p:nvPr/>
        </p:nvSpPr>
        <p:spPr>
          <a:xfrm>
            <a:off x="9839960" y="3863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0" name="椭圆 479"/>
          <p:cNvSpPr/>
          <p:nvPr/>
        </p:nvSpPr>
        <p:spPr>
          <a:xfrm>
            <a:off x="9309735" y="3463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1" name="椭圆 480"/>
          <p:cNvSpPr/>
          <p:nvPr/>
        </p:nvSpPr>
        <p:spPr>
          <a:xfrm>
            <a:off x="9408160" y="4498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2" name="椭圆 481"/>
          <p:cNvSpPr/>
          <p:nvPr/>
        </p:nvSpPr>
        <p:spPr>
          <a:xfrm>
            <a:off x="10347960" y="4371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3" name="椭圆 482"/>
          <p:cNvSpPr/>
          <p:nvPr/>
        </p:nvSpPr>
        <p:spPr>
          <a:xfrm>
            <a:off x="9420860" y="3889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4" name="椭圆 483"/>
          <p:cNvSpPr/>
          <p:nvPr/>
        </p:nvSpPr>
        <p:spPr>
          <a:xfrm>
            <a:off x="9766935" y="3376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5" name="椭圆 484"/>
          <p:cNvSpPr/>
          <p:nvPr/>
        </p:nvSpPr>
        <p:spPr>
          <a:xfrm>
            <a:off x="9893935" y="3503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6" name="椭圆 485"/>
          <p:cNvSpPr/>
          <p:nvPr/>
        </p:nvSpPr>
        <p:spPr>
          <a:xfrm>
            <a:off x="9335135" y="31159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7" name="椭圆 486"/>
          <p:cNvSpPr/>
          <p:nvPr/>
        </p:nvSpPr>
        <p:spPr>
          <a:xfrm>
            <a:off x="974153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8" name="椭圆 487"/>
          <p:cNvSpPr/>
          <p:nvPr/>
        </p:nvSpPr>
        <p:spPr>
          <a:xfrm>
            <a:off x="9382760" y="37306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9" name="椭圆 488"/>
          <p:cNvSpPr/>
          <p:nvPr/>
        </p:nvSpPr>
        <p:spPr>
          <a:xfrm>
            <a:off x="9471660" y="366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0" name="椭圆 489"/>
          <p:cNvSpPr/>
          <p:nvPr/>
        </p:nvSpPr>
        <p:spPr>
          <a:xfrm>
            <a:off x="10224135" y="38195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1" name="椭圆 490"/>
          <p:cNvSpPr/>
          <p:nvPr/>
        </p:nvSpPr>
        <p:spPr>
          <a:xfrm>
            <a:off x="9639935"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2" name="椭圆 491"/>
          <p:cNvSpPr/>
          <p:nvPr/>
        </p:nvSpPr>
        <p:spPr>
          <a:xfrm>
            <a:off x="10376535" y="38068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3" name="椭圆 492"/>
          <p:cNvSpPr/>
          <p:nvPr/>
        </p:nvSpPr>
        <p:spPr>
          <a:xfrm>
            <a:off x="9030335" y="2270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4" name="椭圆 493"/>
          <p:cNvSpPr/>
          <p:nvPr/>
        </p:nvSpPr>
        <p:spPr>
          <a:xfrm>
            <a:off x="89890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5" name="椭圆 494"/>
          <p:cNvSpPr/>
          <p:nvPr/>
        </p:nvSpPr>
        <p:spPr>
          <a:xfrm>
            <a:off x="9065260"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6" name="椭圆 495"/>
          <p:cNvSpPr/>
          <p:nvPr/>
        </p:nvSpPr>
        <p:spPr>
          <a:xfrm>
            <a:off x="9547860" y="2564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7" name="椭圆 496"/>
          <p:cNvSpPr/>
          <p:nvPr/>
        </p:nvSpPr>
        <p:spPr>
          <a:xfrm>
            <a:off x="9674860" y="2691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8" name="椭圆 497"/>
          <p:cNvSpPr/>
          <p:nvPr/>
        </p:nvSpPr>
        <p:spPr>
          <a:xfrm>
            <a:off x="10122535" y="1957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9" name="椭圆 498"/>
          <p:cNvSpPr/>
          <p:nvPr/>
        </p:nvSpPr>
        <p:spPr>
          <a:xfrm>
            <a:off x="10020935"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0" name="椭圆 499"/>
          <p:cNvSpPr/>
          <p:nvPr/>
        </p:nvSpPr>
        <p:spPr>
          <a:xfrm>
            <a:off x="9789160"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1" name="椭圆 500"/>
          <p:cNvSpPr/>
          <p:nvPr/>
        </p:nvSpPr>
        <p:spPr>
          <a:xfrm>
            <a:off x="10503535" y="2338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2" name="椭圆 501"/>
          <p:cNvSpPr/>
          <p:nvPr/>
        </p:nvSpPr>
        <p:spPr>
          <a:xfrm>
            <a:off x="10630535" y="2465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3" name="椭圆 502"/>
          <p:cNvSpPr/>
          <p:nvPr/>
        </p:nvSpPr>
        <p:spPr>
          <a:xfrm>
            <a:off x="10122535" y="31578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4" name="椭圆 503"/>
          <p:cNvSpPr/>
          <p:nvPr/>
        </p:nvSpPr>
        <p:spPr>
          <a:xfrm>
            <a:off x="10093960" y="30238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5" name="椭圆 504"/>
          <p:cNvSpPr/>
          <p:nvPr/>
        </p:nvSpPr>
        <p:spPr>
          <a:xfrm>
            <a:off x="10376535"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6" name="椭圆 505"/>
          <p:cNvSpPr/>
          <p:nvPr/>
        </p:nvSpPr>
        <p:spPr>
          <a:xfrm>
            <a:off x="10008235" y="28936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7" name="椭圆 506"/>
          <p:cNvSpPr/>
          <p:nvPr/>
        </p:nvSpPr>
        <p:spPr>
          <a:xfrm>
            <a:off x="101225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8" name="椭圆 507"/>
          <p:cNvSpPr/>
          <p:nvPr/>
        </p:nvSpPr>
        <p:spPr>
          <a:xfrm>
            <a:off x="10363835" y="1901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9" name="椭圆 508"/>
          <p:cNvSpPr/>
          <p:nvPr/>
        </p:nvSpPr>
        <p:spPr>
          <a:xfrm>
            <a:off x="96653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0" name="椭圆 509"/>
          <p:cNvSpPr/>
          <p:nvPr/>
        </p:nvSpPr>
        <p:spPr>
          <a:xfrm>
            <a:off x="976376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1" name="椭圆 510"/>
          <p:cNvSpPr/>
          <p:nvPr/>
        </p:nvSpPr>
        <p:spPr>
          <a:xfrm>
            <a:off x="9665335"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2" name="椭圆 511"/>
          <p:cNvSpPr/>
          <p:nvPr/>
        </p:nvSpPr>
        <p:spPr>
          <a:xfrm>
            <a:off x="9916160" y="40106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3" name="椭圆 512"/>
          <p:cNvSpPr/>
          <p:nvPr/>
        </p:nvSpPr>
        <p:spPr>
          <a:xfrm>
            <a:off x="9944735" y="3708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4" name="椭圆 513"/>
          <p:cNvSpPr/>
          <p:nvPr/>
        </p:nvSpPr>
        <p:spPr>
          <a:xfrm>
            <a:off x="10059035" y="3863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5" name="文本框 514"/>
          <p:cNvSpPr txBox="1"/>
          <p:nvPr/>
        </p:nvSpPr>
        <p:spPr>
          <a:xfrm>
            <a:off x="5867400" y="5490845"/>
            <a:ext cx="589915" cy="460375"/>
          </a:xfrm>
          <a:prstGeom prst="rect">
            <a:avLst/>
          </a:prstGeom>
          <a:noFill/>
        </p:spPr>
        <p:txBody>
          <a:bodyPr wrap="square" rtlCol="0">
            <a:spAutoFit/>
          </a:bodyPr>
          <a:p>
            <a:r>
              <a:rPr lang="en-US" altLang="zh-CN" sz="2400"/>
              <a:t>LE</a:t>
            </a:r>
            <a:endParaRPr lang="en-US" altLang="zh-CN" sz="2400"/>
          </a:p>
        </p:txBody>
      </p:sp>
      <p:sp>
        <p:nvSpPr>
          <p:cNvPr id="516" name="文本框 515"/>
          <p:cNvSpPr txBox="1"/>
          <p:nvPr/>
        </p:nvSpPr>
        <p:spPr>
          <a:xfrm>
            <a:off x="9941560" y="5490845"/>
            <a:ext cx="917575" cy="460375"/>
          </a:xfrm>
          <a:prstGeom prst="rect">
            <a:avLst/>
          </a:prstGeom>
          <a:noFill/>
        </p:spPr>
        <p:txBody>
          <a:bodyPr wrap="square" rtlCol="0">
            <a:spAutoFit/>
          </a:bodyPr>
          <a:p>
            <a:r>
              <a:rPr lang="en-US" altLang="zh-CN" sz="2400"/>
              <a:t>PCA</a:t>
            </a:r>
            <a:endParaRPr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28663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828290" y="2752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7" name="文本框 6"/>
          <p:cNvSpPr txBox="1"/>
          <p:nvPr/>
        </p:nvSpPr>
        <p:spPr>
          <a:xfrm>
            <a:off x="4558030" y="367284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9" name="文本框 8"/>
          <p:cNvSpPr txBox="1"/>
          <p:nvPr/>
        </p:nvSpPr>
        <p:spPr>
          <a:xfrm>
            <a:off x="2613660" y="337947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10" name="文本框 9"/>
          <p:cNvSpPr txBox="1"/>
          <p:nvPr/>
        </p:nvSpPr>
        <p:spPr>
          <a:xfrm>
            <a:off x="2435860" y="289179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7" name="文本框 16"/>
          <p:cNvSpPr txBox="1"/>
          <p:nvPr/>
        </p:nvSpPr>
        <p:spPr>
          <a:xfrm>
            <a:off x="2955290" y="2879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0" name="文本框 19"/>
          <p:cNvSpPr txBox="1"/>
          <p:nvPr/>
        </p:nvSpPr>
        <p:spPr>
          <a:xfrm>
            <a:off x="3006090" y="31851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1" name="文本框 20"/>
          <p:cNvSpPr txBox="1"/>
          <p:nvPr/>
        </p:nvSpPr>
        <p:spPr>
          <a:xfrm>
            <a:off x="3307080" y="3025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2" name="文本框 21"/>
          <p:cNvSpPr txBox="1"/>
          <p:nvPr/>
        </p:nvSpPr>
        <p:spPr>
          <a:xfrm>
            <a:off x="5088890" y="367411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5" name="文本框 24"/>
          <p:cNvSpPr txBox="1"/>
          <p:nvPr/>
        </p:nvSpPr>
        <p:spPr>
          <a:xfrm>
            <a:off x="46964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8" name="文本框 27"/>
          <p:cNvSpPr txBox="1"/>
          <p:nvPr/>
        </p:nvSpPr>
        <p:spPr>
          <a:xfrm>
            <a:off x="430403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9" name="文本框 28"/>
          <p:cNvSpPr txBox="1"/>
          <p:nvPr/>
        </p:nvSpPr>
        <p:spPr>
          <a:xfrm>
            <a:off x="4950460" y="416052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0" name="文本框 29"/>
          <p:cNvSpPr txBox="1"/>
          <p:nvPr/>
        </p:nvSpPr>
        <p:spPr>
          <a:xfrm>
            <a:off x="5342890" y="39363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1" name="文本框 30"/>
          <p:cNvSpPr txBox="1"/>
          <p:nvPr/>
        </p:nvSpPr>
        <p:spPr>
          <a:xfrm>
            <a:off x="4833620" y="35934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2" name="文本框 31"/>
          <p:cNvSpPr txBox="1"/>
          <p:nvPr/>
        </p:nvSpPr>
        <p:spPr>
          <a:xfrm>
            <a:off x="483362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4" name="文本框 33"/>
          <p:cNvSpPr txBox="1"/>
          <p:nvPr/>
        </p:nvSpPr>
        <p:spPr>
          <a:xfrm>
            <a:off x="4316095" y="416179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5" name="文本框 34"/>
          <p:cNvSpPr txBox="1"/>
          <p:nvPr/>
        </p:nvSpPr>
        <p:spPr>
          <a:xfrm>
            <a:off x="40487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7" name="文本框 36"/>
          <p:cNvSpPr txBox="1"/>
          <p:nvPr/>
        </p:nvSpPr>
        <p:spPr>
          <a:xfrm>
            <a:off x="3307080" y="32994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8" name="文本框 37"/>
          <p:cNvSpPr txBox="1"/>
          <p:nvPr/>
        </p:nvSpPr>
        <p:spPr>
          <a:xfrm>
            <a:off x="2717165" y="3152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9" name="文本框 38"/>
          <p:cNvSpPr txBox="1"/>
          <p:nvPr/>
        </p:nvSpPr>
        <p:spPr>
          <a:xfrm>
            <a:off x="252730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0" name="文本框 39"/>
          <p:cNvSpPr txBox="1"/>
          <p:nvPr/>
        </p:nvSpPr>
        <p:spPr>
          <a:xfrm>
            <a:off x="295529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1" name="椭圆 40"/>
          <p:cNvSpPr/>
          <p:nvPr/>
        </p:nvSpPr>
        <p:spPr>
          <a:xfrm>
            <a:off x="3890645" y="3936365"/>
            <a:ext cx="158115" cy="1581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2" name="直接连接符 41"/>
          <p:cNvCxnSpPr>
            <a:stCxn id="41" idx="5"/>
          </p:cNvCxnSpPr>
          <p:nvPr/>
        </p:nvCxnSpPr>
        <p:spPr>
          <a:xfrm>
            <a:off x="4025900" y="4071620"/>
            <a:ext cx="149860" cy="2266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7"/>
          </p:cNvCxnSpPr>
          <p:nvPr/>
        </p:nvCxnSpPr>
        <p:spPr>
          <a:xfrm>
            <a:off x="4025900" y="3959225"/>
            <a:ext cx="454025" cy="15430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7"/>
          </p:cNvCxnSpPr>
          <p:nvPr/>
        </p:nvCxnSpPr>
        <p:spPr>
          <a:xfrm flipV="1">
            <a:off x="4025900" y="3884930"/>
            <a:ext cx="682625" cy="742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35" idx="3"/>
          </p:cNvCxnSpPr>
          <p:nvPr/>
        </p:nvCxnSpPr>
        <p:spPr>
          <a:xfrm>
            <a:off x="4012565" y="4004945"/>
            <a:ext cx="428625" cy="32004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1" idx="6"/>
          </p:cNvCxnSpPr>
          <p:nvPr/>
        </p:nvCxnSpPr>
        <p:spPr>
          <a:xfrm flipH="1" flipV="1">
            <a:off x="3185795" y="3787140"/>
            <a:ext cx="862965" cy="2286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3522980" y="3591560"/>
            <a:ext cx="532765" cy="4616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629660" y="4053205"/>
            <a:ext cx="382905" cy="368300"/>
          </a:xfrm>
          <a:prstGeom prst="rect">
            <a:avLst/>
          </a:prstGeom>
          <a:noFill/>
        </p:spPr>
        <p:txBody>
          <a:bodyPr wrap="none" rtlCol="0">
            <a:spAutoFit/>
          </a:bodyPr>
          <a:p>
            <a:r>
              <a:rPr lang="en-US" altLang="zh-CN" b="1">
                <a:solidFill>
                  <a:srgbClr val="0070C0"/>
                </a:solidFill>
              </a:rPr>
              <a:t>M</a:t>
            </a:r>
            <a:endParaRPr lang="en-US" altLang="zh-CN" b="1">
              <a:solidFill>
                <a:srgbClr val="0070C0"/>
              </a:solidFill>
            </a:endParaRPr>
          </a:p>
        </p:txBody>
      </p:sp>
      <p:sp>
        <p:nvSpPr>
          <p:cNvPr id="51" name="文本框 50"/>
          <p:cNvSpPr txBox="1"/>
          <p:nvPr/>
        </p:nvSpPr>
        <p:spPr>
          <a:xfrm>
            <a:off x="4697730" y="2416810"/>
            <a:ext cx="577215" cy="398780"/>
          </a:xfrm>
          <a:prstGeom prst="rect">
            <a:avLst/>
          </a:prstGeom>
          <a:noFill/>
        </p:spPr>
        <p:txBody>
          <a:bodyPr wrap="none" rtlCol="0">
            <a:spAutoFit/>
          </a:bodyPr>
          <a:p>
            <a:r>
              <a:rPr lang="en-US" altLang="zh-CN" sz="2000" b="1"/>
              <a:t>K=6</a:t>
            </a:r>
            <a:endParaRPr lang="en-US" altLang="zh-CN" sz="2000" b="1"/>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1862</Words>
  <Application>WPS 演示</Application>
  <PresentationFormat>宽屏</PresentationFormat>
  <Paragraphs>662</Paragraphs>
  <Slides>42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140</vt:i4>
      </vt:variant>
      <vt:variant>
        <vt:lpstr>幻灯片标题</vt:lpstr>
      </vt:variant>
      <vt:variant>
        <vt:i4>42</vt:i4>
      </vt:variant>
    </vt:vector>
  </HeadingPairs>
  <TitlesOfParts>
    <vt:vector size="191" baseType="lpstr">
      <vt:lpstr>Arial</vt:lpstr>
      <vt:lpstr>宋体</vt:lpstr>
      <vt:lpstr>Wingdings</vt:lpstr>
      <vt:lpstr>微软雅黑</vt:lpstr>
      <vt:lpstr>Calibri Light</vt:lpstr>
      <vt:lpstr>Calibri</vt:lpstr>
      <vt:lpstr>幼圆</vt:lpstr>
      <vt:lpstr>Times New Roman</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shinneyou</dc:creator>
  <cp:lastModifiedBy>shinneyou</cp:lastModifiedBy>
  <cp:revision>480</cp:revision>
  <dcterms:created xsi:type="dcterms:W3CDTF">2016-12-14T08:46:00Z</dcterms:created>
  <dcterms:modified xsi:type="dcterms:W3CDTF">2017-05-05T05:58:21Z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