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2336165" y="415290"/>
            <a:ext cx="7666355" cy="3856990"/>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205230" y="1671320"/>
            <a:ext cx="468884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365885" y="2252980"/>
            <a:ext cx="548640" cy="1976120"/>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6478270" y="1671320"/>
            <a:ext cx="464439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411460" y="1869440"/>
            <a:ext cx="548640" cy="2584450"/>
          </a:xfrm>
          <a:prstGeom prst="rect">
            <a:avLst/>
          </a:prstGeom>
          <a:noFill/>
        </p:spPr>
        <p:txBody>
          <a:bodyPr vert="eaVert" wrap="square" rtlCol="0">
            <a:spAutoFit/>
          </a:bodyPr>
          <a:p>
            <a:r>
              <a:rPr lang="zh-CN" altLang="en-US" sz="2400"/>
              <a:t>癫痫病脑电波处理</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7380"/>
            <a:chOff x="9990" y="131"/>
            <a:chExt cx="4454" cy="988"/>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数据集成</a:t>
              </a:r>
              <a:endParaRPr lang="zh-CN" altLang="en-US" sz="2200">
                <a:sym typeface="+mn-ea"/>
              </a:endParaRPr>
            </a:p>
          </p:txBody>
        </p:sp>
      </p:grpSp>
      <p:grpSp>
        <p:nvGrpSpPr>
          <p:cNvPr id="10" name="组合 9"/>
          <p:cNvGrpSpPr/>
          <p:nvPr/>
        </p:nvGrpSpPr>
        <p:grpSpPr>
          <a:xfrm rot="0">
            <a:off x="5370195" y="1452880"/>
            <a:ext cx="2828290" cy="627380"/>
            <a:chOff x="9965" y="2032"/>
            <a:chExt cx="4454" cy="988"/>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快速傅里叶变换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8015"/>
            <a:chOff x="9965" y="7715"/>
            <a:chExt cx="4454" cy="989"/>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SVM</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476</cp:revision>
  <dcterms:created xsi:type="dcterms:W3CDTF">2016-12-14T08:46:00Z</dcterms:created>
  <dcterms:modified xsi:type="dcterms:W3CDTF">2017-03-24T08:35:44Z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